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9" r:id="rId4"/>
    <p:sldId id="286" r:id="rId5"/>
    <p:sldId id="279" r:id="rId6"/>
    <p:sldId id="282" r:id="rId7"/>
    <p:sldId id="300" r:id="rId8"/>
    <p:sldId id="280" r:id="rId9"/>
    <p:sldId id="284" r:id="rId10"/>
    <p:sldId id="281" r:id="rId11"/>
    <p:sldId id="263" r:id="rId12"/>
    <p:sldId id="298" r:id="rId13"/>
    <p:sldId id="301" r:id="rId14"/>
    <p:sldId id="302" r:id="rId15"/>
    <p:sldId id="303" r:id="rId16"/>
    <p:sldId id="285" r:id="rId17"/>
    <p:sldId id="265" r:id="rId18"/>
    <p:sldId id="277" r:id="rId19"/>
    <p:sldId id="304" r:id="rId20"/>
    <p:sldId id="288" r:id="rId21"/>
    <p:sldId id="299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66" r:id="rId32"/>
    <p:sldId id="287" r:id="rId33"/>
    <p:sldId id="28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34589" autoAdjust="0"/>
    <p:restoredTop sz="86370" autoAdjust="0"/>
  </p:normalViewPr>
  <p:slideViewPr>
    <p:cSldViewPr>
      <p:cViewPr varScale="1">
        <p:scale>
          <a:sx n="80" d="100"/>
          <a:sy n="80" d="100"/>
        </p:scale>
        <p:origin x="-10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BB9347-956F-45B0-89AB-42C424A246D4}" type="doc">
      <dgm:prSet loTypeId="urn:microsoft.com/office/officeart/2005/8/layout/gear1" loCatId="relationship" qsTypeId="urn:microsoft.com/office/officeart/2005/8/quickstyle/3d7" qsCatId="3D" csTypeId="urn:microsoft.com/office/officeart/2005/8/colors/accent1_2" csCatId="accent1" phldr="1"/>
      <dgm:spPr/>
    </dgm:pt>
    <dgm:pt modelId="{43C9BFB2-79D9-4D55-AACC-B8C2294345D3}">
      <dgm:prSet phldrT="[Text]"/>
      <dgm:spPr>
        <a:solidFill>
          <a:srgbClr val="FFC000"/>
        </a:solidFill>
      </dgm:spPr>
      <dgm:t>
        <a:bodyPr/>
        <a:lstStyle/>
        <a:p>
          <a:r>
            <a:rPr lang="sv-SE" dirty="0" smtClean="0"/>
            <a:t> </a:t>
          </a:r>
          <a:endParaRPr lang="en-IE" dirty="0"/>
        </a:p>
      </dgm:t>
    </dgm:pt>
    <dgm:pt modelId="{F7DA128E-8ED8-4433-9BBD-8F11371241E5}" type="parTrans" cxnId="{AD057F00-2C82-4F8F-B034-AA49832FD0CD}">
      <dgm:prSet/>
      <dgm:spPr/>
      <dgm:t>
        <a:bodyPr/>
        <a:lstStyle/>
        <a:p>
          <a:endParaRPr lang="en-IE"/>
        </a:p>
      </dgm:t>
    </dgm:pt>
    <dgm:pt modelId="{FD5C19BC-E70E-48C5-8AB1-2781F657FD00}" type="sibTrans" cxnId="{AD057F00-2C82-4F8F-B034-AA49832FD0CD}">
      <dgm:prSet/>
      <dgm:spPr/>
      <dgm:t>
        <a:bodyPr/>
        <a:lstStyle/>
        <a:p>
          <a:endParaRPr lang="en-IE"/>
        </a:p>
      </dgm:t>
    </dgm:pt>
    <dgm:pt modelId="{6E14E295-3AAD-42AD-9015-84179242C4AD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/>
            <a:t> </a:t>
          </a:r>
          <a:endParaRPr lang="en-IE" dirty="0"/>
        </a:p>
      </dgm:t>
    </dgm:pt>
    <dgm:pt modelId="{D0D90A24-FDEB-4A18-B692-46CC331F5FA0}" type="parTrans" cxnId="{346C2270-EA51-4118-92BA-590FCC59FD52}">
      <dgm:prSet/>
      <dgm:spPr/>
      <dgm:t>
        <a:bodyPr/>
        <a:lstStyle/>
        <a:p>
          <a:endParaRPr lang="en-IE"/>
        </a:p>
      </dgm:t>
    </dgm:pt>
    <dgm:pt modelId="{601C3602-E765-4CE4-971C-A975C09BCF51}" type="sibTrans" cxnId="{346C2270-EA51-4118-92BA-590FCC59FD52}">
      <dgm:prSet/>
      <dgm:spPr/>
      <dgm:t>
        <a:bodyPr/>
        <a:lstStyle/>
        <a:p>
          <a:endParaRPr lang="en-IE"/>
        </a:p>
      </dgm:t>
    </dgm:pt>
    <dgm:pt modelId="{57D7A387-D794-425D-824D-53A7877F2819}">
      <dgm:prSet phldrT="[Text]"/>
      <dgm:spPr/>
      <dgm:t>
        <a:bodyPr/>
        <a:lstStyle/>
        <a:p>
          <a:r>
            <a:rPr lang="sv-SE" dirty="0" smtClean="0"/>
            <a:t> </a:t>
          </a:r>
          <a:endParaRPr lang="en-IE" dirty="0"/>
        </a:p>
      </dgm:t>
    </dgm:pt>
    <dgm:pt modelId="{B1DFEE6C-0637-4B22-9C62-F3AB41BAA306}" type="parTrans" cxnId="{B67B3266-68DC-4E44-B513-8D118BA221FD}">
      <dgm:prSet/>
      <dgm:spPr/>
      <dgm:t>
        <a:bodyPr/>
        <a:lstStyle/>
        <a:p>
          <a:endParaRPr lang="en-IE"/>
        </a:p>
      </dgm:t>
    </dgm:pt>
    <dgm:pt modelId="{8F6D0C37-F9AE-4B04-9250-DFB0AD2E0451}" type="sibTrans" cxnId="{B67B3266-68DC-4E44-B513-8D118BA221FD}">
      <dgm:prSet/>
      <dgm:spPr/>
      <dgm:t>
        <a:bodyPr/>
        <a:lstStyle/>
        <a:p>
          <a:endParaRPr lang="en-IE"/>
        </a:p>
      </dgm:t>
    </dgm:pt>
    <dgm:pt modelId="{C0FE98E9-1291-42BA-9D4B-0916A4D66562}" type="pres">
      <dgm:prSet presAssocID="{96BB9347-956F-45B0-89AB-42C424A246D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4A08625-7385-49B4-A27B-13AB8C0F179D}" type="pres">
      <dgm:prSet presAssocID="{43C9BFB2-79D9-4D55-AACC-B8C2294345D3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695FA8F-2B07-4476-9075-0BD720F0BF1E}" type="pres">
      <dgm:prSet presAssocID="{43C9BFB2-79D9-4D55-AACC-B8C2294345D3}" presName="gear1srcNode" presStyleLbl="node1" presStyleIdx="0" presStyleCnt="3"/>
      <dgm:spPr/>
      <dgm:t>
        <a:bodyPr/>
        <a:lstStyle/>
        <a:p>
          <a:endParaRPr lang="en-IE"/>
        </a:p>
      </dgm:t>
    </dgm:pt>
    <dgm:pt modelId="{1036D358-B7B1-47ED-959C-DA48332194F6}" type="pres">
      <dgm:prSet presAssocID="{43C9BFB2-79D9-4D55-AACC-B8C2294345D3}" presName="gear1dstNode" presStyleLbl="node1" presStyleIdx="0" presStyleCnt="3"/>
      <dgm:spPr/>
      <dgm:t>
        <a:bodyPr/>
        <a:lstStyle/>
        <a:p>
          <a:endParaRPr lang="en-IE"/>
        </a:p>
      </dgm:t>
    </dgm:pt>
    <dgm:pt modelId="{53F1D7EF-6AEC-4760-B66E-87A6B6DA8963}" type="pres">
      <dgm:prSet presAssocID="{6E14E295-3AAD-42AD-9015-84179242C4A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DB9FF39F-26AF-43FD-8562-625527F55EED}" type="pres">
      <dgm:prSet presAssocID="{6E14E295-3AAD-42AD-9015-84179242C4AD}" presName="gear2srcNode" presStyleLbl="node1" presStyleIdx="1" presStyleCnt="3"/>
      <dgm:spPr/>
      <dgm:t>
        <a:bodyPr/>
        <a:lstStyle/>
        <a:p>
          <a:endParaRPr lang="en-IE"/>
        </a:p>
      </dgm:t>
    </dgm:pt>
    <dgm:pt modelId="{2354D202-97BA-49A6-9F12-531BC4D1D266}" type="pres">
      <dgm:prSet presAssocID="{6E14E295-3AAD-42AD-9015-84179242C4AD}" presName="gear2dstNode" presStyleLbl="node1" presStyleIdx="1" presStyleCnt="3"/>
      <dgm:spPr/>
      <dgm:t>
        <a:bodyPr/>
        <a:lstStyle/>
        <a:p>
          <a:endParaRPr lang="en-IE"/>
        </a:p>
      </dgm:t>
    </dgm:pt>
    <dgm:pt modelId="{300B83BC-4111-4A27-93BC-FE31ABEC70F9}" type="pres">
      <dgm:prSet presAssocID="{57D7A387-D794-425D-824D-53A7877F2819}" presName="gear3" presStyleLbl="node1" presStyleIdx="2" presStyleCnt="3"/>
      <dgm:spPr/>
      <dgm:t>
        <a:bodyPr/>
        <a:lstStyle/>
        <a:p>
          <a:endParaRPr lang="en-IE"/>
        </a:p>
      </dgm:t>
    </dgm:pt>
    <dgm:pt modelId="{D3F131AA-F235-4513-AA38-2D015D18FB69}" type="pres">
      <dgm:prSet presAssocID="{57D7A387-D794-425D-824D-53A7877F281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40104AC-CD29-4409-A59E-58F171836810}" type="pres">
      <dgm:prSet presAssocID="{57D7A387-D794-425D-824D-53A7877F2819}" presName="gear3srcNode" presStyleLbl="node1" presStyleIdx="2" presStyleCnt="3"/>
      <dgm:spPr/>
      <dgm:t>
        <a:bodyPr/>
        <a:lstStyle/>
        <a:p>
          <a:endParaRPr lang="en-IE"/>
        </a:p>
      </dgm:t>
    </dgm:pt>
    <dgm:pt modelId="{F62B1784-9266-42EF-9B62-851679E36777}" type="pres">
      <dgm:prSet presAssocID="{57D7A387-D794-425D-824D-53A7877F2819}" presName="gear3dstNode" presStyleLbl="node1" presStyleIdx="2" presStyleCnt="3"/>
      <dgm:spPr/>
      <dgm:t>
        <a:bodyPr/>
        <a:lstStyle/>
        <a:p>
          <a:endParaRPr lang="en-IE"/>
        </a:p>
      </dgm:t>
    </dgm:pt>
    <dgm:pt modelId="{F7A391A8-69BA-49E4-9855-A6B5C6185F60}" type="pres">
      <dgm:prSet presAssocID="{FD5C19BC-E70E-48C5-8AB1-2781F657FD00}" presName="connector1" presStyleLbl="sibTrans2D1" presStyleIdx="0" presStyleCnt="3"/>
      <dgm:spPr/>
      <dgm:t>
        <a:bodyPr/>
        <a:lstStyle/>
        <a:p>
          <a:endParaRPr lang="en-IE"/>
        </a:p>
      </dgm:t>
    </dgm:pt>
    <dgm:pt modelId="{AB11C8CF-194F-4D6F-8202-FC35FDEC969A}" type="pres">
      <dgm:prSet presAssocID="{601C3602-E765-4CE4-971C-A975C09BCF51}" presName="connector2" presStyleLbl="sibTrans2D1" presStyleIdx="1" presStyleCnt="3"/>
      <dgm:spPr/>
      <dgm:t>
        <a:bodyPr/>
        <a:lstStyle/>
        <a:p>
          <a:endParaRPr lang="en-IE"/>
        </a:p>
      </dgm:t>
    </dgm:pt>
    <dgm:pt modelId="{367B1D37-AE52-4D38-BA29-AB88F422E2F2}" type="pres">
      <dgm:prSet presAssocID="{8F6D0C37-F9AE-4B04-9250-DFB0AD2E0451}" presName="connector3" presStyleLbl="sibTrans2D1" presStyleIdx="2" presStyleCnt="3"/>
      <dgm:spPr/>
      <dgm:t>
        <a:bodyPr/>
        <a:lstStyle/>
        <a:p>
          <a:endParaRPr lang="en-IE"/>
        </a:p>
      </dgm:t>
    </dgm:pt>
  </dgm:ptLst>
  <dgm:cxnLst>
    <dgm:cxn modelId="{E9DAF3BE-710D-4957-AD85-81EEA7462492}" type="presOf" srcId="{FD5C19BC-E70E-48C5-8AB1-2781F657FD00}" destId="{F7A391A8-69BA-49E4-9855-A6B5C6185F60}" srcOrd="0" destOrd="0" presId="urn:microsoft.com/office/officeart/2005/8/layout/gear1"/>
    <dgm:cxn modelId="{5F292546-1DE7-423C-8C6E-CF070A2E5629}" type="presOf" srcId="{6E14E295-3AAD-42AD-9015-84179242C4AD}" destId="{DB9FF39F-26AF-43FD-8562-625527F55EED}" srcOrd="1" destOrd="0" presId="urn:microsoft.com/office/officeart/2005/8/layout/gear1"/>
    <dgm:cxn modelId="{0E659286-0E46-42C0-B274-0C2364F6D70F}" type="presOf" srcId="{8F6D0C37-F9AE-4B04-9250-DFB0AD2E0451}" destId="{367B1D37-AE52-4D38-BA29-AB88F422E2F2}" srcOrd="0" destOrd="0" presId="urn:microsoft.com/office/officeart/2005/8/layout/gear1"/>
    <dgm:cxn modelId="{2F38A5E8-0193-41C4-A85F-1E69225C26A7}" type="presOf" srcId="{96BB9347-956F-45B0-89AB-42C424A246D4}" destId="{C0FE98E9-1291-42BA-9D4B-0916A4D66562}" srcOrd="0" destOrd="0" presId="urn:microsoft.com/office/officeart/2005/8/layout/gear1"/>
    <dgm:cxn modelId="{552CE2BF-0FC3-49A2-9909-20506E523E94}" type="presOf" srcId="{6E14E295-3AAD-42AD-9015-84179242C4AD}" destId="{2354D202-97BA-49A6-9F12-531BC4D1D266}" srcOrd="2" destOrd="0" presId="urn:microsoft.com/office/officeart/2005/8/layout/gear1"/>
    <dgm:cxn modelId="{96BEB985-928A-464F-8217-E1562B1B97E2}" type="presOf" srcId="{6E14E295-3AAD-42AD-9015-84179242C4AD}" destId="{53F1D7EF-6AEC-4760-B66E-87A6B6DA8963}" srcOrd="0" destOrd="0" presId="urn:microsoft.com/office/officeart/2005/8/layout/gear1"/>
    <dgm:cxn modelId="{062088FA-3882-4128-8397-E702F32AEEEF}" type="presOf" srcId="{43C9BFB2-79D9-4D55-AACC-B8C2294345D3}" destId="{1036D358-B7B1-47ED-959C-DA48332194F6}" srcOrd="2" destOrd="0" presId="urn:microsoft.com/office/officeart/2005/8/layout/gear1"/>
    <dgm:cxn modelId="{DAACFC9D-1677-4F29-A8B8-CD35565EF320}" type="presOf" srcId="{57D7A387-D794-425D-824D-53A7877F2819}" destId="{300B83BC-4111-4A27-93BC-FE31ABEC70F9}" srcOrd="0" destOrd="0" presId="urn:microsoft.com/office/officeart/2005/8/layout/gear1"/>
    <dgm:cxn modelId="{AD057F00-2C82-4F8F-B034-AA49832FD0CD}" srcId="{96BB9347-956F-45B0-89AB-42C424A246D4}" destId="{43C9BFB2-79D9-4D55-AACC-B8C2294345D3}" srcOrd="0" destOrd="0" parTransId="{F7DA128E-8ED8-4433-9BBD-8F11371241E5}" sibTransId="{FD5C19BC-E70E-48C5-8AB1-2781F657FD00}"/>
    <dgm:cxn modelId="{346C2270-EA51-4118-92BA-590FCC59FD52}" srcId="{96BB9347-956F-45B0-89AB-42C424A246D4}" destId="{6E14E295-3AAD-42AD-9015-84179242C4AD}" srcOrd="1" destOrd="0" parTransId="{D0D90A24-FDEB-4A18-B692-46CC331F5FA0}" sibTransId="{601C3602-E765-4CE4-971C-A975C09BCF51}"/>
    <dgm:cxn modelId="{37D8B962-3A03-4415-A3F3-C5D8372DE178}" type="presOf" srcId="{43C9BFB2-79D9-4D55-AACC-B8C2294345D3}" destId="{3695FA8F-2B07-4476-9075-0BD720F0BF1E}" srcOrd="1" destOrd="0" presId="urn:microsoft.com/office/officeart/2005/8/layout/gear1"/>
    <dgm:cxn modelId="{B67B3266-68DC-4E44-B513-8D118BA221FD}" srcId="{96BB9347-956F-45B0-89AB-42C424A246D4}" destId="{57D7A387-D794-425D-824D-53A7877F2819}" srcOrd="2" destOrd="0" parTransId="{B1DFEE6C-0637-4B22-9C62-F3AB41BAA306}" sibTransId="{8F6D0C37-F9AE-4B04-9250-DFB0AD2E0451}"/>
    <dgm:cxn modelId="{1E59CEEF-6FBD-42E7-9443-E0B197ED2285}" type="presOf" srcId="{601C3602-E765-4CE4-971C-A975C09BCF51}" destId="{AB11C8CF-194F-4D6F-8202-FC35FDEC969A}" srcOrd="0" destOrd="0" presId="urn:microsoft.com/office/officeart/2005/8/layout/gear1"/>
    <dgm:cxn modelId="{650CA98C-E6F7-4D47-8872-EB33F4FDA8C3}" type="presOf" srcId="{43C9BFB2-79D9-4D55-AACC-B8C2294345D3}" destId="{54A08625-7385-49B4-A27B-13AB8C0F179D}" srcOrd="0" destOrd="0" presId="urn:microsoft.com/office/officeart/2005/8/layout/gear1"/>
    <dgm:cxn modelId="{D6CFFE86-40D1-4E36-B68E-9B0A1F8981CD}" type="presOf" srcId="{57D7A387-D794-425D-824D-53A7877F2819}" destId="{440104AC-CD29-4409-A59E-58F171836810}" srcOrd="2" destOrd="0" presId="urn:microsoft.com/office/officeart/2005/8/layout/gear1"/>
    <dgm:cxn modelId="{8AA0B0A2-AC81-433F-BABA-09DC2E72E4E7}" type="presOf" srcId="{57D7A387-D794-425D-824D-53A7877F2819}" destId="{F62B1784-9266-42EF-9B62-851679E36777}" srcOrd="3" destOrd="0" presId="urn:microsoft.com/office/officeart/2005/8/layout/gear1"/>
    <dgm:cxn modelId="{888EA449-1528-45EE-9F96-CD919571BDAE}" type="presOf" srcId="{57D7A387-D794-425D-824D-53A7877F2819}" destId="{D3F131AA-F235-4513-AA38-2D015D18FB69}" srcOrd="1" destOrd="0" presId="urn:microsoft.com/office/officeart/2005/8/layout/gear1"/>
    <dgm:cxn modelId="{E4A8A696-46A8-4149-A35F-944811169105}" type="presParOf" srcId="{C0FE98E9-1291-42BA-9D4B-0916A4D66562}" destId="{54A08625-7385-49B4-A27B-13AB8C0F179D}" srcOrd="0" destOrd="0" presId="urn:microsoft.com/office/officeart/2005/8/layout/gear1"/>
    <dgm:cxn modelId="{D5F2E6C4-B817-4381-88F3-3BCE56B3E2C0}" type="presParOf" srcId="{C0FE98E9-1291-42BA-9D4B-0916A4D66562}" destId="{3695FA8F-2B07-4476-9075-0BD720F0BF1E}" srcOrd="1" destOrd="0" presId="urn:microsoft.com/office/officeart/2005/8/layout/gear1"/>
    <dgm:cxn modelId="{1342A4C7-AE73-4873-8790-CFB15E17A77E}" type="presParOf" srcId="{C0FE98E9-1291-42BA-9D4B-0916A4D66562}" destId="{1036D358-B7B1-47ED-959C-DA48332194F6}" srcOrd="2" destOrd="0" presId="urn:microsoft.com/office/officeart/2005/8/layout/gear1"/>
    <dgm:cxn modelId="{3B3AB370-4A8E-4B39-A5FD-98A1FD5AE1F1}" type="presParOf" srcId="{C0FE98E9-1291-42BA-9D4B-0916A4D66562}" destId="{53F1D7EF-6AEC-4760-B66E-87A6B6DA8963}" srcOrd="3" destOrd="0" presId="urn:microsoft.com/office/officeart/2005/8/layout/gear1"/>
    <dgm:cxn modelId="{BC80042E-12D1-43C7-8DC6-38786BBD10B5}" type="presParOf" srcId="{C0FE98E9-1291-42BA-9D4B-0916A4D66562}" destId="{DB9FF39F-26AF-43FD-8562-625527F55EED}" srcOrd="4" destOrd="0" presId="urn:microsoft.com/office/officeart/2005/8/layout/gear1"/>
    <dgm:cxn modelId="{ACD52E82-DC64-4984-B5E0-FDDA26CA3FA1}" type="presParOf" srcId="{C0FE98E9-1291-42BA-9D4B-0916A4D66562}" destId="{2354D202-97BA-49A6-9F12-531BC4D1D266}" srcOrd="5" destOrd="0" presId="urn:microsoft.com/office/officeart/2005/8/layout/gear1"/>
    <dgm:cxn modelId="{649BCA74-FCA7-457C-BD7A-88806E5F9ECB}" type="presParOf" srcId="{C0FE98E9-1291-42BA-9D4B-0916A4D66562}" destId="{300B83BC-4111-4A27-93BC-FE31ABEC70F9}" srcOrd="6" destOrd="0" presId="urn:microsoft.com/office/officeart/2005/8/layout/gear1"/>
    <dgm:cxn modelId="{6959C0B7-FD9F-4B91-AAD0-26C4B303E740}" type="presParOf" srcId="{C0FE98E9-1291-42BA-9D4B-0916A4D66562}" destId="{D3F131AA-F235-4513-AA38-2D015D18FB69}" srcOrd="7" destOrd="0" presId="urn:microsoft.com/office/officeart/2005/8/layout/gear1"/>
    <dgm:cxn modelId="{A382DB49-68F7-4662-B79E-1B3DF6BE6077}" type="presParOf" srcId="{C0FE98E9-1291-42BA-9D4B-0916A4D66562}" destId="{440104AC-CD29-4409-A59E-58F171836810}" srcOrd="8" destOrd="0" presId="urn:microsoft.com/office/officeart/2005/8/layout/gear1"/>
    <dgm:cxn modelId="{502663DC-2FFE-4BD2-BECB-3E470B513688}" type="presParOf" srcId="{C0FE98E9-1291-42BA-9D4B-0916A4D66562}" destId="{F62B1784-9266-42EF-9B62-851679E36777}" srcOrd="9" destOrd="0" presId="urn:microsoft.com/office/officeart/2005/8/layout/gear1"/>
    <dgm:cxn modelId="{4349D773-C2E7-40EC-8552-6E9742A7BAF6}" type="presParOf" srcId="{C0FE98E9-1291-42BA-9D4B-0916A4D66562}" destId="{F7A391A8-69BA-49E4-9855-A6B5C6185F60}" srcOrd="10" destOrd="0" presId="urn:microsoft.com/office/officeart/2005/8/layout/gear1"/>
    <dgm:cxn modelId="{2CD71BAF-5BFB-43E6-B722-A4460BA0C24A}" type="presParOf" srcId="{C0FE98E9-1291-42BA-9D4B-0916A4D66562}" destId="{AB11C8CF-194F-4D6F-8202-FC35FDEC969A}" srcOrd="11" destOrd="0" presId="urn:microsoft.com/office/officeart/2005/8/layout/gear1"/>
    <dgm:cxn modelId="{A3E70DA5-8D4C-4996-8544-A52C3109B238}" type="presParOf" srcId="{C0FE98E9-1291-42BA-9D4B-0916A4D66562}" destId="{367B1D37-AE52-4D38-BA29-AB88F422E2F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BB9347-956F-45B0-89AB-42C424A246D4}" type="doc">
      <dgm:prSet loTypeId="urn:microsoft.com/office/officeart/2005/8/layout/gear1" loCatId="relationship" qsTypeId="urn:microsoft.com/office/officeart/2005/8/quickstyle/3d7" qsCatId="3D" csTypeId="urn:microsoft.com/office/officeart/2005/8/colors/accent1_2" csCatId="accent1" phldr="1"/>
      <dgm:spPr/>
    </dgm:pt>
    <dgm:pt modelId="{43C9BFB2-79D9-4D55-AACC-B8C2294345D3}">
      <dgm:prSet phldrT="[Text]"/>
      <dgm:spPr>
        <a:solidFill>
          <a:srgbClr val="FFC000"/>
        </a:solidFill>
      </dgm:spPr>
      <dgm:t>
        <a:bodyPr/>
        <a:lstStyle/>
        <a:p>
          <a:r>
            <a:rPr lang="sv-SE" dirty="0" smtClean="0"/>
            <a:t> </a:t>
          </a:r>
          <a:endParaRPr lang="en-IE" dirty="0"/>
        </a:p>
      </dgm:t>
    </dgm:pt>
    <dgm:pt modelId="{F7DA128E-8ED8-4433-9BBD-8F11371241E5}" type="parTrans" cxnId="{AD057F00-2C82-4F8F-B034-AA49832FD0CD}">
      <dgm:prSet/>
      <dgm:spPr/>
      <dgm:t>
        <a:bodyPr/>
        <a:lstStyle/>
        <a:p>
          <a:endParaRPr lang="en-IE"/>
        </a:p>
      </dgm:t>
    </dgm:pt>
    <dgm:pt modelId="{FD5C19BC-E70E-48C5-8AB1-2781F657FD00}" type="sibTrans" cxnId="{AD057F00-2C82-4F8F-B034-AA49832FD0CD}">
      <dgm:prSet/>
      <dgm:spPr/>
      <dgm:t>
        <a:bodyPr/>
        <a:lstStyle/>
        <a:p>
          <a:endParaRPr lang="en-IE"/>
        </a:p>
      </dgm:t>
    </dgm:pt>
    <dgm:pt modelId="{6E14E295-3AAD-42AD-9015-84179242C4AD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/>
            <a:t> </a:t>
          </a:r>
          <a:endParaRPr lang="en-IE" dirty="0"/>
        </a:p>
      </dgm:t>
    </dgm:pt>
    <dgm:pt modelId="{D0D90A24-FDEB-4A18-B692-46CC331F5FA0}" type="parTrans" cxnId="{346C2270-EA51-4118-92BA-590FCC59FD52}">
      <dgm:prSet/>
      <dgm:spPr/>
      <dgm:t>
        <a:bodyPr/>
        <a:lstStyle/>
        <a:p>
          <a:endParaRPr lang="en-IE"/>
        </a:p>
      </dgm:t>
    </dgm:pt>
    <dgm:pt modelId="{601C3602-E765-4CE4-971C-A975C09BCF51}" type="sibTrans" cxnId="{346C2270-EA51-4118-92BA-590FCC59FD52}">
      <dgm:prSet/>
      <dgm:spPr/>
      <dgm:t>
        <a:bodyPr/>
        <a:lstStyle/>
        <a:p>
          <a:endParaRPr lang="en-IE"/>
        </a:p>
      </dgm:t>
    </dgm:pt>
    <dgm:pt modelId="{57D7A387-D794-425D-824D-53A7877F2819}">
      <dgm:prSet phldrT="[Text]"/>
      <dgm:spPr/>
      <dgm:t>
        <a:bodyPr/>
        <a:lstStyle/>
        <a:p>
          <a:r>
            <a:rPr lang="sv-SE" dirty="0" smtClean="0"/>
            <a:t> </a:t>
          </a:r>
          <a:endParaRPr lang="en-IE" dirty="0"/>
        </a:p>
      </dgm:t>
    </dgm:pt>
    <dgm:pt modelId="{B1DFEE6C-0637-4B22-9C62-F3AB41BAA306}" type="parTrans" cxnId="{B67B3266-68DC-4E44-B513-8D118BA221FD}">
      <dgm:prSet/>
      <dgm:spPr/>
      <dgm:t>
        <a:bodyPr/>
        <a:lstStyle/>
        <a:p>
          <a:endParaRPr lang="en-IE"/>
        </a:p>
      </dgm:t>
    </dgm:pt>
    <dgm:pt modelId="{8F6D0C37-F9AE-4B04-9250-DFB0AD2E0451}" type="sibTrans" cxnId="{B67B3266-68DC-4E44-B513-8D118BA221FD}">
      <dgm:prSet/>
      <dgm:spPr/>
      <dgm:t>
        <a:bodyPr/>
        <a:lstStyle/>
        <a:p>
          <a:endParaRPr lang="en-IE"/>
        </a:p>
      </dgm:t>
    </dgm:pt>
    <dgm:pt modelId="{C0FE98E9-1291-42BA-9D4B-0916A4D66562}" type="pres">
      <dgm:prSet presAssocID="{96BB9347-956F-45B0-89AB-42C424A246D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4A08625-7385-49B4-A27B-13AB8C0F179D}" type="pres">
      <dgm:prSet presAssocID="{43C9BFB2-79D9-4D55-AACC-B8C2294345D3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695FA8F-2B07-4476-9075-0BD720F0BF1E}" type="pres">
      <dgm:prSet presAssocID="{43C9BFB2-79D9-4D55-AACC-B8C2294345D3}" presName="gear1srcNode" presStyleLbl="node1" presStyleIdx="0" presStyleCnt="3"/>
      <dgm:spPr/>
      <dgm:t>
        <a:bodyPr/>
        <a:lstStyle/>
        <a:p>
          <a:endParaRPr lang="en-IE"/>
        </a:p>
      </dgm:t>
    </dgm:pt>
    <dgm:pt modelId="{1036D358-B7B1-47ED-959C-DA48332194F6}" type="pres">
      <dgm:prSet presAssocID="{43C9BFB2-79D9-4D55-AACC-B8C2294345D3}" presName="gear1dstNode" presStyleLbl="node1" presStyleIdx="0" presStyleCnt="3"/>
      <dgm:spPr/>
      <dgm:t>
        <a:bodyPr/>
        <a:lstStyle/>
        <a:p>
          <a:endParaRPr lang="en-IE"/>
        </a:p>
      </dgm:t>
    </dgm:pt>
    <dgm:pt modelId="{53F1D7EF-6AEC-4760-B66E-87A6B6DA8963}" type="pres">
      <dgm:prSet presAssocID="{6E14E295-3AAD-42AD-9015-84179242C4A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DB9FF39F-26AF-43FD-8562-625527F55EED}" type="pres">
      <dgm:prSet presAssocID="{6E14E295-3AAD-42AD-9015-84179242C4AD}" presName="gear2srcNode" presStyleLbl="node1" presStyleIdx="1" presStyleCnt="3"/>
      <dgm:spPr/>
      <dgm:t>
        <a:bodyPr/>
        <a:lstStyle/>
        <a:p>
          <a:endParaRPr lang="en-IE"/>
        </a:p>
      </dgm:t>
    </dgm:pt>
    <dgm:pt modelId="{2354D202-97BA-49A6-9F12-531BC4D1D266}" type="pres">
      <dgm:prSet presAssocID="{6E14E295-3AAD-42AD-9015-84179242C4AD}" presName="gear2dstNode" presStyleLbl="node1" presStyleIdx="1" presStyleCnt="3"/>
      <dgm:spPr/>
      <dgm:t>
        <a:bodyPr/>
        <a:lstStyle/>
        <a:p>
          <a:endParaRPr lang="en-IE"/>
        </a:p>
      </dgm:t>
    </dgm:pt>
    <dgm:pt modelId="{300B83BC-4111-4A27-93BC-FE31ABEC70F9}" type="pres">
      <dgm:prSet presAssocID="{57D7A387-D794-425D-824D-53A7877F2819}" presName="gear3" presStyleLbl="node1" presStyleIdx="2" presStyleCnt="3"/>
      <dgm:spPr/>
      <dgm:t>
        <a:bodyPr/>
        <a:lstStyle/>
        <a:p>
          <a:endParaRPr lang="en-IE"/>
        </a:p>
      </dgm:t>
    </dgm:pt>
    <dgm:pt modelId="{D3F131AA-F235-4513-AA38-2D015D18FB69}" type="pres">
      <dgm:prSet presAssocID="{57D7A387-D794-425D-824D-53A7877F281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40104AC-CD29-4409-A59E-58F171836810}" type="pres">
      <dgm:prSet presAssocID="{57D7A387-D794-425D-824D-53A7877F2819}" presName="gear3srcNode" presStyleLbl="node1" presStyleIdx="2" presStyleCnt="3"/>
      <dgm:spPr/>
      <dgm:t>
        <a:bodyPr/>
        <a:lstStyle/>
        <a:p>
          <a:endParaRPr lang="en-IE"/>
        </a:p>
      </dgm:t>
    </dgm:pt>
    <dgm:pt modelId="{F62B1784-9266-42EF-9B62-851679E36777}" type="pres">
      <dgm:prSet presAssocID="{57D7A387-D794-425D-824D-53A7877F2819}" presName="gear3dstNode" presStyleLbl="node1" presStyleIdx="2" presStyleCnt="3"/>
      <dgm:spPr/>
      <dgm:t>
        <a:bodyPr/>
        <a:lstStyle/>
        <a:p>
          <a:endParaRPr lang="en-IE"/>
        </a:p>
      </dgm:t>
    </dgm:pt>
    <dgm:pt modelId="{F7A391A8-69BA-49E4-9855-A6B5C6185F60}" type="pres">
      <dgm:prSet presAssocID="{FD5C19BC-E70E-48C5-8AB1-2781F657FD00}" presName="connector1" presStyleLbl="sibTrans2D1" presStyleIdx="0" presStyleCnt="3"/>
      <dgm:spPr/>
      <dgm:t>
        <a:bodyPr/>
        <a:lstStyle/>
        <a:p>
          <a:endParaRPr lang="en-IE"/>
        </a:p>
      </dgm:t>
    </dgm:pt>
    <dgm:pt modelId="{AB11C8CF-194F-4D6F-8202-FC35FDEC969A}" type="pres">
      <dgm:prSet presAssocID="{601C3602-E765-4CE4-971C-A975C09BCF51}" presName="connector2" presStyleLbl="sibTrans2D1" presStyleIdx="1" presStyleCnt="3"/>
      <dgm:spPr/>
      <dgm:t>
        <a:bodyPr/>
        <a:lstStyle/>
        <a:p>
          <a:endParaRPr lang="en-IE"/>
        </a:p>
      </dgm:t>
    </dgm:pt>
    <dgm:pt modelId="{367B1D37-AE52-4D38-BA29-AB88F422E2F2}" type="pres">
      <dgm:prSet presAssocID="{8F6D0C37-F9AE-4B04-9250-DFB0AD2E0451}" presName="connector3" presStyleLbl="sibTrans2D1" presStyleIdx="2" presStyleCnt="3"/>
      <dgm:spPr/>
      <dgm:t>
        <a:bodyPr/>
        <a:lstStyle/>
        <a:p>
          <a:endParaRPr lang="en-IE"/>
        </a:p>
      </dgm:t>
    </dgm:pt>
  </dgm:ptLst>
  <dgm:cxnLst>
    <dgm:cxn modelId="{1C328EE1-52AD-42F7-8245-E19BE3C8958D}" type="presOf" srcId="{601C3602-E765-4CE4-971C-A975C09BCF51}" destId="{AB11C8CF-194F-4D6F-8202-FC35FDEC969A}" srcOrd="0" destOrd="0" presId="urn:microsoft.com/office/officeart/2005/8/layout/gear1"/>
    <dgm:cxn modelId="{5ECE0AD2-456D-4484-8424-817367DED088}" type="presOf" srcId="{57D7A387-D794-425D-824D-53A7877F2819}" destId="{F62B1784-9266-42EF-9B62-851679E36777}" srcOrd="3" destOrd="0" presId="urn:microsoft.com/office/officeart/2005/8/layout/gear1"/>
    <dgm:cxn modelId="{565901D7-B907-41A8-9902-29F5A0CEEB02}" type="presOf" srcId="{57D7A387-D794-425D-824D-53A7877F2819}" destId="{440104AC-CD29-4409-A59E-58F171836810}" srcOrd="2" destOrd="0" presId="urn:microsoft.com/office/officeart/2005/8/layout/gear1"/>
    <dgm:cxn modelId="{EE62B5FE-E4F0-4857-AC84-3A7E982D23A6}" type="presOf" srcId="{6E14E295-3AAD-42AD-9015-84179242C4AD}" destId="{DB9FF39F-26AF-43FD-8562-625527F55EED}" srcOrd="1" destOrd="0" presId="urn:microsoft.com/office/officeart/2005/8/layout/gear1"/>
    <dgm:cxn modelId="{AD057F00-2C82-4F8F-B034-AA49832FD0CD}" srcId="{96BB9347-956F-45B0-89AB-42C424A246D4}" destId="{43C9BFB2-79D9-4D55-AACC-B8C2294345D3}" srcOrd="0" destOrd="0" parTransId="{F7DA128E-8ED8-4433-9BBD-8F11371241E5}" sibTransId="{FD5C19BC-E70E-48C5-8AB1-2781F657FD00}"/>
    <dgm:cxn modelId="{346C2270-EA51-4118-92BA-590FCC59FD52}" srcId="{96BB9347-956F-45B0-89AB-42C424A246D4}" destId="{6E14E295-3AAD-42AD-9015-84179242C4AD}" srcOrd="1" destOrd="0" parTransId="{D0D90A24-FDEB-4A18-B692-46CC331F5FA0}" sibTransId="{601C3602-E765-4CE4-971C-A975C09BCF51}"/>
    <dgm:cxn modelId="{078B70AD-DFE4-45B9-8ED4-D2B7B3D93D81}" type="presOf" srcId="{43C9BFB2-79D9-4D55-AACC-B8C2294345D3}" destId="{3695FA8F-2B07-4476-9075-0BD720F0BF1E}" srcOrd="1" destOrd="0" presId="urn:microsoft.com/office/officeart/2005/8/layout/gear1"/>
    <dgm:cxn modelId="{1CA04556-672E-4E19-A2CB-726408D7C6C7}" type="presOf" srcId="{6E14E295-3AAD-42AD-9015-84179242C4AD}" destId="{2354D202-97BA-49A6-9F12-531BC4D1D266}" srcOrd="2" destOrd="0" presId="urn:microsoft.com/office/officeart/2005/8/layout/gear1"/>
    <dgm:cxn modelId="{B67B3266-68DC-4E44-B513-8D118BA221FD}" srcId="{96BB9347-956F-45B0-89AB-42C424A246D4}" destId="{57D7A387-D794-425D-824D-53A7877F2819}" srcOrd="2" destOrd="0" parTransId="{B1DFEE6C-0637-4B22-9C62-F3AB41BAA306}" sibTransId="{8F6D0C37-F9AE-4B04-9250-DFB0AD2E0451}"/>
    <dgm:cxn modelId="{5FDED293-E2E3-46C1-83F3-F82F865DF273}" type="presOf" srcId="{57D7A387-D794-425D-824D-53A7877F2819}" destId="{300B83BC-4111-4A27-93BC-FE31ABEC70F9}" srcOrd="0" destOrd="0" presId="urn:microsoft.com/office/officeart/2005/8/layout/gear1"/>
    <dgm:cxn modelId="{0AF22477-529C-47DC-B7C3-6DB257EFF185}" type="presOf" srcId="{43C9BFB2-79D9-4D55-AACC-B8C2294345D3}" destId="{54A08625-7385-49B4-A27B-13AB8C0F179D}" srcOrd="0" destOrd="0" presId="urn:microsoft.com/office/officeart/2005/8/layout/gear1"/>
    <dgm:cxn modelId="{167E1C94-0274-4C63-8F44-920789CB56D2}" type="presOf" srcId="{6E14E295-3AAD-42AD-9015-84179242C4AD}" destId="{53F1D7EF-6AEC-4760-B66E-87A6B6DA8963}" srcOrd="0" destOrd="0" presId="urn:microsoft.com/office/officeart/2005/8/layout/gear1"/>
    <dgm:cxn modelId="{D07EA718-03D2-4D6B-B608-D73B3FFB0E5F}" type="presOf" srcId="{43C9BFB2-79D9-4D55-AACC-B8C2294345D3}" destId="{1036D358-B7B1-47ED-959C-DA48332194F6}" srcOrd="2" destOrd="0" presId="urn:microsoft.com/office/officeart/2005/8/layout/gear1"/>
    <dgm:cxn modelId="{E60E2CE8-CDD6-4AF8-9D57-24A288ECF042}" type="presOf" srcId="{57D7A387-D794-425D-824D-53A7877F2819}" destId="{D3F131AA-F235-4513-AA38-2D015D18FB69}" srcOrd="1" destOrd="0" presId="urn:microsoft.com/office/officeart/2005/8/layout/gear1"/>
    <dgm:cxn modelId="{EB867820-12F3-4341-8830-1AAB3D5B3603}" type="presOf" srcId="{96BB9347-956F-45B0-89AB-42C424A246D4}" destId="{C0FE98E9-1291-42BA-9D4B-0916A4D66562}" srcOrd="0" destOrd="0" presId="urn:microsoft.com/office/officeart/2005/8/layout/gear1"/>
    <dgm:cxn modelId="{6B3AA505-B8F9-42E6-92FD-0147519E01B7}" type="presOf" srcId="{8F6D0C37-F9AE-4B04-9250-DFB0AD2E0451}" destId="{367B1D37-AE52-4D38-BA29-AB88F422E2F2}" srcOrd="0" destOrd="0" presId="urn:microsoft.com/office/officeart/2005/8/layout/gear1"/>
    <dgm:cxn modelId="{524F490C-0624-4AFF-B091-BF3201769DEB}" type="presOf" srcId="{FD5C19BC-E70E-48C5-8AB1-2781F657FD00}" destId="{F7A391A8-69BA-49E4-9855-A6B5C6185F60}" srcOrd="0" destOrd="0" presId="urn:microsoft.com/office/officeart/2005/8/layout/gear1"/>
    <dgm:cxn modelId="{BFF795BA-6692-4CCA-B77A-4F39DFB0F6D4}" type="presParOf" srcId="{C0FE98E9-1291-42BA-9D4B-0916A4D66562}" destId="{54A08625-7385-49B4-A27B-13AB8C0F179D}" srcOrd="0" destOrd="0" presId="urn:microsoft.com/office/officeart/2005/8/layout/gear1"/>
    <dgm:cxn modelId="{FA23ABB4-93C3-4363-A363-2C570E2E9E2A}" type="presParOf" srcId="{C0FE98E9-1291-42BA-9D4B-0916A4D66562}" destId="{3695FA8F-2B07-4476-9075-0BD720F0BF1E}" srcOrd="1" destOrd="0" presId="urn:microsoft.com/office/officeart/2005/8/layout/gear1"/>
    <dgm:cxn modelId="{9F87F72A-463B-4851-BC3D-D6990F8A2D8B}" type="presParOf" srcId="{C0FE98E9-1291-42BA-9D4B-0916A4D66562}" destId="{1036D358-B7B1-47ED-959C-DA48332194F6}" srcOrd="2" destOrd="0" presId="urn:microsoft.com/office/officeart/2005/8/layout/gear1"/>
    <dgm:cxn modelId="{FF16B79A-2892-413A-B88F-4ACE99E53859}" type="presParOf" srcId="{C0FE98E9-1291-42BA-9D4B-0916A4D66562}" destId="{53F1D7EF-6AEC-4760-B66E-87A6B6DA8963}" srcOrd="3" destOrd="0" presId="urn:microsoft.com/office/officeart/2005/8/layout/gear1"/>
    <dgm:cxn modelId="{C9FB480E-BCB3-42CE-B9B6-8E3E5E451070}" type="presParOf" srcId="{C0FE98E9-1291-42BA-9D4B-0916A4D66562}" destId="{DB9FF39F-26AF-43FD-8562-625527F55EED}" srcOrd="4" destOrd="0" presId="urn:microsoft.com/office/officeart/2005/8/layout/gear1"/>
    <dgm:cxn modelId="{2C913495-84F3-44B0-B9DB-5BDE9A9C009E}" type="presParOf" srcId="{C0FE98E9-1291-42BA-9D4B-0916A4D66562}" destId="{2354D202-97BA-49A6-9F12-531BC4D1D266}" srcOrd="5" destOrd="0" presId="urn:microsoft.com/office/officeart/2005/8/layout/gear1"/>
    <dgm:cxn modelId="{F826D16B-D9FB-4A99-AB7E-25586150FFC7}" type="presParOf" srcId="{C0FE98E9-1291-42BA-9D4B-0916A4D66562}" destId="{300B83BC-4111-4A27-93BC-FE31ABEC70F9}" srcOrd="6" destOrd="0" presId="urn:microsoft.com/office/officeart/2005/8/layout/gear1"/>
    <dgm:cxn modelId="{DACCE53D-A849-4F0A-8671-CA6ED5BC9063}" type="presParOf" srcId="{C0FE98E9-1291-42BA-9D4B-0916A4D66562}" destId="{D3F131AA-F235-4513-AA38-2D015D18FB69}" srcOrd="7" destOrd="0" presId="urn:microsoft.com/office/officeart/2005/8/layout/gear1"/>
    <dgm:cxn modelId="{111180C7-162D-410E-9B5F-D216006BEC47}" type="presParOf" srcId="{C0FE98E9-1291-42BA-9D4B-0916A4D66562}" destId="{440104AC-CD29-4409-A59E-58F171836810}" srcOrd="8" destOrd="0" presId="urn:microsoft.com/office/officeart/2005/8/layout/gear1"/>
    <dgm:cxn modelId="{DFA44E37-A58D-4BDF-A0AE-F9A9CFAB6920}" type="presParOf" srcId="{C0FE98E9-1291-42BA-9D4B-0916A4D66562}" destId="{F62B1784-9266-42EF-9B62-851679E36777}" srcOrd="9" destOrd="0" presId="urn:microsoft.com/office/officeart/2005/8/layout/gear1"/>
    <dgm:cxn modelId="{ADDF45CB-A84E-414B-A622-A089046849E7}" type="presParOf" srcId="{C0FE98E9-1291-42BA-9D4B-0916A4D66562}" destId="{F7A391A8-69BA-49E4-9855-A6B5C6185F60}" srcOrd="10" destOrd="0" presId="urn:microsoft.com/office/officeart/2005/8/layout/gear1"/>
    <dgm:cxn modelId="{DA4496F0-3A48-42BD-BEC8-C1EC7F323AF6}" type="presParOf" srcId="{C0FE98E9-1291-42BA-9D4B-0916A4D66562}" destId="{AB11C8CF-194F-4D6F-8202-FC35FDEC969A}" srcOrd="11" destOrd="0" presId="urn:microsoft.com/office/officeart/2005/8/layout/gear1"/>
    <dgm:cxn modelId="{37BFCBD5-D239-4101-9F3B-534A52200694}" type="presParOf" srcId="{C0FE98E9-1291-42BA-9D4B-0916A4D66562}" destId="{367B1D37-AE52-4D38-BA29-AB88F422E2F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BB9347-956F-45B0-89AB-42C424A246D4}" type="doc">
      <dgm:prSet loTypeId="urn:microsoft.com/office/officeart/2005/8/layout/gear1" loCatId="relationship" qsTypeId="urn:microsoft.com/office/officeart/2005/8/quickstyle/3d7" qsCatId="3D" csTypeId="urn:microsoft.com/office/officeart/2005/8/colors/accent1_2" csCatId="accent1" phldr="1"/>
      <dgm:spPr/>
    </dgm:pt>
    <dgm:pt modelId="{43C9BFB2-79D9-4D55-AACC-B8C2294345D3}">
      <dgm:prSet phldrT="[Text]"/>
      <dgm:spPr>
        <a:solidFill>
          <a:srgbClr val="FFC000"/>
        </a:solidFill>
      </dgm:spPr>
      <dgm:t>
        <a:bodyPr/>
        <a:lstStyle/>
        <a:p>
          <a:r>
            <a:rPr lang="sv-SE" dirty="0" smtClean="0"/>
            <a:t> </a:t>
          </a:r>
          <a:endParaRPr lang="en-IE" dirty="0"/>
        </a:p>
      </dgm:t>
    </dgm:pt>
    <dgm:pt modelId="{F7DA128E-8ED8-4433-9BBD-8F11371241E5}" type="parTrans" cxnId="{AD057F00-2C82-4F8F-B034-AA49832FD0CD}">
      <dgm:prSet/>
      <dgm:spPr/>
      <dgm:t>
        <a:bodyPr/>
        <a:lstStyle/>
        <a:p>
          <a:endParaRPr lang="en-IE"/>
        </a:p>
      </dgm:t>
    </dgm:pt>
    <dgm:pt modelId="{FD5C19BC-E70E-48C5-8AB1-2781F657FD00}" type="sibTrans" cxnId="{AD057F00-2C82-4F8F-B034-AA49832FD0CD}">
      <dgm:prSet/>
      <dgm:spPr/>
      <dgm:t>
        <a:bodyPr/>
        <a:lstStyle/>
        <a:p>
          <a:endParaRPr lang="en-IE"/>
        </a:p>
      </dgm:t>
    </dgm:pt>
    <dgm:pt modelId="{6E14E295-3AAD-42AD-9015-84179242C4AD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/>
            <a:t> </a:t>
          </a:r>
          <a:endParaRPr lang="en-IE" dirty="0"/>
        </a:p>
      </dgm:t>
    </dgm:pt>
    <dgm:pt modelId="{D0D90A24-FDEB-4A18-B692-46CC331F5FA0}" type="parTrans" cxnId="{346C2270-EA51-4118-92BA-590FCC59FD52}">
      <dgm:prSet/>
      <dgm:spPr/>
      <dgm:t>
        <a:bodyPr/>
        <a:lstStyle/>
        <a:p>
          <a:endParaRPr lang="en-IE"/>
        </a:p>
      </dgm:t>
    </dgm:pt>
    <dgm:pt modelId="{601C3602-E765-4CE4-971C-A975C09BCF51}" type="sibTrans" cxnId="{346C2270-EA51-4118-92BA-590FCC59FD52}">
      <dgm:prSet/>
      <dgm:spPr/>
      <dgm:t>
        <a:bodyPr/>
        <a:lstStyle/>
        <a:p>
          <a:endParaRPr lang="en-IE"/>
        </a:p>
      </dgm:t>
    </dgm:pt>
    <dgm:pt modelId="{57D7A387-D794-425D-824D-53A7877F2819}">
      <dgm:prSet phldrT="[Text]"/>
      <dgm:spPr/>
      <dgm:t>
        <a:bodyPr/>
        <a:lstStyle/>
        <a:p>
          <a:r>
            <a:rPr lang="sv-SE" dirty="0" smtClean="0"/>
            <a:t> </a:t>
          </a:r>
          <a:endParaRPr lang="en-IE" dirty="0"/>
        </a:p>
      </dgm:t>
    </dgm:pt>
    <dgm:pt modelId="{B1DFEE6C-0637-4B22-9C62-F3AB41BAA306}" type="parTrans" cxnId="{B67B3266-68DC-4E44-B513-8D118BA221FD}">
      <dgm:prSet/>
      <dgm:spPr/>
      <dgm:t>
        <a:bodyPr/>
        <a:lstStyle/>
        <a:p>
          <a:endParaRPr lang="en-IE"/>
        </a:p>
      </dgm:t>
    </dgm:pt>
    <dgm:pt modelId="{8F6D0C37-F9AE-4B04-9250-DFB0AD2E0451}" type="sibTrans" cxnId="{B67B3266-68DC-4E44-B513-8D118BA221FD}">
      <dgm:prSet/>
      <dgm:spPr/>
      <dgm:t>
        <a:bodyPr/>
        <a:lstStyle/>
        <a:p>
          <a:endParaRPr lang="en-IE"/>
        </a:p>
      </dgm:t>
    </dgm:pt>
    <dgm:pt modelId="{C0FE98E9-1291-42BA-9D4B-0916A4D66562}" type="pres">
      <dgm:prSet presAssocID="{96BB9347-956F-45B0-89AB-42C424A246D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4A08625-7385-49B4-A27B-13AB8C0F179D}" type="pres">
      <dgm:prSet presAssocID="{43C9BFB2-79D9-4D55-AACC-B8C2294345D3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695FA8F-2B07-4476-9075-0BD720F0BF1E}" type="pres">
      <dgm:prSet presAssocID="{43C9BFB2-79D9-4D55-AACC-B8C2294345D3}" presName="gear1srcNode" presStyleLbl="node1" presStyleIdx="0" presStyleCnt="3"/>
      <dgm:spPr/>
      <dgm:t>
        <a:bodyPr/>
        <a:lstStyle/>
        <a:p>
          <a:endParaRPr lang="en-IE"/>
        </a:p>
      </dgm:t>
    </dgm:pt>
    <dgm:pt modelId="{1036D358-B7B1-47ED-959C-DA48332194F6}" type="pres">
      <dgm:prSet presAssocID="{43C9BFB2-79D9-4D55-AACC-B8C2294345D3}" presName="gear1dstNode" presStyleLbl="node1" presStyleIdx="0" presStyleCnt="3"/>
      <dgm:spPr/>
      <dgm:t>
        <a:bodyPr/>
        <a:lstStyle/>
        <a:p>
          <a:endParaRPr lang="en-IE"/>
        </a:p>
      </dgm:t>
    </dgm:pt>
    <dgm:pt modelId="{53F1D7EF-6AEC-4760-B66E-87A6B6DA8963}" type="pres">
      <dgm:prSet presAssocID="{6E14E295-3AAD-42AD-9015-84179242C4A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DB9FF39F-26AF-43FD-8562-625527F55EED}" type="pres">
      <dgm:prSet presAssocID="{6E14E295-3AAD-42AD-9015-84179242C4AD}" presName="gear2srcNode" presStyleLbl="node1" presStyleIdx="1" presStyleCnt="3"/>
      <dgm:spPr/>
      <dgm:t>
        <a:bodyPr/>
        <a:lstStyle/>
        <a:p>
          <a:endParaRPr lang="en-IE"/>
        </a:p>
      </dgm:t>
    </dgm:pt>
    <dgm:pt modelId="{2354D202-97BA-49A6-9F12-531BC4D1D266}" type="pres">
      <dgm:prSet presAssocID="{6E14E295-3AAD-42AD-9015-84179242C4AD}" presName="gear2dstNode" presStyleLbl="node1" presStyleIdx="1" presStyleCnt="3"/>
      <dgm:spPr/>
      <dgm:t>
        <a:bodyPr/>
        <a:lstStyle/>
        <a:p>
          <a:endParaRPr lang="en-IE"/>
        </a:p>
      </dgm:t>
    </dgm:pt>
    <dgm:pt modelId="{300B83BC-4111-4A27-93BC-FE31ABEC70F9}" type="pres">
      <dgm:prSet presAssocID="{57D7A387-D794-425D-824D-53A7877F2819}" presName="gear3" presStyleLbl="node1" presStyleIdx="2" presStyleCnt="3"/>
      <dgm:spPr/>
      <dgm:t>
        <a:bodyPr/>
        <a:lstStyle/>
        <a:p>
          <a:endParaRPr lang="en-IE"/>
        </a:p>
      </dgm:t>
    </dgm:pt>
    <dgm:pt modelId="{D3F131AA-F235-4513-AA38-2D015D18FB69}" type="pres">
      <dgm:prSet presAssocID="{57D7A387-D794-425D-824D-53A7877F281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40104AC-CD29-4409-A59E-58F171836810}" type="pres">
      <dgm:prSet presAssocID="{57D7A387-D794-425D-824D-53A7877F2819}" presName="gear3srcNode" presStyleLbl="node1" presStyleIdx="2" presStyleCnt="3"/>
      <dgm:spPr/>
      <dgm:t>
        <a:bodyPr/>
        <a:lstStyle/>
        <a:p>
          <a:endParaRPr lang="en-IE"/>
        </a:p>
      </dgm:t>
    </dgm:pt>
    <dgm:pt modelId="{F62B1784-9266-42EF-9B62-851679E36777}" type="pres">
      <dgm:prSet presAssocID="{57D7A387-D794-425D-824D-53A7877F2819}" presName="gear3dstNode" presStyleLbl="node1" presStyleIdx="2" presStyleCnt="3"/>
      <dgm:spPr/>
      <dgm:t>
        <a:bodyPr/>
        <a:lstStyle/>
        <a:p>
          <a:endParaRPr lang="en-IE"/>
        </a:p>
      </dgm:t>
    </dgm:pt>
    <dgm:pt modelId="{F7A391A8-69BA-49E4-9855-A6B5C6185F60}" type="pres">
      <dgm:prSet presAssocID="{FD5C19BC-E70E-48C5-8AB1-2781F657FD00}" presName="connector1" presStyleLbl="sibTrans2D1" presStyleIdx="0" presStyleCnt="3"/>
      <dgm:spPr/>
      <dgm:t>
        <a:bodyPr/>
        <a:lstStyle/>
        <a:p>
          <a:endParaRPr lang="en-IE"/>
        </a:p>
      </dgm:t>
    </dgm:pt>
    <dgm:pt modelId="{AB11C8CF-194F-4D6F-8202-FC35FDEC969A}" type="pres">
      <dgm:prSet presAssocID="{601C3602-E765-4CE4-971C-A975C09BCF51}" presName="connector2" presStyleLbl="sibTrans2D1" presStyleIdx="1" presStyleCnt="3"/>
      <dgm:spPr/>
      <dgm:t>
        <a:bodyPr/>
        <a:lstStyle/>
        <a:p>
          <a:endParaRPr lang="en-IE"/>
        </a:p>
      </dgm:t>
    </dgm:pt>
    <dgm:pt modelId="{367B1D37-AE52-4D38-BA29-AB88F422E2F2}" type="pres">
      <dgm:prSet presAssocID="{8F6D0C37-F9AE-4B04-9250-DFB0AD2E0451}" presName="connector3" presStyleLbl="sibTrans2D1" presStyleIdx="2" presStyleCnt="3"/>
      <dgm:spPr/>
      <dgm:t>
        <a:bodyPr/>
        <a:lstStyle/>
        <a:p>
          <a:endParaRPr lang="en-IE"/>
        </a:p>
      </dgm:t>
    </dgm:pt>
  </dgm:ptLst>
  <dgm:cxnLst>
    <dgm:cxn modelId="{B67B3266-68DC-4E44-B513-8D118BA221FD}" srcId="{96BB9347-956F-45B0-89AB-42C424A246D4}" destId="{57D7A387-D794-425D-824D-53A7877F2819}" srcOrd="2" destOrd="0" parTransId="{B1DFEE6C-0637-4B22-9C62-F3AB41BAA306}" sibTransId="{8F6D0C37-F9AE-4B04-9250-DFB0AD2E0451}"/>
    <dgm:cxn modelId="{B58EB5B5-2BFE-4F85-942E-6A879D9D3EE9}" type="presOf" srcId="{6E14E295-3AAD-42AD-9015-84179242C4AD}" destId="{53F1D7EF-6AEC-4760-B66E-87A6B6DA8963}" srcOrd="0" destOrd="0" presId="urn:microsoft.com/office/officeart/2005/8/layout/gear1"/>
    <dgm:cxn modelId="{9763B3DE-3C3A-4A1A-868E-ADD8440BA693}" type="presOf" srcId="{57D7A387-D794-425D-824D-53A7877F2819}" destId="{300B83BC-4111-4A27-93BC-FE31ABEC70F9}" srcOrd="0" destOrd="0" presId="urn:microsoft.com/office/officeart/2005/8/layout/gear1"/>
    <dgm:cxn modelId="{2C7AEB95-3E56-4C2D-A490-A0548F980B5D}" type="presOf" srcId="{FD5C19BC-E70E-48C5-8AB1-2781F657FD00}" destId="{F7A391A8-69BA-49E4-9855-A6B5C6185F60}" srcOrd="0" destOrd="0" presId="urn:microsoft.com/office/officeart/2005/8/layout/gear1"/>
    <dgm:cxn modelId="{346C2270-EA51-4118-92BA-590FCC59FD52}" srcId="{96BB9347-956F-45B0-89AB-42C424A246D4}" destId="{6E14E295-3AAD-42AD-9015-84179242C4AD}" srcOrd="1" destOrd="0" parTransId="{D0D90A24-FDEB-4A18-B692-46CC331F5FA0}" sibTransId="{601C3602-E765-4CE4-971C-A975C09BCF51}"/>
    <dgm:cxn modelId="{FBBEB2B8-8A3C-469C-BD2A-E3118DFD1FB4}" type="presOf" srcId="{8F6D0C37-F9AE-4B04-9250-DFB0AD2E0451}" destId="{367B1D37-AE52-4D38-BA29-AB88F422E2F2}" srcOrd="0" destOrd="0" presId="urn:microsoft.com/office/officeart/2005/8/layout/gear1"/>
    <dgm:cxn modelId="{5CD7AFC8-7C5D-402C-811A-0C900BA54701}" type="presOf" srcId="{601C3602-E765-4CE4-971C-A975C09BCF51}" destId="{AB11C8CF-194F-4D6F-8202-FC35FDEC969A}" srcOrd="0" destOrd="0" presId="urn:microsoft.com/office/officeart/2005/8/layout/gear1"/>
    <dgm:cxn modelId="{0F4D75FC-3ACB-4881-A665-62FF66747D60}" type="presOf" srcId="{43C9BFB2-79D9-4D55-AACC-B8C2294345D3}" destId="{3695FA8F-2B07-4476-9075-0BD720F0BF1E}" srcOrd="1" destOrd="0" presId="urn:microsoft.com/office/officeart/2005/8/layout/gear1"/>
    <dgm:cxn modelId="{BCE971E0-CE11-4DDE-9531-EA4DF8265ABF}" type="presOf" srcId="{43C9BFB2-79D9-4D55-AACC-B8C2294345D3}" destId="{1036D358-B7B1-47ED-959C-DA48332194F6}" srcOrd="2" destOrd="0" presId="urn:microsoft.com/office/officeart/2005/8/layout/gear1"/>
    <dgm:cxn modelId="{A7954BB5-BE3D-427E-BB09-4894FA698B61}" type="presOf" srcId="{57D7A387-D794-425D-824D-53A7877F2819}" destId="{F62B1784-9266-42EF-9B62-851679E36777}" srcOrd="3" destOrd="0" presId="urn:microsoft.com/office/officeart/2005/8/layout/gear1"/>
    <dgm:cxn modelId="{12F2C1D1-63C7-47AD-AA4C-C2D491D074C6}" type="presOf" srcId="{57D7A387-D794-425D-824D-53A7877F2819}" destId="{D3F131AA-F235-4513-AA38-2D015D18FB69}" srcOrd="1" destOrd="0" presId="urn:microsoft.com/office/officeart/2005/8/layout/gear1"/>
    <dgm:cxn modelId="{AD057F00-2C82-4F8F-B034-AA49832FD0CD}" srcId="{96BB9347-956F-45B0-89AB-42C424A246D4}" destId="{43C9BFB2-79D9-4D55-AACC-B8C2294345D3}" srcOrd="0" destOrd="0" parTransId="{F7DA128E-8ED8-4433-9BBD-8F11371241E5}" sibTransId="{FD5C19BC-E70E-48C5-8AB1-2781F657FD00}"/>
    <dgm:cxn modelId="{6F2C6013-F947-4683-9DAE-531FDF26FD12}" type="presOf" srcId="{96BB9347-956F-45B0-89AB-42C424A246D4}" destId="{C0FE98E9-1291-42BA-9D4B-0916A4D66562}" srcOrd="0" destOrd="0" presId="urn:microsoft.com/office/officeart/2005/8/layout/gear1"/>
    <dgm:cxn modelId="{80B916AD-5D08-40AD-A33D-C5EBF4C623A2}" type="presOf" srcId="{43C9BFB2-79D9-4D55-AACC-B8C2294345D3}" destId="{54A08625-7385-49B4-A27B-13AB8C0F179D}" srcOrd="0" destOrd="0" presId="urn:microsoft.com/office/officeart/2005/8/layout/gear1"/>
    <dgm:cxn modelId="{66756B72-7D06-4831-8781-0701521B7E82}" type="presOf" srcId="{6E14E295-3AAD-42AD-9015-84179242C4AD}" destId="{2354D202-97BA-49A6-9F12-531BC4D1D266}" srcOrd="2" destOrd="0" presId="urn:microsoft.com/office/officeart/2005/8/layout/gear1"/>
    <dgm:cxn modelId="{7BA97F68-0728-4B6B-A245-9AF29EF66E99}" type="presOf" srcId="{57D7A387-D794-425D-824D-53A7877F2819}" destId="{440104AC-CD29-4409-A59E-58F171836810}" srcOrd="2" destOrd="0" presId="urn:microsoft.com/office/officeart/2005/8/layout/gear1"/>
    <dgm:cxn modelId="{EC9F2D23-41BF-4013-AEAC-ADEC703DC85C}" type="presOf" srcId="{6E14E295-3AAD-42AD-9015-84179242C4AD}" destId="{DB9FF39F-26AF-43FD-8562-625527F55EED}" srcOrd="1" destOrd="0" presId="urn:microsoft.com/office/officeart/2005/8/layout/gear1"/>
    <dgm:cxn modelId="{9E5B70CF-C723-46F5-AE68-DE60292B7097}" type="presParOf" srcId="{C0FE98E9-1291-42BA-9D4B-0916A4D66562}" destId="{54A08625-7385-49B4-A27B-13AB8C0F179D}" srcOrd="0" destOrd="0" presId="urn:microsoft.com/office/officeart/2005/8/layout/gear1"/>
    <dgm:cxn modelId="{DA38ADB5-D263-4C9F-B324-865CD094A133}" type="presParOf" srcId="{C0FE98E9-1291-42BA-9D4B-0916A4D66562}" destId="{3695FA8F-2B07-4476-9075-0BD720F0BF1E}" srcOrd="1" destOrd="0" presId="urn:microsoft.com/office/officeart/2005/8/layout/gear1"/>
    <dgm:cxn modelId="{FD7FD76B-286F-4FFB-832B-4EB26249EE89}" type="presParOf" srcId="{C0FE98E9-1291-42BA-9D4B-0916A4D66562}" destId="{1036D358-B7B1-47ED-959C-DA48332194F6}" srcOrd="2" destOrd="0" presId="urn:microsoft.com/office/officeart/2005/8/layout/gear1"/>
    <dgm:cxn modelId="{B2ECEE84-D0A5-405E-942C-A796781FE6A7}" type="presParOf" srcId="{C0FE98E9-1291-42BA-9D4B-0916A4D66562}" destId="{53F1D7EF-6AEC-4760-B66E-87A6B6DA8963}" srcOrd="3" destOrd="0" presId="urn:microsoft.com/office/officeart/2005/8/layout/gear1"/>
    <dgm:cxn modelId="{4F283585-9BA8-49A8-81DD-B821A98BAECB}" type="presParOf" srcId="{C0FE98E9-1291-42BA-9D4B-0916A4D66562}" destId="{DB9FF39F-26AF-43FD-8562-625527F55EED}" srcOrd="4" destOrd="0" presId="urn:microsoft.com/office/officeart/2005/8/layout/gear1"/>
    <dgm:cxn modelId="{BD3126D8-51C7-4FA1-AA61-CE778CBEC9AA}" type="presParOf" srcId="{C0FE98E9-1291-42BA-9D4B-0916A4D66562}" destId="{2354D202-97BA-49A6-9F12-531BC4D1D266}" srcOrd="5" destOrd="0" presId="urn:microsoft.com/office/officeart/2005/8/layout/gear1"/>
    <dgm:cxn modelId="{8FDEB4E9-F3C1-4795-AFA0-78E1CD37B7AF}" type="presParOf" srcId="{C0FE98E9-1291-42BA-9D4B-0916A4D66562}" destId="{300B83BC-4111-4A27-93BC-FE31ABEC70F9}" srcOrd="6" destOrd="0" presId="urn:microsoft.com/office/officeart/2005/8/layout/gear1"/>
    <dgm:cxn modelId="{96AA5FEC-9730-4A8C-B03D-6E440F1C20C0}" type="presParOf" srcId="{C0FE98E9-1291-42BA-9D4B-0916A4D66562}" destId="{D3F131AA-F235-4513-AA38-2D015D18FB69}" srcOrd="7" destOrd="0" presId="urn:microsoft.com/office/officeart/2005/8/layout/gear1"/>
    <dgm:cxn modelId="{83B5DFA1-E98E-47B0-BF39-F1D106343451}" type="presParOf" srcId="{C0FE98E9-1291-42BA-9D4B-0916A4D66562}" destId="{440104AC-CD29-4409-A59E-58F171836810}" srcOrd="8" destOrd="0" presId="urn:microsoft.com/office/officeart/2005/8/layout/gear1"/>
    <dgm:cxn modelId="{073B5ADC-0328-4DF5-93E0-1B8F797D8BFF}" type="presParOf" srcId="{C0FE98E9-1291-42BA-9D4B-0916A4D66562}" destId="{F62B1784-9266-42EF-9B62-851679E36777}" srcOrd="9" destOrd="0" presId="urn:microsoft.com/office/officeart/2005/8/layout/gear1"/>
    <dgm:cxn modelId="{A0DDAEDD-B2BD-42ED-8FE9-D2BFCA78B90F}" type="presParOf" srcId="{C0FE98E9-1291-42BA-9D4B-0916A4D66562}" destId="{F7A391A8-69BA-49E4-9855-A6B5C6185F60}" srcOrd="10" destOrd="0" presId="urn:microsoft.com/office/officeart/2005/8/layout/gear1"/>
    <dgm:cxn modelId="{947863E4-FA38-4209-9EF1-3DA74B145009}" type="presParOf" srcId="{C0FE98E9-1291-42BA-9D4B-0916A4D66562}" destId="{AB11C8CF-194F-4D6F-8202-FC35FDEC969A}" srcOrd="11" destOrd="0" presId="urn:microsoft.com/office/officeart/2005/8/layout/gear1"/>
    <dgm:cxn modelId="{8B3232B7-06FE-45D7-99BD-7D13FDC82BC4}" type="presParOf" srcId="{C0FE98E9-1291-42BA-9D4B-0916A4D66562}" destId="{367B1D37-AE52-4D38-BA29-AB88F422E2F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BB9347-956F-45B0-89AB-42C424A246D4}" type="doc">
      <dgm:prSet loTypeId="urn:microsoft.com/office/officeart/2005/8/layout/gear1" loCatId="relationship" qsTypeId="urn:microsoft.com/office/officeart/2005/8/quickstyle/3d7" qsCatId="3D" csTypeId="urn:microsoft.com/office/officeart/2005/8/colors/accent1_2" csCatId="accent1" phldr="1"/>
      <dgm:spPr/>
    </dgm:pt>
    <dgm:pt modelId="{43C9BFB2-79D9-4D55-AACC-B8C2294345D3}">
      <dgm:prSet phldrT="[Text]"/>
      <dgm:spPr>
        <a:solidFill>
          <a:srgbClr val="FFC000"/>
        </a:solidFill>
      </dgm:spPr>
      <dgm:t>
        <a:bodyPr/>
        <a:lstStyle/>
        <a:p>
          <a:r>
            <a:rPr lang="sv-SE" dirty="0" smtClean="0"/>
            <a:t> </a:t>
          </a:r>
          <a:endParaRPr lang="en-IE" dirty="0"/>
        </a:p>
      </dgm:t>
    </dgm:pt>
    <dgm:pt modelId="{F7DA128E-8ED8-4433-9BBD-8F11371241E5}" type="parTrans" cxnId="{AD057F00-2C82-4F8F-B034-AA49832FD0CD}">
      <dgm:prSet/>
      <dgm:spPr/>
      <dgm:t>
        <a:bodyPr/>
        <a:lstStyle/>
        <a:p>
          <a:endParaRPr lang="en-IE"/>
        </a:p>
      </dgm:t>
    </dgm:pt>
    <dgm:pt modelId="{FD5C19BC-E70E-48C5-8AB1-2781F657FD00}" type="sibTrans" cxnId="{AD057F00-2C82-4F8F-B034-AA49832FD0CD}">
      <dgm:prSet/>
      <dgm:spPr/>
      <dgm:t>
        <a:bodyPr/>
        <a:lstStyle/>
        <a:p>
          <a:endParaRPr lang="en-IE"/>
        </a:p>
      </dgm:t>
    </dgm:pt>
    <dgm:pt modelId="{6E14E295-3AAD-42AD-9015-84179242C4AD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/>
            <a:t> </a:t>
          </a:r>
          <a:endParaRPr lang="en-IE" dirty="0"/>
        </a:p>
      </dgm:t>
    </dgm:pt>
    <dgm:pt modelId="{D0D90A24-FDEB-4A18-B692-46CC331F5FA0}" type="parTrans" cxnId="{346C2270-EA51-4118-92BA-590FCC59FD52}">
      <dgm:prSet/>
      <dgm:spPr/>
      <dgm:t>
        <a:bodyPr/>
        <a:lstStyle/>
        <a:p>
          <a:endParaRPr lang="en-IE"/>
        </a:p>
      </dgm:t>
    </dgm:pt>
    <dgm:pt modelId="{601C3602-E765-4CE4-971C-A975C09BCF51}" type="sibTrans" cxnId="{346C2270-EA51-4118-92BA-590FCC59FD52}">
      <dgm:prSet/>
      <dgm:spPr/>
      <dgm:t>
        <a:bodyPr/>
        <a:lstStyle/>
        <a:p>
          <a:endParaRPr lang="en-IE"/>
        </a:p>
      </dgm:t>
    </dgm:pt>
    <dgm:pt modelId="{57D7A387-D794-425D-824D-53A7877F2819}">
      <dgm:prSet phldrT="[Text]"/>
      <dgm:spPr/>
      <dgm:t>
        <a:bodyPr/>
        <a:lstStyle/>
        <a:p>
          <a:r>
            <a:rPr lang="sv-SE" dirty="0" smtClean="0"/>
            <a:t> </a:t>
          </a:r>
          <a:endParaRPr lang="en-IE" dirty="0"/>
        </a:p>
      </dgm:t>
    </dgm:pt>
    <dgm:pt modelId="{B1DFEE6C-0637-4B22-9C62-F3AB41BAA306}" type="parTrans" cxnId="{B67B3266-68DC-4E44-B513-8D118BA221FD}">
      <dgm:prSet/>
      <dgm:spPr/>
      <dgm:t>
        <a:bodyPr/>
        <a:lstStyle/>
        <a:p>
          <a:endParaRPr lang="en-IE"/>
        </a:p>
      </dgm:t>
    </dgm:pt>
    <dgm:pt modelId="{8F6D0C37-F9AE-4B04-9250-DFB0AD2E0451}" type="sibTrans" cxnId="{B67B3266-68DC-4E44-B513-8D118BA221FD}">
      <dgm:prSet/>
      <dgm:spPr/>
      <dgm:t>
        <a:bodyPr/>
        <a:lstStyle/>
        <a:p>
          <a:endParaRPr lang="en-IE"/>
        </a:p>
      </dgm:t>
    </dgm:pt>
    <dgm:pt modelId="{C0FE98E9-1291-42BA-9D4B-0916A4D66562}" type="pres">
      <dgm:prSet presAssocID="{96BB9347-956F-45B0-89AB-42C424A246D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4A08625-7385-49B4-A27B-13AB8C0F179D}" type="pres">
      <dgm:prSet presAssocID="{43C9BFB2-79D9-4D55-AACC-B8C2294345D3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695FA8F-2B07-4476-9075-0BD720F0BF1E}" type="pres">
      <dgm:prSet presAssocID="{43C9BFB2-79D9-4D55-AACC-B8C2294345D3}" presName="gear1srcNode" presStyleLbl="node1" presStyleIdx="0" presStyleCnt="3"/>
      <dgm:spPr/>
      <dgm:t>
        <a:bodyPr/>
        <a:lstStyle/>
        <a:p>
          <a:endParaRPr lang="en-IE"/>
        </a:p>
      </dgm:t>
    </dgm:pt>
    <dgm:pt modelId="{1036D358-B7B1-47ED-959C-DA48332194F6}" type="pres">
      <dgm:prSet presAssocID="{43C9BFB2-79D9-4D55-AACC-B8C2294345D3}" presName="gear1dstNode" presStyleLbl="node1" presStyleIdx="0" presStyleCnt="3"/>
      <dgm:spPr/>
      <dgm:t>
        <a:bodyPr/>
        <a:lstStyle/>
        <a:p>
          <a:endParaRPr lang="en-IE"/>
        </a:p>
      </dgm:t>
    </dgm:pt>
    <dgm:pt modelId="{53F1D7EF-6AEC-4760-B66E-87A6B6DA8963}" type="pres">
      <dgm:prSet presAssocID="{6E14E295-3AAD-42AD-9015-84179242C4A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DB9FF39F-26AF-43FD-8562-625527F55EED}" type="pres">
      <dgm:prSet presAssocID="{6E14E295-3AAD-42AD-9015-84179242C4AD}" presName="gear2srcNode" presStyleLbl="node1" presStyleIdx="1" presStyleCnt="3"/>
      <dgm:spPr/>
      <dgm:t>
        <a:bodyPr/>
        <a:lstStyle/>
        <a:p>
          <a:endParaRPr lang="en-IE"/>
        </a:p>
      </dgm:t>
    </dgm:pt>
    <dgm:pt modelId="{2354D202-97BA-49A6-9F12-531BC4D1D266}" type="pres">
      <dgm:prSet presAssocID="{6E14E295-3AAD-42AD-9015-84179242C4AD}" presName="gear2dstNode" presStyleLbl="node1" presStyleIdx="1" presStyleCnt="3"/>
      <dgm:spPr/>
      <dgm:t>
        <a:bodyPr/>
        <a:lstStyle/>
        <a:p>
          <a:endParaRPr lang="en-IE"/>
        </a:p>
      </dgm:t>
    </dgm:pt>
    <dgm:pt modelId="{300B83BC-4111-4A27-93BC-FE31ABEC70F9}" type="pres">
      <dgm:prSet presAssocID="{57D7A387-D794-425D-824D-53A7877F2819}" presName="gear3" presStyleLbl="node1" presStyleIdx="2" presStyleCnt="3"/>
      <dgm:spPr/>
      <dgm:t>
        <a:bodyPr/>
        <a:lstStyle/>
        <a:p>
          <a:endParaRPr lang="en-IE"/>
        </a:p>
      </dgm:t>
    </dgm:pt>
    <dgm:pt modelId="{D3F131AA-F235-4513-AA38-2D015D18FB69}" type="pres">
      <dgm:prSet presAssocID="{57D7A387-D794-425D-824D-53A7877F281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40104AC-CD29-4409-A59E-58F171836810}" type="pres">
      <dgm:prSet presAssocID="{57D7A387-D794-425D-824D-53A7877F2819}" presName="gear3srcNode" presStyleLbl="node1" presStyleIdx="2" presStyleCnt="3"/>
      <dgm:spPr/>
      <dgm:t>
        <a:bodyPr/>
        <a:lstStyle/>
        <a:p>
          <a:endParaRPr lang="en-IE"/>
        </a:p>
      </dgm:t>
    </dgm:pt>
    <dgm:pt modelId="{F62B1784-9266-42EF-9B62-851679E36777}" type="pres">
      <dgm:prSet presAssocID="{57D7A387-D794-425D-824D-53A7877F2819}" presName="gear3dstNode" presStyleLbl="node1" presStyleIdx="2" presStyleCnt="3"/>
      <dgm:spPr/>
      <dgm:t>
        <a:bodyPr/>
        <a:lstStyle/>
        <a:p>
          <a:endParaRPr lang="en-IE"/>
        </a:p>
      </dgm:t>
    </dgm:pt>
    <dgm:pt modelId="{F7A391A8-69BA-49E4-9855-A6B5C6185F60}" type="pres">
      <dgm:prSet presAssocID="{FD5C19BC-E70E-48C5-8AB1-2781F657FD00}" presName="connector1" presStyleLbl="sibTrans2D1" presStyleIdx="0" presStyleCnt="3"/>
      <dgm:spPr/>
      <dgm:t>
        <a:bodyPr/>
        <a:lstStyle/>
        <a:p>
          <a:endParaRPr lang="en-IE"/>
        </a:p>
      </dgm:t>
    </dgm:pt>
    <dgm:pt modelId="{AB11C8CF-194F-4D6F-8202-FC35FDEC969A}" type="pres">
      <dgm:prSet presAssocID="{601C3602-E765-4CE4-971C-A975C09BCF51}" presName="connector2" presStyleLbl="sibTrans2D1" presStyleIdx="1" presStyleCnt="3"/>
      <dgm:spPr/>
      <dgm:t>
        <a:bodyPr/>
        <a:lstStyle/>
        <a:p>
          <a:endParaRPr lang="en-IE"/>
        </a:p>
      </dgm:t>
    </dgm:pt>
    <dgm:pt modelId="{367B1D37-AE52-4D38-BA29-AB88F422E2F2}" type="pres">
      <dgm:prSet presAssocID="{8F6D0C37-F9AE-4B04-9250-DFB0AD2E0451}" presName="connector3" presStyleLbl="sibTrans2D1" presStyleIdx="2" presStyleCnt="3"/>
      <dgm:spPr/>
      <dgm:t>
        <a:bodyPr/>
        <a:lstStyle/>
        <a:p>
          <a:endParaRPr lang="en-IE"/>
        </a:p>
      </dgm:t>
    </dgm:pt>
  </dgm:ptLst>
  <dgm:cxnLst>
    <dgm:cxn modelId="{793229D0-CFD3-43B1-9560-A652B005FB54}" type="presOf" srcId="{43C9BFB2-79D9-4D55-AACC-B8C2294345D3}" destId="{1036D358-B7B1-47ED-959C-DA48332194F6}" srcOrd="2" destOrd="0" presId="urn:microsoft.com/office/officeart/2005/8/layout/gear1"/>
    <dgm:cxn modelId="{45D8934D-7BF3-46A4-92C1-170DD4AF4027}" type="presOf" srcId="{57D7A387-D794-425D-824D-53A7877F2819}" destId="{440104AC-CD29-4409-A59E-58F171836810}" srcOrd="2" destOrd="0" presId="urn:microsoft.com/office/officeart/2005/8/layout/gear1"/>
    <dgm:cxn modelId="{ECB5D60C-7E25-4719-AED5-0D2B64F73247}" type="presOf" srcId="{96BB9347-956F-45B0-89AB-42C424A246D4}" destId="{C0FE98E9-1291-42BA-9D4B-0916A4D66562}" srcOrd="0" destOrd="0" presId="urn:microsoft.com/office/officeart/2005/8/layout/gear1"/>
    <dgm:cxn modelId="{6BB03A41-7BFE-4248-B23D-6546A83EDCD8}" type="presOf" srcId="{57D7A387-D794-425D-824D-53A7877F2819}" destId="{D3F131AA-F235-4513-AA38-2D015D18FB69}" srcOrd="1" destOrd="0" presId="urn:microsoft.com/office/officeart/2005/8/layout/gear1"/>
    <dgm:cxn modelId="{AD057F00-2C82-4F8F-B034-AA49832FD0CD}" srcId="{96BB9347-956F-45B0-89AB-42C424A246D4}" destId="{43C9BFB2-79D9-4D55-AACC-B8C2294345D3}" srcOrd="0" destOrd="0" parTransId="{F7DA128E-8ED8-4433-9BBD-8F11371241E5}" sibTransId="{FD5C19BC-E70E-48C5-8AB1-2781F657FD00}"/>
    <dgm:cxn modelId="{346C2270-EA51-4118-92BA-590FCC59FD52}" srcId="{96BB9347-956F-45B0-89AB-42C424A246D4}" destId="{6E14E295-3AAD-42AD-9015-84179242C4AD}" srcOrd="1" destOrd="0" parTransId="{D0D90A24-FDEB-4A18-B692-46CC331F5FA0}" sibTransId="{601C3602-E765-4CE4-971C-A975C09BCF51}"/>
    <dgm:cxn modelId="{49D253BC-0E42-43F0-9CEA-B59795259E26}" type="presOf" srcId="{6E14E295-3AAD-42AD-9015-84179242C4AD}" destId="{2354D202-97BA-49A6-9F12-531BC4D1D266}" srcOrd="2" destOrd="0" presId="urn:microsoft.com/office/officeart/2005/8/layout/gear1"/>
    <dgm:cxn modelId="{0396369F-6AA3-4DC2-AF4F-BEE157DC86EC}" type="presOf" srcId="{8F6D0C37-F9AE-4B04-9250-DFB0AD2E0451}" destId="{367B1D37-AE52-4D38-BA29-AB88F422E2F2}" srcOrd="0" destOrd="0" presId="urn:microsoft.com/office/officeart/2005/8/layout/gear1"/>
    <dgm:cxn modelId="{4FD3CCDD-222C-48C4-A85E-1BC445D36D68}" type="presOf" srcId="{601C3602-E765-4CE4-971C-A975C09BCF51}" destId="{AB11C8CF-194F-4D6F-8202-FC35FDEC969A}" srcOrd="0" destOrd="0" presId="urn:microsoft.com/office/officeart/2005/8/layout/gear1"/>
    <dgm:cxn modelId="{4A6EAD88-8FEE-4A39-AD96-0BD7A10F9981}" type="presOf" srcId="{6E14E295-3AAD-42AD-9015-84179242C4AD}" destId="{53F1D7EF-6AEC-4760-B66E-87A6B6DA8963}" srcOrd="0" destOrd="0" presId="urn:microsoft.com/office/officeart/2005/8/layout/gear1"/>
    <dgm:cxn modelId="{1AB08F76-B414-42C9-AD94-7ABD19455366}" type="presOf" srcId="{57D7A387-D794-425D-824D-53A7877F2819}" destId="{300B83BC-4111-4A27-93BC-FE31ABEC70F9}" srcOrd="0" destOrd="0" presId="urn:microsoft.com/office/officeart/2005/8/layout/gear1"/>
    <dgm:cxn modelId="{B67B3266-68DC-4E44-B513-8D118BA221FD}" srcId="{96BB9347-956F-45B0-89AB-42C424A246D4}" destId="{57D7A387-D794-425D-824D-53A7877F2819}" srcOrd="2" destOrd="0" parTransId="{B1DFEE6C-0637-4B22-9C62-F3AB41BAA306}" sibTransId="{8F6D0C37-F9AE-4B04-9250-DFB0AD2E0451}"/>
    <dgm:cxn modelId="{01581419-5C47-46D6-93F0-1E006C8E3EC3}" type="presOf" srcId="{43C9BFB2-79D9-4D55-AACC-B8C2294345D3}" destId="{54A08625-7385-49B4-A27B-13AB8C0F179D}" srcOrd="0" destOrd="0" presId="urn:microsoft.com/office/officeart/2005/8/layout/gear1"/>
    <dgm:cxn modelId="{3F4A03CB-7D55-40A3-8A17-34859FDDF7AC}" type="presOf" srcId="{6E14E295-3AAD-42AD-9015-84179242C4AD}" destId="{DB9FF39F-26AF-43FD-8562-625527F55EED}" srcOrd="1" destOrd="0" presId="urn:microsoft.com/office/officeart/2005/8/layout/gear1"/>
    <dgm:cxn modelId="{7DA67D14-AE87-4706-86C0-63AE7453FEA8}" type="presOf" srcId="{43C9BFB2-79D9-4D55-AACC-B8C2294345D3}" destId="{3695FA8F-2B07-4476-9075-0BD720F0BF1E}" srcOrd="1" destOrd="0" presId="urn:microsoft.com/office/officeart/2005/8/layout/gear1"/>
    <dgm:cxn modelId="{A7F36CBA-F83E-451A-987E-D60B51D581A7}" type="presOf" srcId="{FD5C19BC-E70E-48C5-8AB1-2781F657FD00}" destId="{F7A391A8-69BA-49E4-9855-A6B5C6185F60}" srcOrd="0" destOrd="0" presId="urn:microsoft.com/office/officeart/2005/8/layout/gear1"/>
    <dgm:cxn modelId="{148B149E-EC5D-495A-9334-DF42205B7D56}" type="presOf" srcId="{57D7A387-D794-425D-824D-53A7877F2819}" destId="{F62B1784-9266-42EF-9B62-851679E36777}" srcOrd="3" destOrd="0" presId="urn:microsoft.com/office/officeart/2005/8/layout/gear1"/>
    <dgm:cxn modelId="{BD374D26-77D9-42C5-9F55-855478BD269C}" type="presParOf" srcId="{C0FE98E9-1291-42BA-9D4B-0916A4D66562}" destId="{54A08625-7385-49B4-A27B-13AB8C0F179D}" srcOrd="0" destOrd="0" presId="urn:microsoft.com/office/officeart/2005/8/layout/gear1"/>
    <dgm:cxn modelId="{94EA7AA9-AF26-427A-9C96-C152B0610FE8}" type="presParOf" srcId="{C0FE98E9-1291-42BA-9D4B-0916A4D66562}" destId="{3695FA8F-2B07-4476-9075-0BD720F0BF1E}" srcOrd="1" destOrd="0" presId="urn:microsoft.com/office/officeart/2005/8/layout/gear1"/>
    <dgm:cxn modelId="{03379794-A657-4AA1-AF8A-E833AB13CFCA}" type="presParOf" srcId="{C0FE98E9-1291-42BA-9D4B-0916A4D66562}" destId="{1036D358-B7B1-47ED-959C-DA48332194F6}" srcOrd="2" destOrd="0" presId="urn:microsoft.com/office/officeart/2005/8/layout/gear1"/>
    <dgm:cxn modelId="{BBC1B391-E3CE-4B59-92A9-9C18D7D55A34}" type="presParOf" srcId="{C0FE98E9-1291-42BA-9D4B-0916A4D66562}" destId="{53F1D7EF-6AEC-4760-B66E-87A6B6DA8963}" srcOrd="3" destOrd="0" presId="urn:microsoft.com/office/officeart/2005/8/layout/gear1"/>
    <dgm:cxn modelId="{D7382C35-03AD-4A9B-B765-91D03E3CD778}" type="presParOf" srcId="{C0FE98E9-1291-42BA-9D4B-0916A4D66562}" destId="{DB9FF39F-26AF-43FD-8562-625527F55EED}" srcOrd="4" destOrd="0" presId="urn:microsoft.com/office/officeart/2005/8/layout/gear1"/>
    <dgm:cxn modelId="{A950E9E6-E59F-46B0-8126-C5FF5C36A589}" type="presParOf" srcId="{C0FE98E9-1291-42BA-9D4B-0916A4D66562}" destId="{2354D202-97BA-49A6-9F12-531BC4D1D266}" srcOrd="5" destOrd="0" presId="urn:microsoft.com/office/officeart/2005/8/layout/gear1"/>
    <dgm:cxn modelId="{70090CEC-68A4-42B0-9BDC-C559F56BF0EE}" type="presParOf" srcId="{C0FE98E9-1291-42BA-9D4B-0916A4D66562}" destId="{300B83BC-4111-4A27-93BC-FE31ABEC70F9}" srcOrd="6" destOrd="0" presId="urn:microsoft.com/office/officeart/2005/8/layout/gear1"/>
    <dgm:cxn modelId="{C5F294A2-2B96-4771-A2DA-985A2C2F3C47}" type="presParOf" srcId="{C0FE98E9-1291-42BA-9D4B-0916A4D66562}" destId="{D3F131AA-F235-4513-AA38-2D015D18FB69}" srcOrd="7" destOrd="0" presId="urn:microsoft.com/office/officeart/2005/8/layout/gear1"/>
    <dgm:cxn modelId="{2642FBD7-D6FE-471A-A658-3679A6EACB77}" type="presParOf" srcId="{C0FE98E9-1291-42BA-9D4B-0916A4D66562}" destId="{440104AC-CD29-4409-A59E-58F171836810}" srcOrd="8" destOrd="0" presId="urn:microsoft.com/office/officeart/2005/8/layout/gear1"/>
    <dgm:cxn modelId="{868D9CFF-8D33-432D-9B79-F2ADFCEBA9AA}" type="presParOf" srcId="{C0FE98E9-1291-42BA-9D4B-0916A4D66562}" destId="{F62B1784-9266-42EF-9B62-851679E36777}" srcOrd="9" destOrd="0" presId="urn:microsoft.com/office/officeart/2005/8/layout/gear1"/>
    <dgm:cxn modelId="{D25B8162-38EE-4D1E-8556-006208F3162B}" type="presParOf" srcId="{C0FE98E9-1291-42BA-9D4B-0916A4D66562}" destId="{F7A391A8-69BA-49E4-9855-A6B5C6185F60}" srcOrd="10" destOrd="0" presId="urn:microsoft.com/office/officeart/2005/8/layout/gear1"/>
    <dgm:cxn modelId="{0B7504E0-EB83-46C0-A43E-2392A75E468A}" type="presParOf" srcId="{C0FE98E9-1291-42BA-9D4B-0916A4D66562}" destId="{AB11C8CF-194F-4D6F-8202-FC35FDEC969A}" srcOrd="11" destOrd="0" presId="urn:microsoft.com/office/officeart/2005/8/layout/gear1"/>
    <dgm:cxn modelId="{95C64FC6-BC9C-45BC-B334-ABC33E6E55FD}" type="presParOf" srcId="{C0FE98E9-1291-42BA-9D4B-0916A4D66562}" destId="{367B1D37-AE52-4D38-BA29-AB88F422E2F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08625-7385-49B4-A27B-13AB8C0F179D}">
      <dsp:nvSpPr>
        <dsp:cNvPr id="0" name=""/>
        <dsp:cNvSpPr/>
      </dsp:nvSpPr>
      <dsp:spPr>
        <a:xfrm>
          <a:off x="391637" y="363695"/>
          <a:ext cx="444516" cy="444516"/>
        </a:xfrm>
        <a:prstGeom prst="gear9">
          <a:avLst/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900" kern="1200" dirty="0" smtClean="0"/>
            <a:t> </a:t>
          </a:r>
          <a:endParaRPr lang="en-IE" sz="900" kern="1200" dirty="0"/>
        </a:p>
      </dsp:txBody>
      <dsp:txXfrm>
        <a:off x="481004" y="467821"/>
        <a:ext cx="265782" cy="228490"/>
      </dsp:txXfrm>
    </dsp:sp>
    <dsp:sp modelId="{53F1D7EF-6AEC-4760-B66E-87A6B6DA8963}">
      <dsp:nvSpPr>
        <dsp:cNvPr id="0" name=""/>
        <dsp:cNvSpPr/>
      </dsp:nvSpPr>
      <dsp:spPr>
        <a:xfrm>
          <a:off x="133009" y="258627"/>
          <a:ext cx="323284" cy="323284"/>
        </a:xfrm>
        <a:prstGeom prst="gear6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900" kern="1200" dirty="0" smtClean="0"/>
            <a:t> </a:t>
          </a:r>
          <a:endParaRPr lang="en-IE" sz="900" kern="1200" dirty="0"/>
        </a:p>
      </dsp:txBody>
      <dsp:txXfrm>
        <a:off x="214397" y="340507"/>
        <a:ext cx="160508" cy="159524"/>
      </dsp:txXfrm>
    </dsp:sp>
    <dsp:sp modelId="{300B83BC-4111-4A27-93BC-FE31ABEC70F9}">
      <dsp:nvSpPr>
        <dsp:cNvPr id="0" name=""/>
        <dsp:cNvSpPr/>
      </dsp:nvSpPr>
      <dsp:spPr>
        <a:xfrm rot="20700000">
          <a:off x="314082" y="35594"/>
          <a:ext cx="316753" cy="31675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900" kern="1200" dirty="0" smtClean="0"/>
            <a:t> </a:t>
          </a:r>
          <a:endParaRPr lang="en-IE" sz="900" kern="1200" dirty="0"/>
        </a:p>
      </dsp:txBody>
      <dsp:txXfrm rot="-20700000">
        <a:off x="383555" y="105067"/>
        <a:ext cx="177806" cy="177806"/>
      </dsp:txXfrm>
    </dsp:sp>
    <dsp:sp modelId="{F7A391A8-69BA-49E4-9855-A6B5C6185F60}">
      <dsp:nvSpPr>
        <dsp:cNvPr id="0" name=""/>
        <dsp:cNvSpPr/>
      </dsp:nvSpPr>
      <dsp:spPr>
        <a:xfrm>
          <a:off x="329292" y="310371"/>
          <a:ext cx="568981" cy="568981"/>
        </a:xfrm>
        <a:prstGeom prst="circularArrow">
          <a:avLst>
            <a:gd name="adj1" fmla="val 4688"/>
            <a:gd name="adj2" fmla="val 299029"/>
            <a:gd name="adj3" fmla="val 2255732"/>
            <a:gd name="adj4" fmla="val 16632497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11C8CF-194F-4D6F-8202-FC35FDEC969A}">
      <dsp:nvSpPr>
        <dsp:cNvPr id="0" name=""/>
        <dsp:cNvSpPr/>
      </dsp:nvSpPr>
      <dsp:spPr>
        <a:xfrm>
          <a:off x="75756" y="201628"/>
          <a:ext cx="413400" cy="41340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7B1D37-AE52-4D38-BA29-AB88F422E2F2}">
      <dsp:nvSpPr>
        <dsp:cNvPr id="0" name=""/>
        <dsp:cNvSpPr/>
      </dsp:nvSpPr>
      <dsp:spPr>
        <a:xfrm>
          <a:off x="240813" y="-19254"/>
          <a:ext cx="445728" cy="44572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08625-7385-49B4-A27B-13AB8C0F179D}">
      <dsp:nvSpPr>
        <dsp:cNvPr id="0" name=""/>
        <dsp:cNvSpPr/>
      </dsp:nvSpPr>
      <dsp:spPr>
        <a:xfrm>
          <a:off x="391637" y="363695"/>
          <a:ext cx="444516" cy="444516"/>
        </a:xfrm>
        <a:prstGeom prst="gear9">
          <a:avLst/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900" kern="1200" dirty="0" smtClean="0"/>
            <a:t> </a:t>
          </a:r>
          <a:endParaRPr lang="en-IE" sz="900" kern="1200" dirty="0"/>
        </a:p>
      </dsp:txBody>
      <dsp:txXfrm>
        <a:off x="481004" y="467821"/>
        <a:ext cx="265782" cy="228490"/>
      </dsp:txXfrm>
    </dsp:sp>
    <dsp:sp modelId="{53F1D7EF-6AEC-4760-B66E-87A6B6DA8963}">
      <dsp:nvSpPr>
        <dsp:cNvPr id="0" name=""/>
        <dsp:cNvSpPr/>
      </dsp:nvSpPr>
      <dsp:spPr>
        <a:xfrm>
          <a:off x="133009" y="258627"/>
          <a:ext cx="323284" cy="323284"/>
        </a:xfrm>
        <a:prstGeom prst="gear6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900" kern="1200" dirty="0" smtClean="0"/>
            <a:t> </a:t>
          </a:r>
          <a:endParaRPr lang="en-IE" sz="900" kern="1200" dirty="0"/>
        </a:p>
      </dsp:txBody>
      <dsp:txXfrm>
        <a:off x="214397" y="340507"/>
        <a:ext cx="160508" cy="159524"/>
      </dsp:txXfrm>
    </dsp:sp>
    <dsp:sp modelId="{300B83BC-4111-4A27-93BC-FE31ABEC70F9}">
      <dsp:nvSpPr>
        <dsp:cNvPr id="0" name=""/>
        <dsp:cNvSpPr/>
      </dsp:nvSpPr>
      <dsp:spPr>
        <a:xfrm rot="20700000">
          <a:off x="314082" y="35594"/>
          <a:ext cx="316753" cy="31675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900" kern="1200" dirty="0" smtClean="0"/>
            <a:t> </a:t>
          </a:r>
          <a:endParaRPr lang="en-IE" sz="900" kern="1200" dirty="0"/>
        </a:p>
      </dsp:txBody>
      <dsp:txXfrm rot="-20700000">
        <a:off x="383555" y="105067"/>
        <a:ext cx="177806" cy="177806"/>
      </dsp:txXfrm>
    </dsp:sp>
    <dsp:sp modelId="{F7A391A8-69BA-49E4-9855-A6B5C6185F60}">
      <dsp:nvSpPr>
        <dsp:cNvPr id="0" name=""/>
        <dsp:cNvSpPr/>
      </dsp:nvSpPr>
      <dsp:spPr>
        <a:xfrm>
          <a:off x="329292" y="310371"/>
          <a:ext cx="568981" cy="568981"/>
        </a:xfrm>
        <a:prstGeom prst="circularArrow">
          <a:avLst>
            <a:gd name="adj1" fmla="val 4688"/>
            <a:gd name="adj2" fmla="val 299029"/>
            <a:gd name="adj3" fmla="val 2255732"/>
            <a:gd name="adj4" fmla="val 16632497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11C8CF-194F-4D6F-8202-FC35FDEC969A}">
      <dsp:nvSpPr>
        <dsp:cNvPr id="0" name=""/>
        <dsp:cNvSpPr/>
      </dsp:nvSpPr>
      <dsp:spPr>
        <a:xfrm>
          <a:off x="75756" y="201628"/>
          <a:ext cx="413400" cy="41340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7B1D37-AE52-4D38-BA29-AB88F422E2F2}">
      <dsp:nvSpPr>
        <dsp:cNvPr id="0" name=""/>
        <dsp:cNvSpPr/>
      </dsp:nvSpPr>
      <dsp:spPr>
        <a:xfrm>
          <a:off x="240813" y="-19254"/>
          <a:ext cx="445728" cy="44572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08625-7385-49B4-A27B-13AB8C0F179D}">
      <dsp:nvSpPr>
        <dsp:cNvPr id="0" name=""/>
        <dsp:cNvSpPr/>
      </dsp:nvSpPr>
      <dsp:spPr>
        <a:xfrm>
          <a:off x="389099" y="386540"/>
          <a:ext cx="472438" cy="472438"/>
        </a:xfrm>
        <a:prstGeom prst="gear9">
          <a:avLst/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 </a:t>
          </a:r>
          <a:endParaRPr lang="en-IE" sz="1000" kern="1200" dirty="0"/>
        </a:p>
      </dsp:txBody>
      <dsp:txXfrm>
        <a:off x="484080" y="497206"/>
        <a:ext cx="282476" cy="242843"/>
      </dsp:txXfrm>
    </dsp:sp>
    <dsp:sp modelId="{53F1D7EF-6AEC-4760-B66E-87A6B6DA8963}">
      <dsp:nvSpPr>
        <dsp:cNvPr id="0" name=""/>
        <dsp:cNvSpPr/>
      </dsp:nvSpPr>
      <dsp:spPr>
        <a:xfrm>
          <a:off x="114225" y="274873"/>
          <a:ext cx="343591" cy="343591"/>
        </a:xfrm>
        <a:prstGeom prst="gear6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 </a:t>
          </a:r>
          <a:endParaRPr lang="en-IE" sz="1000" kern="1200" dirty="0"/>
        </a:p>
      </dsp:txBody>
      <dsp:txXfrm>
        <a:off x="200725" y="361896"/>
        <a:ext cx="170591" cy="169545"/>
      </dsp:txXfrm>
    </dsp:sp>
    <dsp:sp modelId="{300B83BC-4111-4A27-93BC-FE31ABEC70F9}">
      <dsp:nvSpPr>
        <dsp:cNvPr id="0" name=""/>
        <dsp:cNvSpPr/>
      </dsp:nvSpPr>
      <dsp:spPr>
        <a:xfrm rot="20700000">
          <a:off x="306672" y="37830"/>
          <a:ext cx="336649" cy="33664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 </a:t>
          </a:r>
          <a:endParaRPr lang="en-IE" sz="1000" kern="1200" dirty="0"/>
        </a:p>
      </dsp:txBody>
      <dsp:txXfrm rot="-20700000">
        <a:off x="380509" y="111667"/>
        <a:ext cx="188975" cy="188975"/>
      </dsp:txXfrm>
    </dsp:sp>
    <dsp:sp modelId="{F7A391A8-69BA-49E4-9855-A6B5C6185F60}">
      <dsp:nvSpPr>
        <dsp:cNvPr id="0" name=""/>
        <dsp:cNvSpPr/>
      </dsp:nvSpPr>
      <dsp:spPr>
        <a:xfrm>
          <a:off x="324572" y="329211"/>
          <a:ext cx="604721" cy="604721"/>
        </a:xfrm>
        <a:prstGeom prst="circularArrow">
          <a:avLst>
            <a:gd name="adj1" fmla="val 4687"/>
            <a:gd name="adj2" fmla="val 299029"/>
            <a:gd name="adj3" fmla="val 2267011"/>
            <a:gd name="adj4" fmla="val 16581570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11C8CF-194F-4D6F-8202-FC35FDEC969A}">
      <dsp:nvSpPr>
        <dsp:cNvPr id="0" name=""/>
        <dsp:cNvSpPr/>
      </dsp:nvSpPr>
      <dsp:spPr>
        <a:xfrm>
          <a:off x="53376" y="213163"/>
          <a:ext cx="439367" cy="43936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7B1D37-AE52-4D38-BA29-AB88F422E2F2}">
      <dsp:nvSpPr>
        <dsp:cNvPr id="0" name=""/>
        <dsp:cNvSpPr/>
      </dsp:nvSpPr>
      <dsp:spPr>
        <a:xfrm>
          <a:off x="228801" y="-21595"/>
          <a:ext cx="473726" cy="47372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08625-7385-49B4-A27B-13AB8C0F179D}">
      <dsp:nvSpPr>
        <dsp:cNvPr id="0" name=""/>
        <dsp:cNvSpPr/>
      </dsp:nvSpPr>
      <dsp:spPr>
        <a:xfrm>
          <a:off x="389099" y="386540"/>
          <a:ext cx="472438" cy="472438"/>
        </a:xfrm>
        <a:prstGeom prst="gear9">
          <a:avLst/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 </a:t>
          </a:r>
          <a:endParaRPr lang="en-IE" sz="1000" kern="1200" dirty="0"/>
        </a:p>
      </dsp:txBody>
      <dsp:txXfrm>
        <a:off x="484080" y="497206"/>
        <a:ext cx="282476" cy="242843"/>
      </dsp:txXfrm>
    </dsp:sp>
    <dsp:sp modelId="{53F1D7EF-6AEC-4760-B66E-87A6B6DA8963}">
      <dsp:nvSpPr>
        <dsp:cNvPr id="0" name=""/>
        <dsp:cNvSpPr/>
      </dsp:nvSpPr>
      <dsp:spPr>
        <a:xfrm>
          <a:off x="114225" y="274873"/>
          <a:ext cx="343591" cy="343591"/>
        </a:xfrm>
        <a:prstGeom prst="gear6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 </a:t>
          </a:r>
          <a:endParaRPr lang="en-IE" sz="1000" kern="1200" dirty="0"/>
        </a:p>
      </dsp:txBody>
      <dsp:txXfrm>
        <a:off x="200725" y="361896"/>
        <a:ext cx="170591" cy="169545"/>
      </dsp:txXfrm>
    </dsp:sp>
    <dsp:sp modelId="{300B83BC-4111-4A27-93BC-FE31ABEC70F9}">
      <dsp:nvSpPr>
        <dsp:cNvPr id="0" name=""/>
        <dsp:cNvSpPr/>
      </dsp:nvSpPr>
      <dsp:spPr>
        <a:xfrm rot="20700000">
          <a:off x="306672" y="37830"/>
          <a:ext cx="336649" cy="33664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 </a:t>
          </a:r>
          <a:endParaRPr lang="en-IE" sz="1000" kern="1200" dirty="0"/>
        </a:p>
      </dsp:txBody>
      <dsp:txXfrm rot="-20700000">
        <a:off x="380509" y="111667"/>
        <a:ext cx="188975" cy="188975"/>
      </dsp:txXfrm>
    </dsp:sp>
    <dsp:sp modelId="{F7A391A8-69BA-49E4-9855-A6B5C6185F60}">
      <dsp:nvSpPr>
        <dsp:cNvPr id="0" name=""/>
        <dsp:cNvSpPr/>
      </dsp:nvSpPr>
      <dsp:spPr>
        <a:xfrm>
          <a:off x="324572" y="329211"/>
          <a:ext cx="604721" cy="604721"/>
        </a:xfrm>
        <a:prstGeom prst="circularArrow">
          <a:avLst>
            <a:gd name="adj1" fmla="val 4687"/>
            <a:gd name="adj2" fmla="val 299029"/>
            <a:gd name="adj3" fmla="val 2267011"/>
            <a:gd name="adj4" fmla="val 16581570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11C8CF-194F-4D6F-8202-FC35FDEC969A}">
      <dsp:nvSpPr>
        <dsp:cNvPr id="0" name=""/>
        <dsp:cNvSpPr/>
      </dsp:nvSpPr>
      <dsp:spPr>
        <a:xfrm>
          <a:off x="53376" y="213163"/>
          <a:ext cx="439367" cy="43936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7B1D37-AE52-4D38-BA29-AB88F422E2F2}">
      <dsp:nvSpPr>
        <dsp:cNvPr id="0" name=""/>
        <dsp:cNvSpPr/>
      </dsp:nvSpPr>
      <dsp:spPr>
        <a:xfrm>
          <a:off x="228801" y="-21595"/>
          <a:ext cx="473726" cy="47372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043B5-ABC6-4A81-BDF5-D2F3ED21C8DE}" type="datetimeFigureOut">
              <a:rPr lang="en-IE" smtClean="0"/>
              <a:t>16/04/2011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CCAA8-96AC-43AA-98A1-510BA1D95B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7970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CCAA8-96AC-43AA-98A1-510BA1D95B1C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5566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Optimistic concurrency</a:t>
            </a:r>
            <a:r>
              <a:rPr lang="en-IE" baseline="0" dirty="0" smtClean="0"/>
              <a:t> is preferred over locking.</a:t>
            </a:r>
          </a:p>
          <a:p>
            <a:r>
              <a:rPr lang="en-IE" baseline="0" dirty="0" smtClean="0"/>
              <a:t>Locks may get stuck if the locker crashes.</a:t>
            </a:r>
          </a:p>
          <a:p>
            <a:r>
              <a:rPr lang="en-IE" baseline="0" dirty="0" smtClean="0"/>
              <a:t>You can still read some value.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CCAA8-96AC-43AA-98A1-510BA1D95B1C}" type="slidenum">
              <a:rPr lang="en-IE" smtClean="0"/>
              <a:t>21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26517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CCAA8-96AC-43AA-98A1-510BA1D95B1C}" type="slidenum">
              <a:rPr lang="en-IE" smtClean="0"/>
              <a:t>31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7455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IE" dirty="0" smtClean="0"/>
              <a:t>Predictable</a:t>
            </a:r>
            <a:r>
              <a:rPr lang="en-IE" baseline="0" dirty="0" smtClean="0"/>
              <a:t> bursting happens to most retail websites during Christmas season.</a:t>
            </a:r>
            <a:endParaRPr lang="en-IE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IE" dirty="0" err="1" smtClean="0"/>
              <a:t>Eirgrid</a:t>
            </a:r>
            <a:r>
              <a:rPr lang="en-IE" dirty="0" smtClean="0"/>
              <a:t> runs a website to</a:t>
            </a:r>
            <a:r>
              <a:rPr lang="en-IE" baseline="0" dirty="0" smtClean="0"/>
              <a:t> coordinate electric power production during the winter months. Site is shut down 9 months of the year.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IE" dirty="0" err="1" smtClean="0"/>
              <a:t>Smugmug</a:t>
            </a:r>
            <a:r>
              <a:rPr lang="en-IE" baseline="0" dirty="0" smtClean="0"/>
              <a:t> is a photo site that was one of the first AWS customers. Small </a:t>
            </a:r>
            <a:r>
              <a:rPr lang="en-IE" baseline="0" dirty="0" err="1" smtClean="0"/>
              <a:t>startup</a:t>
            </a:r>
            <a:r>
              <a:rPr lang="en-IE" baseline="0" dirty="0" smtClean="0"/>
              <a:t> that grew very fast.</a:t>
            </a:r>
            <a:endParaRPr lang="en-IE" dirty="0" smtClean="0"/>
          </a:p>
          <a:p>
            <a:pPr marL="171450" indent="-171450">
              <a:buFont typeface="Arial" pitchFamily="34" charset="0"/>
              <a:buChar char="•"/>
            </a:pPr>
            <a:endParaRPr lang="en-I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CCAA8-96AC-43AA-98A1-510BA1D95B1C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85788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35113" y="457200"/>
            <a:ext cx="3736975" cy="28019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defTabSz="914363" eaLnBrk="1" fontAlgn="auto" hangingPunct="1">
              <a:spcBef>
                <a:spcPts val="0"/>
              </a:spcBef>
              <a:spcAft>
                <a:spcPts val="333"/>
              </a:spcAft>
              <a:defRPr/>
            </a:pPr>
            <a:endParaRPr 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8E24E36C-8538-4024-9CC6-103186047C70}" type="slidenum">
              <a:rPr lang="en-US" smtClean="0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35113" y="457200"/>
            <a:ext cx="3736975" cy="28019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E" dirty="0" err="1" smtClean="0"/>
              <a:t>IaaS</a:t>
            </a:r>
            <a:endParaRPr lang="en-IE" dirty="0" smtClean="0"/>
          </a:p>
          <a:p>
            <a:pPr lvl="0"/>
            <a:r>
              <a:rPr lang="en-IE" dirty="0" smtClean="0"/>
              <a:t>You manage your VM’s fully.</a:t>
            </a:r>
          </a:p>
          <a:p>
            <a:pPr lvl="0"/>
            <a:r>
              <a:rPr lang="en-IE" dirty="0" smtClean="0"/>
              <a:t>Same VM image in Cloud as in your </a:t>
            </a:r>
            <a:r>
              <a:rPr lang="en-IE" dirty="0" err="1" smtClean="0"/>
              <a:t>dev</a:t>
            </a:r>
            <a:r>
              <a:rPr lang="en-IE" dirty="0" smtClean="0"/>
              <a:t> lab.</a:t>
            </a:r>
          </a:p>
          <a:p>
            <a:pPr marL="0" indent="0">
              <a:buNone/>
            </a:pPr>
            <a:r>
              <a:rPr lang="en-IE" dirty="0" err="1" smtClean="0"/>
              <a:t>PaaS</a:t>
            </a:r>
            <a:endParaRPr lang="en-IE" dirty="0" smtClean="0"/>
          </a:p>
          <a:p>
            <a:pPr lvl="0"/>
            <a:r>
              <a:rPr lang="en-IE" dirty="0" smtClean="0"/>
              <a:t>VM managed by provider. OS upgrades, security, …</a:t>
            </a:r>
          </a:p>
          <a:p>
            <a:pPr lvl="0"/>
            <a:r>
              <a:rPr lang="en-IE" dirty="0" smtClean="0"/>
              <a:t>You provide the application as a complete executable.</a:t>
            </a:r>
          </a:p>
          <a:p>
            <a:pPr lvl="0"/>
            <a:r>
              <a:rPr lang="en-IE" dirty="0" smtClean="0"/>
              <a:t>VM environment different from </a:t>
            </a:r>
            <a:r>
              <a:rPr lang="en-IE" dirty="0" err="1" smtClean="0"/>
              <a:t>dev</a:t>
            </a:r>
            <a:r>
              <a:rPr lang="en-IE" dirty="0" smtClean="0"/>
              <a:t> environment. Surprises occur.</a:t>
            </a:r>
          </a:p>
          <a:p>
            <a:pPr marL="0" indent="0">
              <a:buNone/>
            </a:pPr>
            <a:r>
              <a:rPr lang="en-IE" dirty="0" err="1" smtClean="0"/>
              <a:t>SaaS</a:t>
            </a:r>
            <a:endParaRPr lang="en-IE" dirty="0" smtClean="0"/>
          </a:p>
          <a:p>
            <a:pPr lvl="0"/>
            <a:r>
              <a:rPr lang="en-IE" dirty="0" smtClean="0"/>
              <a:t>VM and libraries managed by provider.</a:t>
            </a:r>
          </a:p>
          <a:p>
            <a:pPr lvl="0"/>
            <a:r>
              <a:rPr lang="en-IE" dirty="0" smtClean="0"/>
              <a:t>You provide code that uses the library.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8E24E36C-8538-4024-9CC6-103186047C70}" type="slidenum">
              <a:rPr lang="en-US" smtClean="0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35113" y="457200"/>
            <a:ext cx="3736975" cy="28019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defTabSz="914363" eaLnBrk="1" fontAlgn="auto" hangingPunct="1">
              <a:spcBef>
                <a:spcPts val="0"/>
              </a:spcBef>
              <a:spcAft>
                <a:spcPts val="333"/>
              </a:spcAft>
              <a:defRPr/>
            </a:pPr>
            <a:endParaRPr 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8E24E36C-8538-4024-9CC6-103186047C70}" type="slidenum">
              <a:rPr lang="en-US" smtClean="0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Scalable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CCAA8-96AC-43AA-98A1-510BA1D95B1C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10715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Relational databases</a:t>
            </a:r>
            <a:r>
              <a:rPr lang="en-IE" baseline="0" dirty="0" smtClean="0"/>
              <a:t> required for migrating existing applications.</a:t>
            </a:r>
            <a:endParaRPr lang="en-IE" dirty="0" smtClean="0"/>
          </a:p>
          <a:p>
            <a:r>
              <a:rPr lang="en-IE" dirty="0" smtClean="0"/>
              <a:t>Edge: CDN and computing close to the user. Akamai. Google/Bing maps with directions.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CCAA8-96AC-43AA-98A1-510BA1D95B1C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89957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CCAA8-96AC-43AA-98A1-510BA1D95B1C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4809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9BA9-256F-48D9-9D78-E1459A93A0F6}" type="datetimeFigureOut">
              <a:rPr lang="en-IE" smtClean="0"/>
              <a:t>16/04/2011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529A-4248-4108-8FF9-6FD4D7D9E0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9357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9BA9-256F-48D9-9D78-E1459A93A0F6}" type="datetimeFigureOut">
              <a:rPr lang="en-IE" smtClean="0"/>
              <a:t>16/04/2011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529A-4248-4108-8FF9-6FD4D7D9E0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86736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9BA9-256F-48D9-9D78-E1459A93A0F6}" type="datetimeFigureOut">
              <a:rPr lang="en-IE" smtClean="0"/>
              <a:t>16/04/2011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529A-4248-4108-8FF9-6FD4D7D9E0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58628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5"/>
            <a:ext cx="8363938" cy="666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800"/>
            <a:ext cx="8363938" cy="20005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4077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9BA9-256F-48D9-9D78-E1459A93A0F6}" type="datetimeFigureOut">
              <a:rPr lang="en-IE" smtClean="0"/>
              <a:t>16/04/2011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529A-4248-4108-8FF9-6FD4D7D9E0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95441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9BA9-256F-48D9-9D78-E1459A93A0F6}" type="datetimeFigureOut">
              <a:rPr lang="en-IE" smtClean="0"/>
              <a:t>16/04/2011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529A-4248-4108-8FF9-6FD4D7D9E0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2467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9BA9-256F-48D9-9D78-E1459A93A0F6}" type="datetimeFigureOut">
              <a:rPr lang="en-IE" smtClean="0"/>
              <a:t>16/04/2011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529A-4248-4108-8FF9-6FD4D7D9E0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304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9BA9-256F-48D9-9D78-E1459A93A0F6}" type="datetimeFigureOut">
              <a:rPr lang="en-IE" smtClean="0"/>
              <a:t>16/04/2011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529A-4248-4108-8FF9-6FD4D7D9E0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6495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9BA9-256F-48D9-9D78-E1459A93A0F6}" type="datetimeFigureOut">
              <a:rPr lang="en-IE" smtClean="0"/>
              <a:t>16/04/2011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529A-4248-4108-8FF9-6FD4D7D9E0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3595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9BA9-256F-48D9-9D78-E1459A93A0F6}" type="datetimeFigureOut">
              <a:rPr lang="en-IE" smtClean="0"/>
              <a:t>16/04/2011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529A-4248-4108-8FF9-6FD4D7D9E0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530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9BA9-256F-48D9-9D78-E1459A93A0F6}" type="datetimeFigureOut">
              <a:rPr lang="en-IE" smtClean="0"/>
              <a:t>16/04/2011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529A-4248-4108-8FF9-6FD4D7D9E0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8176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9BA9-256F-48D9-9D78-E1459A93A0F6}" type="datetimeFigureOut">
              <a:rPr lang="en-IE" smtClean="0"/>
              <a:t>16/04/2011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529A-4248-4108-8FF9-6FD4D7D9E0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914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B9BA9-256F-48D9-9D78-E1459A93A0F6}" type="datetimeFigureOut">
              <a:rPr lang="en-IE" smtClean="0"/>
              <a:t>16/04/2011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9529A-4248-4108-8FF9-6FD4D7D9E0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2932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aws.amazon.com/" TargetMode="External"/><Relationship Id="rId2" Type="http://schemas.openxmlformats.org/officeDocument/2006/relationships/hyperlink" Target="http://en.wikipedia.org/wiki/Cloud_comput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alesforce.com/" TargetMode="External"/><Relationship Id="rId5" Type="http://schemas.openxmlformats.org/officeDocument/2006/relationships/hyperlink" Target="http://code.google.com/appengine/" TargetMode="External"/><Relationship Id="rId4" Type="http://schemas.openxmlformats.org/officeDocument/2006/relationships/hyperlink" Target="http://www.microsoft.com/windowsazure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Overview of Cloud Computing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IE" dirty="0" smtClean="0">
                <a:solidFill>
                  <a:schemeClr val="tx1"/>
                </a:solidFill>
              </a:rPr>
              <a:t>Sven Rosvall</a:t>
            </a:r>
          </a:p>
          <a:p>
            <a:pPr algn="l"/>
            <a:r>
              <a:rPr lang="en-IE" dirty="0" smtClean="0">
                <a:solidFill>
                  <a:schemeClr val="tx1"/>
                </a:solidFill>
              </a:rPr>
              <a:t>ACCU 2011-04-16</a:t>
            </a:r>
          </a:p>
        </p:txBody>
      </p:sp>
      <p:pic>
        <p:nvPicPr>
          <p:cNvPr id="1026" name="Picture 2" descr="C:\Users\Rosvall\AppData\Local\Microsoft\Windows\Temporary Internet Files\Content.IE5\66EA71F2\MC90001478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625" y="980728"/>
            <a:ext cx="1639519" cy="1089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15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C 0.11719 -3.7037E-6 0.21285 0.0926 0.21285 0.20672 C 0.21285 0.32061 0.11719 0.41412 -1.38889E-6 0.41412 C -0.11736 0.41412 -0.21232 0.32061 -0.21232 0.20672 C -0.21232 0.0926 -0.11736 -3.7037E-6 -1.38889E-6 -3.7037E-6 Z " pathEditMode="relative" rAng="0" ptsTypes="fffff">
                                      <p:cBhvr>
                                        <p:cTn id="6" dur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76200" y="990600"/>
            <a:ext cx="2971800" cy="5715000"/>
          </a:xfrm>
          <a:prstGeom prst="roundRect">
            <a:avLst/>
          </a:prstGeom>
          <a:gradFill>
            <a:gsLst>
              <a:gs pos="55000">
                <a:schemeClr val="bg1">
                  <a:lumMod val="75000"/>
                  <a:lumOff val="25000"/>
                </a:schemeClr>
              </a:gs>
              <a:gs pos="56000">
                <a:schemeClr val="bg2">
                  <a:lumMod val="75000"/>
                </a:schemeClr>
              </a:gs>
              <a:gs pos="69000">
                <a:schemeClr val="bg1">
                  <a:alpha val="0"/>
                </a:schemeClr>
              </a:gs>
              <a:gs pos="100000">
                <a:schemeClr val="bg1">
                  <a:alpha val="1000"/>
                </a:schemeClr>
              </a:gs>
            </a:gsLst>
          </a:gradFill>
          <a:ln>
            <a:solidFill>
              <a:schemeClr val="bg1"/>
            </a:solidFill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400" dirty="0">
              <a:gradFill>
                <a:gsLst>
                  <a:gs pos="62000">
                    <a:schemeClr val="tx1"/>
                  </a:gs>
                  <a:gs pos="88000">
                    <a:schemeClr val="tx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3100272" y="990600"/>
            <a:ext cx="2971800" cy="5715000"/>
          </a:xfrm>
          <a:prstGeom prst="roundRect">
            <a:avLst/>
          </a:prstGeom>
          <a:gradFill>
            <a:gsLst>
              <a:gs pos="55000">
                <a:schemeClr val="bg1">
                  <a:lumMod val="75000"/>
                  <a:lumOff val="25000"/>
                </a:schemeClr>
              </a:gs>
              <a:gs pos="56000">
                <a:schemeClr val="bg2">
                  <a:lumMod val="75000"/>
                </a:schemeClr>
              </a:gs>
              <a:gs pos="69000">
                <a:schemeClr val="bg1">
                  <a:alpha val="0"/>
                </a:schemeClr>
              </a:gs>
              <a:gs pos="100000">
                <a:schemeClr val="bg1">
                  <a:alpha val="1000"/>
                </a:schemeClr>
              </a:gs>
            </a:gsLst>
          </a:gradFill>
          <a:ln>
            <a:solidFill>
              <a:schemeClr val="bg1"/>
            </a:solidFill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400" dirty="0">
              <a:gradFill>
                <a:gsLst>
                  <a:gs pos="62000">
                    <a:schemeClr val="tx1"/>
                  </a:gs>
                  <a:gs pos="88000">
                    <a:schemeClr val="tx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lang="en-IE" dirty="0" smtClean="0"/>
              <a:t>Main Providers</a:t>
            </a:r>
            <a:endParaRPr dirty="0"/>
          </a:p>
        </p:txBody>
      </p:sp>
      <p:grpSp>
        <p:nvGrpSpPr>
          <p:cNvPr id="23" name="Group 27"/>
          <p:cNvGrpSpPr>
            <a:grpSpLocks/>
          </p:cNvGrpSpPr>
          <p:nvPr/>
        </p:nvGrpSpPr>
        <p:grpSpPr bwMode="auto">
          <a:xfrm>
            <a:off x="539552" y="1322691"/>
            <a:ext cx="2088232" cy="2096735"/>
            <a:chOff x="5138977" y="2527543"/>
            <a:chExt cx="2783378" cy="2095843"/>
          </a:xfrm>
        </p:grpSpPr>
        <p:pic>
          <p:nvPicPr>
            <p:cNvPr id="25" name="Picture 2" descr="C:\Program Files\Microsoft Resource DVD Artwork\DVD_ART\Artwork_Imagery\HARDWARE_IMAGERY\Photos - OEM Hardware\Server Computer\HP AlphaServer SC4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291491" y="2527543"/>
              <a:ext cx="2123374" cy="1285328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</p:spPr>
        </p:pic>
        <p:sp>
          <p:nvSpPr>
            <p:cNvPr id="26" name="TextBox 19"/>
            <p:cNvSpPr txBox="1">
              <a:spLocks noChangeArrowheads="1"/>
            </p:cNvSpPr>
            <p:nvPr/>
          </p:nvSpPr>
          <p:spPr bwMode="auto">
            <a:xfrm>
              <a:off x="5138977" y="3792742"/>
              <a:ext cx="2783378" cy="830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400" dirty="0" smtClean="0"/>
                <a:t>Infrastructure As a Service</a:t>
              </a:r>
              <a:endParaRPr lang="en-US" sz="2400" dirty="0"/>
            </a:p>
          </p:txBody>
        </p:sp>
      </p:grpSp>
      <p:sp>
        <p:nvSpPr>
          <p:cNvPr id="32" name="TextBox 19"/>
          <p:cNvSpPr txBox="1">
            <a:spLocks noChangeArrowheads="1"/>
          </p:cNvSpPr>
          <p:nvPr/>
        </p:nvSpPr>
        <p:spPr bwMode="auto">
          <a:xfrm>
            <a:off x="3674458" y="2583363"/>
            <a:ext cx="18234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 dirty="0" smtClean="0"/>
              <a:t>Platform</a:t>
            </a:r>
            <a:br>
              <a:rPr lang="en-US" sz="2400" dirty="0" smtClean="0"/>
            </a:br>
            <a:r>
              <a:rPr lang="en-US" sz="2400" dirty="0" smtClean="0"/>
              <a:t>As a Service</a:t>
            </a:r>
            <a:endParaRPr lang="en-US" sz="2400" dirty="0"/>
          </a:p>
        </p:txBody>
      </p:sp>
      <p:sp>
        <p:nvSpPr>
          <p:cNvPr id="35" name="Rounded Rectangle 34"/>
          <p:cNvSpPr/>
          <p:nvPr/>
        </p:nvSpPr>
        <p:spPr bwMode="auto">
          <a:xfrm>
            <a:off x="6134431" y="980728"/>
            <a:ext cx="2971800" cy="5715000"/>
          </a:xfrm>
          <a:prstGeom prst="roundRect">
            <a:avLst/>
          </a:prstGeom>
          <a:gradFill>
            <a:gsLst>
              <a:gs pos="55000">
                <a:schemeClr val="bg1">
                  <a:lumMod val="75000"/>
                  <a:lumOff val="25000"/>
                </a:schemeClr>
              </a:gs>
              <a:gs pos="56000">
                <a:schemeClr val="bg2">
                  <a:lumMod val="75000"/>
                </a:schemeClr>
              </a:gs>
              <a:gs pos="69000">
                <a:schemeClr val="bg1">
                  <a:alpha val="0"/>
                </a:schemeClr>
              </a:gs>
              <a:gs pos="100000">
                <a:schemeClr val="bg1">
                  <a:alpha val="1000"/>
                </a:schemeClr>
              </a:gs>
            </a:gsLst>
          </a:gradFill>
          <a:ln>
            <a:solidFill>
              <a:schemeClr val="bg1"/>
            </a:solidFill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400" dirty="0">
              <a:gradFill>
                <a:gsLst>
                  <a:gs pos="62000">
                    <a:schemeClr val="tx1"/>
                  </a:gs>
                  <a:gs pos="88000">
                    <a:schemeClr val="tx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39" name="TextBox 19"/>
          <p:cNvSpPr txBox="1">
            <a:spLocks noChangeArrowheads="1"/>
          </p:cNvSpPr>
          <p:nvPr/>
        </p:nvSpPr>
        <p:spPr bwMode="auto">
          <a:xfrm>
            <a:off x="6561177" y="2564904"/>
            <a:ext cx="21152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 dirty="0" smtClean="0"/>
              <a:t>Software </a:t>
            </a:r>
            <a:br>
              <a:rPr lang="en-US" sz="2400" dirty="0" smtClean="0"/>
            </a:br>
            <a:r>
              <a:rPr lang="en-US" sz="2400" dirty="0" smtClean="0"/>
              <a:t>As a Service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129" y="1124744"/>
            <a:ext cx="1343375" cy="1440160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4016845" y="1554518"/>
            <a:ext cx="1129145" cy="780675"/>
            <a:chOff x="1188720" y="1645920"/>
            <a:chExt cx="8764906" cy="6176014"/>
          </a:xfrm>
        </p:grpSpPr>
        <p:pic>
          <p:nvPicPr>
            <p:cNvPr id="57" name="Picture 4" descr="VS box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557260" y="1668784"/>
              <a:ext cx="1396366" cy="6153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15" descr="server-app-plat-shap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88720" y="1645920"/>
              <a:ext cx="7406640" cy="6174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67" y="4411231"/>
            <a:ext cx="2066880" cy="75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729" y="3644225"/>
            <a:ext cx="2834431" cy="136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170949"/>
            <a:ext cx="1500219" cy="139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924" y="4127594"/>
            <a:ext cx="24098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2620758" y="4536163"/>
            <a:ext cx="28803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ight Arrow 20"/>
          <p:cNvSpPr/>
          <p:nvPr/>
        </p:nvSpPr>
        <p:spPr>
          <a:xfrm>
            <a:off x="6228184" y="4522877"/>
            <a:ext cx="288032" cy="648072"/>
          </a:xfrm>
          <a:prstGeom prst="righ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Right Arrow 21"/>
          <p:cNvSpPr/>
          <p:nvPr/>
        </p:nvSpPr>
        <p:spPr>
          <a:xfrm>
            <a:off x="5280131" y="3830967"/>
            <a:ext cx="28803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Right Arrow 26"/>
          <p:cNvSpPr/>
          <p:nvPr/>
        </p:nvSpPr>
        <p:spPr>
          <a:xfrm>
            <a:off x="3419872" y="3828246"/>
            <a:ext cx="288032" cy="648072"/>
          </a:xfrm>
          <a:prstGeom prst="righ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272576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Security</a:t>
            </a:r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158" y="1556792"/>
            <a:ext cx="60960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054941"/>
              </p:ext>
            </p:extLst>
          </p:nvPr>
        </p:nvGraphicFramePr>
        <p:xfrm>
          <a:off x="827584" y="3861048"/>
          <a:ext cx="7272808" cy="1615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360"/>
                <a:gridCol w="4032448"/>
              </a:tblGrid>
              <a:tr h="460851">
                <a:tc>
                  <a:txBody>
                    <a:bodyPr/>
                    <a:lstStyle/>
                    <a:p>
                      <a:r>
                        <a:rPr lang="en-IE" sz="2800" dirty="0" smtClean="0"/>
                        <a:t>Access control</a:t>
                      </a:r>
                      <a:endParaRPr lang="en-I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800" dirty="0" smtClean="0"/>
                        <a:t>Access keys, encryption</a:t>
                      </a:r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800" dirty="0" smtClean="0"/>
                        <a:t>Where is my stuff?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800" dirty="0" smtClean="0"/>
                        <a:t>Private clouds</a:t>
                      </a:r>
                    </a:p>
                  </a:txBody>
                  <a:tcPr/>
                </a:tc>
              </a:tr>
              <a:tr h="46085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3200" dirty="0" smtClean="0"/>
                        <a:t>Security procedures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28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55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Basic Building Blocks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err="1"/>
              <a:t>RESTful</a:t>
            </a:r>
            <a:r>
              <a:rPr lang="en-IE" dirty="0"/>
              <a:t> API’s</a:t>
            </a:r>
          </a:p>
          <a:p>
            <a:r>
              <a:rPr lang="en-IE" dirty="0" smtClean="0"/>
              <a:t>Simple storage</a:t>
            </a:r>
          </a:p>
          <a:p>
            <a:pPr lvl="1"/>
            <a:r>
              <a:rPr lang="en-IE" dirty="0" smtClean="0"/>
              <a:t>Blobs</a:t>
            </a:r>
            <a:endParaRPr lang="en-IE" dirty="0"/>
          </a:p>
          <a:p>
            <a:pPr lvl="1"/>
            <a:r>
              <a:rPr lang="en-IE" dirty="0"/>
              <a:t>Tables</a:t>
            </a:r>
          </a:p>
          <a:p>
            <a:pPr lvl="1"/>
            <a:r>
              <a:rPr lang="en-IE" dirty="0"/>
              <a:t>Queues</a:t>
            </a:r>
          </a:p>
          <a:p>
            <a:r>
              <a:rPr lang="en-IE" dirty="0"/>
              <a:t>Computing </a:t>
            </a:r>
            <a:r>
              <a:rPr lang="en-IE" dirty="0" smtClean="0"/>
              <a:t>Entities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78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Blobs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IE" dirty="0" smtClean="0"/>
              <a:t>Unstructured data</a:t>
            </a:r>
          </a:p>
          <a:p>
            <a:pPr fontAlgn="t"/>
            <a:r>
              <a:rPr lang="en-IE" dirty="0" smtClean="0"/>
              <a:t>Reference object with a URL</a:t>
            </a:r>
          </a:p>
          <a:p>
            <a:pPr fontAlgn="t"/>
            <a:r>
              <a:rPr lang="en-IE" dirty="0" smtClean="0"/>
              <a:t>Basic </a:t>
            </a:r>
            <a:r>
              <a:rPr lang="en-IE" dirty="0"/>
              <a:t>data storage unit</a:t>
            </a: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0235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Tables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E" dirty="0" smtClean="0"/>
              <a:t>Structured data</a:t>
            </a:r>
          </a:p>
          <a:p>
            <a:pPr lvl="0"/>
            <a:r>
              <a:rPr lang="en-IE" dirty="0" smtClean="0"/>
              <a:t>“Entity Database”, non-relational</a:t>
            </a:r>
          </a:p>
          <a:p>
            <a:pPr lvl="0"/>
            <a:r>
              <a:rPr lang="en-IE" dirty="0" smtClean="0"/>
              <a:t>Sparse tables</a:t>
            </a:r>
          </a:p>
          <a:p>
            <a:pPr lvl="0"/>
            <a:r>
              <a:rPr lang="en-IE" dirty="0" smtClean="0"/>
              <a:t>Set of key-value pairs</a:t>
            </a:r>
          </a:p>
          <a:p>
            <a:pPr lvl="0"/>
            <a:r>
              <a:rPr lang="en-IE" dirty="0" smtClean="0"/>
              <a:t>Reference table with a URL</a:t>
            </a:r>
          </a:p>
        </p:txBody>
      </p:sp>
    </p:spTree>
    <p:extLst>
      <p:ext uri="{BB962C8B-B14F-4D97-AF65-F5344CB8AC3E}">
        <p14:creationId xmlns:p14="http://schemas.microsoft.com/office/powerpoint/2010/main" val="220784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IE" dirty="0" smtClean="0"/>
              <a:t>Queues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E" dirty="0"/>
              <a:t>Message passing between components.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IE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Guaranteed delivery (at least once)</a:t>
            </a:r>
            <a:endParaRPr lang="en-IE" sz="3200" dirty="0" smtClean="0">
              <a:effectLst/>
            </a:endParaRPr>
          </a:p>
          <a:p>
            <a:pPr lvl="0"/>
            <a:r>
              <a:rPr lang="en-IE" dirty="0" smtClean="0"/>
              <a:t>Reference queue with a URL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3725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23528" y="3315116"/>
            <a:ext cx="2592288" cy="2778182"/>
          </a:xfrm>
          <a:prstGeom prst="cloud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00" dirty="0" smtClean="0"/>
          </a:p>
          <a:p>
            <a:pPr algn="ctr"/>
            <a:r>
              <a:rPr lang="sv-SE" sz="3600" dirty="0" smtClean="0"/>
              <a:t>IaaS</a:t>
            </a:r>
            <a:endParaRPr lang="en-IE" dirty="0"/>
          </a:p>
        </p:txBody>
      </p:sp>
      <p:grpSp>
        <p:nvGrpSpPr>
          <p:cNvPr id="30" name="Group 29"/>
          <p:cNvGrpSpPr/>
          <p:nvPr/>
        </p:nvGrpSpPr>
        <p:grpSpPr>
          <a:xfrm>
            <a:off x="827584" y="1586923"/>
            <a:ext cx="1440160" cy="1626053"/>
            <a:chOff x="827584" y="1700808"/>
            <a:chExt cx="1440160" cy="1728192"/>
          </a:xfrm>
        </p:grpSpPr>
        <p:grpSp>
          <p:nvGrpSpPr>
            <p:cNvPr id="29" name="Group 28"/>
            <p:cNvGrpSpPr/>
            <p:nvPr/>
          </p:nvGrpSpPr>
          <p:grpSpPr>
            <a:xfrm>
              <a:off x="827584" y="1700808"/>
              <a:ext cx="1440160" cy="1728192"/>
              <a:chOff x="827584" y="1700808"/>
              <a:chExt cx="1440160" cy="1728192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827584" y="1700808"/>
                <a:ext cx="1440160" cy="1728192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bevelB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  <a:p>
                <a:pPr algn="ctr"/>
                <a:endParaRPr lang="sv-SE" dirty="0" smtClean="0"/>
              </a:p>
              <a:p>
                <a:pPr algn="ctr"/>
                <a:endParaRPr lang="sv-SE" dirty="0"/>
              </a:p>
              <a:p>
                <a:pPr algn="ctr"/>
                <a:endParaRPr lang="sv-SE" dirty="0" smtClean="0"/>
              </a:p>
              <a:p>
                <a:pPr algn="ctr"/>
                <a:r>
                  <a:rPr lang="sv-SE" sz="3200" dirty="0" smtClean="0"/>
                  <a:t>VM</a:t>
                </a:r>
                <a:endParaRPr lang="sv-SE" sz="3200" dirty="0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1035826" y="1859935"/>
                <a:ext cx="1080120" cy="936104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slope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1978609997"/>
                </p:ext>
              </p:extLst>
            </p:nvPr>
          </p:nvGraphicFramePr>
          <p:xfrm>
            <a:off x="1035826" y="1874880"/>
            <a:ext cx="864096" cy="85897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grpSp>
        <p:nvGrpSpPr>
          <p:cNvPr id="36" name="Group 35"/>
          <p:cNvGrpSpPr/>
          <p:nvPr/>
        </p:nvGrpSpPr>
        <p:grpSpPr>
          <a:xfrm>
            <a:off x="827584" y="1586923"/>
            <a:ext cx="1440160" cy="1626053"/>
            <a:chOff x="827584" y="1700808"/>
            <a:chExt cx="1440160" cy="1728192"/>
          </a:xfrm>
        </p:grpSpPr>
        <p:grpSp>
          <p:nvGrpSpPr>
            <p:cNvPr id="37" name="Group 36"/>
            <p:cNvGrpSpPr/>
            <p:nvPr/>
          </p:nvGrpSpPr>
          <p:grpSpPr>
            <a:xfrm>
              <a:off x="827584" y="1700808"/>
              <a:ext cx="1440160" cy="1728192"/>
              <a:chOff x="827584" y="1700808"/>
              <a:chExt cx="1440160" cy="1728192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827584" y="1700808"/>
                <a:ext cx="1440160" cy="1728192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bevelB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  <a:p>
                <a:pPr algn="ctr"/>
                <a:endParaRPr lang="sv-SE" dirty="0" smtClean="0"/>
              </a:p>
              <a:p>
                <a:pPr algn="ctr"/>
                <a:endParaRPr lang="sv-SE" dirty="0"/>
              </a:p>
              <a:p>
                <a:pPr algn="ctr"/>
                <a:endParaRPr lang="sv-SE" dirty="0" smtClean="0"/>
              </a:p>
              <a:p>
                <a:pPr algn="ctr"/>
                <a:r>
                  <a:rPr lang="sv-SE" sz="3200" dirty="0" smtClean="0"/>
                  <a:t>VM</a:t>
                </a:r>
                <a:endParaRPr lang="sv-SE" sz="3200" dirty="0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1035826" y="1859935"/>
                <a:ext cx="1080120" cy="936104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slope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graphicFrame>
          <p:nvGraphicFramePr>
            <p:cNvPr id="38" name="Diagram 37"/>
            <p:cNvGraphicFramePr/>
            <p:nvPr>
              <p:extLst>
                <p:ext uri="{D42A27DB-BD31-4B8C-83A1-F6EECF244321}">
                  <p14:modId xmlns:p14="http://schemas.microsoft.com/office/powerpoint/2010/main" val="2000750877"/>
                </p:ext>
              </p:extLst>
            </p:nvPr>
          </p:nvGraphicFramePr>
          <p:xfrm>
            <a:off x="1035826" y="1874880"/>
            <a:ext cx="864096" cy="85897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sp>
        <p:nvSpPr>
          <p:cNvPr id="10" name="Cloud 9"/>
          <p:cNvSpPr/>
          <p:nvPr/>
        </p:nvSpPr>
        <p:spPr>
          <a:xfrm>
            <a:off x="3275856" y="2852937"/>
            <a:ext cx="2520280" cy="3240360"/>
          </a:xfrm>
          <a:prstGeom prst="cloud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00" dirty="0" smtClean="0"/>
          </a:p>
          <a:p>
            <a:pPr algn="ctr"/>
            <a:endParaRPr lang="sv-SE" sz="3600" dirty="0"/>
          </a:p>
          <a:p>
            <a:pPr algn="ctr"/>
            <a:endParaRPr lang="sv-SE" sz="3600" dirty="0" smtClean="0"/>
          </a:p>
          <a:p>
            <a:pPr algn="ctr"/>
            <a:r>
              <a:rPr lang="sv-SE" sz="3600" dirty="0" smtClean="0"/>
              <a:t>  PaaS</a:t>
            </a:r>
            <a:endParaRPr lang="en-IE" dirty="0"/>
          </a:p>
        </p:txBody>
      </p:sp>
      <p:sp>
        <p:nvSpPr>
          <p:cNvPr id="35" name="Rounded Rectangle 34"/>
          <p:cNvSpPr/>
          <p:nvPr/>
        </p:nvSpPr>
        <p:spPr>
          <a:xfrm>
            <a:off x="3960534" y="3467515"/>
            <a:ext cx="1440160" cy="15540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smtClean="0"/>
          </a:p>
          <a:p>
            <a:pPr algn="ctr"/>
            <a:endParaRPr lang="sv-SE" sz="3200" dirty="0"/>
          </a:p>
          <a:p>
            <a:pPr algn="ctr"/>
            <a:r>
              <a:rPr lang="sv-SE" sz="3200" dirty="0" smtClean="0"/>
              <a:t>VM</a:t>
            </a:r>
            <a:endParaRPr lang="sv-SE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Computing</a:t>
            </a:r>
            <a:endParaRPr lang="en-IE" dirty="0"/>
          </a:p>
        </p:txBody>
      </p:sp>
      <p:sp>
        <p:nvSpPr>
          <p:cNvPr id="8" name="Rounded Rectangle 7"/>
          <p:cNvSpPr/>
          <p:nvPr/>
        </p:nvSpPr>
        <p:spPr>
          <a:xfrm>
            <a:off x="3808134" y="3315115"/>
            <a:ext cx="1440160" cy="15540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smtClean="0"/>
          </a:p>
          <a:p>
            <a:pPr algn="ctr"/>
            <a:endParaRPr lang="sv-SE" sz="3200" dirty="0"/>
          </a:p>
          <a:p>
            <a:pPr algn="ctr"/>
            <a:r>
              <a:rPr lang="sv-SE" sz="3200" dirty="0" smtClean="0"/>
              <a:t>VM</a:t>
            </a:r>
            <a:endParaRPr lang="sv-SE" sz="32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3995936" y="1700808"/>
            <a:ext cx="1080120" cy="936104"/>
            <a:chOff x="3988154" y="1700808"/>
            <a:chExt cx="1080120" cy="936104"/>
          </a:xfrm>
        </p:grpSpPr>
        <p:sp>
          <p:nvSpPr>
            <p:cNvPr id="9" name="Rounded Rectangle 8"/>
            <p:cNvSpPr/>
            <p:nvPr/>
          </p:nvSpPr>
          <p:spPr>
            <a:xfrm>
              <a:off x="3988154" y="1700808"/>
              <a:ext cx="1080120" cy="93610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graphicFrame>
          <p:nvGraphicFramePr>
            <p:cNvPr id="11" name="Diagram 10"/>
            <p:cNvGraphicFramePr/>
            <p:nvPr>
              <p:extLst>
                <p:ext uri="{D42A27DB-BD31-4B8C-83A1-F6EECF244321}">
                  <p14:modId xmlns:p14="http://schemas.microsoft.com/office/powerpoint/2010/main" val="3150911805"/>
                </p:ext>
              </p:extLst>
            </p:nvPr>
          </p:nvGraphicFramePr>
          <p:xfrm>
            <a:off x="3988154" y="1715753"/>
            <a:ext cx="864096" cy="85897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</p:grpSp>
      <p:sp>
        <p:nvSpPr>
          <p:cNvPr id="15" name="Cloud 14"/>
          <p:cNvSpPr/>
          <p:nvPr/>
        </p:nvSpPr>
        <p:spPr>
          <a:xfrm>
            <a:off x="6156176" y="3068959"/>
            <a:ext cx="2232248" cy="3024337"/>
          </a:xfrm>
          <a:prstGeom prst="cloud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00" dirty="0" smtClean="0"/>
          </a:p>
          <a:p>
            <a:pPr algn="ctr"/>
            <a:endParaRPr lang="sv-SE" sz="3600" dirty="0"/>
          </a:p>
          <a:p>
            <a:pPr algn="ctr"/>
            <a:r>
              <a:rPr lang="sv-SE" sz="3600" dirty="0"/>
              <a:t> </a:t>
            </a:r>
            <a:r>
              <a:rPr lang="sv-SE" sz="3600" dirty="0" smtClean="0"/>
              <a:t>SaaS</a:t>
            </a:r>
            <a:endParaRPr lang="en-IE" dirty="0"/>
          </a:p>
        </p:txBody>
      </p:sp>
      <p:sp>
        <p:nvSpPr>
          <p:cNvPr id="34" name="12-Point Star 33"/>
          <p:cNvSpPr/>
          <p:nvPr/>
        </p:nvSpPr>
        <p:spPr>
          <a:xfrm>
            <a:off x="6660232" y="3359196"/>
            <a:ext cx="1440160" cy="1527279"/>
          </a:xfrm>
          <a:prstGeom prst="star12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85822143"/>
              </p:ext>
            </p:extLst>
          </p:nvPr>
        </p:nvGraphicFramePr>
        <p:xfrm>
          <a:off x="6840252" y="3614138"/>
          <a:ext cx="864096" cy="858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254779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3 L 0.0158 0.317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157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23774E-6 L -0.00781 0.293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4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Trends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E" dirty="0"/>
              <a:t>Relational databases</a:t>
            </a:r>
          </a:p>
          <a:p>
            <a:pPr lvl="0"/>
            <a:r>
              <a:rPr lang="en-IE" dirty="0"/>
              <a:t>Geo-failover</a:t>
            </a:r>
          </a:p>
          <a:p>
            <a:pPr lvl="0"/>
            <a:r>
              <a:rPr lang="en-IE" dirty="0"/>
              <a:t>Network traffic management</a:t>
            </a:r>
          </a:p>
          <a:p>
            <a:r>
              <a:rPr lang="en-IE" dirty="0" smtClean="0"/>
              <a:t>Edge</a:t>
            </a:r>
            <a:r>
              <a:rPr lang="en-IE" baseline="0" dirty="0" smtClean="0"/>
              <a:t> computing</a:t>
            </a:r>
          </a:p>
        </p:txBody>
      </p:sp>
    </p:spTree>
    <p:extLst>
      <p:ext uri="{BB962C8B-B14F-4D97-AF65-F5344CB8AC3E}">
        <p14:creationId xmlns:p14="http://schemas.microsoft.com/office/powerpoint/2010/main" val="58325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Content Delivery Network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r>
              <a:rPr lang="sv-SE" dirty="0" smtClean="0"/>
              <a:t>Caches static content close to users</a:t>
            </a:r>
            <a:endParaRPr lang="en-IE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69"/>
            <a:ext cx="4104455" cy="282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754" y="2780928"/>
            <a:ext cx="4092754" cy="282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AutoShape 15" descr="mailbox://C%7C/Mail/sven_rosvall/Inbox?number=31128414&amp;part=1.3&amp;filename=image002.png"/>
          <p:cNvSpPr>
            <a:spLocks noChangeAspect="1" noChangeArrowheads="1"/>
          </p:cNvSpPr>
          <p:nvPr/>
        </p:nvSpPr>
        <p:spPr bwMode="auto">
          <a:xfrm>
            <a:off x="0" y="0"/>
            <a:ext cx="88582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8" name="AutoShape 16" descr="mailbox://C%7C/Mail/sven_rosvall/Inbox?number=31128414&amp;part=1.4&amp;filename=image003.png"/>
          <p:cNvSpPr>
            <a:spLocks noChangeAspect="1" noChangeArrowheads="1"/>
          </p:cNvSpPr>
          <p:nvPr/>
        </p:nvSpPr>
        <p:spPr bwMode="auto">
          <a:xfrm>
            <a:off x="0" y="0"/>
            <a:ext cx="9429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9" name="AutoShape 17" descr="mailbox://C%7C/Mail/sven_rosvall/Inbox?number=31128414&amp;part=1.5&amp;filename=image004.png"/>
          <p:cNvSpPr>
            <a:spLocks noChangeAspect="1" noChangeArrowheads="1"/>
          </p:cNvSpPr>
          <p:nvPr/>
        </p:nvSpPr>
        <p:spPr bwMode="auto">
          <a:xfrm>
            <a:off x="0" y="0"/>
            <a:ext cx="9620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0" name="AutoShape 18" descr="mailbox://C%7C/Mail/sven_rosvall/Inbox?number=31128414&amp;part=1.6&amp;filename=image005.png"/>
          <p:cNvSpPr>
            <a:spLocks noChangeAspect="1" noChangeArrowheads="1"/>
          </p:cNvSpPr>
          <p:nvPr/>
        </p:nvSpPr>
        <p:spPr bwMode="auto">
          <a:xfrm>
            <a:off x="0" y="0"/>
            <a:ext cx="12477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1" name="AutoShape 14" descr="mailbox://C%7C/Mail/sven_rosvall/Inbox?number=31128414&amp;part=1.2&amp;filename=image001.png"/>
          <p:cNvSpPr>
            <a:spLocks noChangeAspect="1" noChangeArrowheads="1"/>
          </p:cNvSpPr>
          <p:nvPr/>
        </p:nvSpPr>
        <p:spPr bwMode="auto">
          <a:xfrm>
            <a:off x="63500" y="-457200"/>
            <a:ext cx="100012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2" name="AutoShape 21" descr="mailbox://C%7C/Mail/sven_rosvall/Inbox?number=31128414&amp;part=1.3&amp;filename=image002.png"/>
          <p:cNvSpPr>
            <a:spLocks noChangeAspect="1" noChangeArrowheads="1"/>
          </p:cNvSpPr>
          <p:nvPr/>
        </p:nvSpPr>
        <p:spPr bwMode="auto">
          <a:xfrm>
            <a:off x="152400" y="152400"/>
            <a:ext cx="88582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3" name="AutoShape 22" descr="mailbox://C%7C/Mail/sven_rosvall/Inbox?number=31128414&amp;part=1.4&amp;filename=image003.png"/>
          <p:cNvSpPr>
            <a:spLocks noChangeAspect="1" noChangeArrowheads="1"/>
          </p:cNvSpPr>
          <p:nvPr/>
        </p:nvSpPr>
        <p:spPr bwMode="auto">
          <a:xfrm>
            <a:off x="152400" y="152400"/>
            <a:ext cx="9429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4" name="AutoShape 23" descr="mailbox://C%7C/Mail/sven_rosvall/Inbox?number=31128414&amp;part=1.5&amp;filename=image004.png"/>
          <p:cNvSpPr>
            <a:spLocks noChangeAspect="1" noChangeArrowheads="1"/>
          </p:cNvSpPr>
          <p:nvPr/>
        </p:nvSpPr>
        <p:spPr bwMode="auto">
          <a:xfrm>
            <a:off x="152400" y="152400"/>
            <a:ext cx="9620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5" name="AutoShape 24" descr="mailbox://C%7C/Mail/sven_rosvall/Inbox?number=31128414&amp;part=1.6&amp;filename=image005.png"/>
          <p:cNvSpPr>
            <a:spLocks noChangeAspect="1" noChangeArrowheads="1"/>
          </p:cNvSpPr>
          <p:nvPr/>
        </p:nvSpPr>
        <p:spPr bwMode="auto">
          <a:xfrm>
            <a:off x="152400" y="152400"/>
            <a:ext cx="12477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6" name="AutoShape 20" descr="mailbox://C%7C/Mail/sven_rosvall/Inbox?number=31128414&amp;part=1.2&amp;filename=image001.png"/>
          <p:cNvSpPr>
            <a:spLocks noChangeAspect="1" noChangeArrowheads="1"/>
          </p:cNvSpPr>
          <p:nvPr/>
        </p:nvSpPr>
        <p:spPr bwMode="auto">
          <a:xfrm>
            <a:off x="215900" y="-304800"/>
            <a:ext cx="100012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7" name="AutoShape 27" descr="mailbox://C%7C/Mail/sven_rosvall/Inbox?number=31128414&amp;part=1.3&amp;filename=image002.png"/>
          <p:cNvSpPr>
            <a:spLocks noChangeAspect="1" noChangeArrowheads="1"/>
          </p:cNvSpPr>
          <p:nvPr/>
        </p:nvSpPr>
        <p:spPr bwMode="auto">
          <a:xfrm>
            <a:off x="304800" y="304800"/>
            <a:ext cx="88582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8" name="AutoShape 28" descr="mailbox://C%7C/Mail/sven_rosvall/Inbox?number=31128414&amp;part=1.4&amp;filename=image003.png"/>
          <p:cNvSpPr>
            <a:spLocks noChangeAspect="1" noChangeArrowheads="1"/>
          </p:cNvSpPr>
          <p:nvPr/>
        </p:nvSpPr>
        <p:spPr bwMode="auto">
          <a:xfrm>
            <a:off x="304800" y="304800"/>
            <a:ext cx="9429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9" name="AutoShape 29" descr="mailbox://C%7C/Mail/sven_rosvall/Inbox?number=31128414&amp;part=1.5&amp;filename=image004.png"/>
          <p:cNvSpPr>
            <a:spLocks noChangeAspect="1" noChangeArrowheads="1"/>
          </p:cNvSpPr>
          <p:nvPr/>
        </p:nvSpPr>
        <p:spPr bwMode="auto">
          <a:xfrm>
            <a:off x="304800" y="304800"/>
            <a:ext cx="9620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30" name="AutoShape 30" descr="mailbox://C%7C/Mail/sven_rosvall/Inbox?number=31128414&amp;part=1.6&amp;filename=image005.png"/>
          <p:cNvSpPr>
            <a:spLocks noChangeAspect="1" noChangeArrowheads="1"/>
          </p:cNvSpPr>
          <p:nvPr/>
        </p:nvSpPr>
        <p:spPr bwMode="auto">
          <a:xfrm>
            <a:off x="304800" y="304800"/>
            <a:ext cx="12477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31" name="AutoShape 26" descr="mailbox://C%7C/Mail/sven_rosvall/Inbox?number=31128414&amp;part=1.2&amp;filename=image001.png"/>
          <p:cNvSpPr>
            <a:spLocks noChangeAspect="1" noChangeArrowheads="1"/>
          </p:cNvSpPr>
          <p:nvPr/>
        </p:nvSpPr>
        <p:spPr bwMode="auto">
          <a:xfrm>
            <a:off x="368300" y="-152400"/>
            <a:ext cx="100012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733256"/>
            <a:ext cx="76771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42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Developing for the Cloud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IE" dirty="0" smtClean="0"/>
              <a:t>Think big!</a:t>
            </a:r>
          </a:p>
          <a:p>
            <a:pPr lvl="1"/>
            <a:r>
              <a:rPr lang="en-IE" dirty="0" smtClean="0"/>
              <a:t>Millions of users?</a:t>
            </a:r>
          </a:p>
          <a:p>
            <a:pPr lvl="1"/>
            <a:r>
              <a:rPr lang="en-IE" dirty="0" smtClean="0"/>
              <a:t>Network load?</a:t>
            </a:r>
          </a:p>
          <a:p>
            <a:pPr lvl="1"/>
            <a:r>
              <a:rPr lang="en-IE" dirty="0" smtClean="0"/>
              <a:t>Store TB of data?</a:t>
            </a:r>
          </a:p>
          <a:p>
            <a:r>
              <a:rPr lang="en-IE" dirty="0" smtClean="0"/>
              <a:t>Prepare for scale</a:t>
            </a:r>
          </a:p>
          <a:p>
            <a:pPr lvl="1"/>
            <a:r>
              <a:rPr lang="en-IE" dirty="0" smtClean="0"/>
              <a:t>Simplicity</a:t>
            </a:r>
          </a:p>
          <a:p>
            <a:pPr lvl="1"/>
            <a:r>
              <a:rPr lang="en-IE" dirty="0" smtClean="0"/>
              <a:t>Bottlenecks?</a:t>
            </a:r>
          </a:p>
          <a:p>
            <a:pPr lvl="1"/>
            <a:r>
              <a:rPr lang="en-IE" dirty="0" smtClean="0"/>
              <a:t>Single Point of Failure?</a:t>
            </a:r>
          </a:p>
          <a:p>
            <a:r>
              <a:rPr lang="en-IE" dirty="0" smtClean="0"/>
              <a:t>Prepare for failures</a:t>
            </a:r>
            <a:endParaRPr lang="en-IE" dirty="0"/>
          </a:p>
          <a:p>
            <a:pPr lvl="1"/>
            <a:r>
              <a:rPr lang="en-IE" dirty="0"/>
              <a:t>Network</a:t>
            </a:r>
          </a:p>
          <a:p>
            <a:pPr lvl="1"/>
            <a:r>
              <a:rPr lang="en-IE" dirty="0"/>
              <a:t>Crashing servers</a:t>
            </a:r>
          </a:p>
          <a:p>
            <a:pPr lvl="1"/>
            <a:r>
              <a:rPr lang="en-IE" dirty="0"/>
              <a:t>Server </a:t>
            </a:r>
            <a:r>
              <a:rPr lang="en-IE" dirty="0" smtClean="0"/>
              <a:t>updates</a:t>
            </a:r>
            <a:endParaRPr lang="sv-SE" dirty="0"/>
          </a:p>
          <a:p>
            <a:r>
              <a:rPr lang="sv-SE" dirty="0" smtClean="0"/>
              <a:t>Migrating?</a:t>
            </a:r>
          </a:p>
          <a:p>
            <a:pPr lvl="1"/>
            <a:r>
              <a:rPr lang="sv-SE" dirty="0" smtClean="0"/>
              <a:t>From SOA?</a:t>
            </a:r>
          </a:p>
          <a:p>
            <a:pPr lvl="1"/>
            <a:r>
              <a:rPr lang="sv-SE" dirty="0" smtClean="0"/>
              <a:t>From RDB?</a:t>
            </a:r>
          </a:p>
          <a:p>
            <a:pPr lvl="1"/>
            <a:r>
              <a:rPr lang="sv-SE" dirty="0" smtClean="0"/>
              <a:t>IaaS or PaaS?</a:t>
            </a:r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89160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Takeaways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66429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IE" dirty="0"/>
              <a:t>Understanding what Cloud Computing </a:t>
            </a:r>
            <a:r>
              <a:rPr lang="en-IE" dirty="0" smtClean="0"/>
              <a:t>is</a:t>
            </a:r>
            <a:endParaRPr lang="en-IE" dirty="0"/>
          </a:p>
          <a:p>
            <a:r>
              <a:rPr lang="en-IE" dirty="0" smtClean="0"/>
              <a:t>Players in the market</a:t>
            </a:r>
          </a:p>
          <a:p>
            <a:pPr lvl="0"/>
            <a:r>
              <a:rPr lang="en-IE" dirty="0" smtClean="0"/>
              <a:t>Building </a:t>
            </a:r>
            <a:r>
              <a:rPr lang="en-IE" dirty="0"/>
              <a:t>blocks of Cloud Computing and how to use them</a:t>
            </a:r>
          </a:p>
          <a:p>
            <a:r>
              <a:rPr lang="en-IE" dirty="0" smtClean="0"/>
              <a:t>Can </a:t>
            </a:r>
            <a:r>
              <a:rPr lang="en-IE" dirty="0"/>
              <a:t>my system be </a:t>
            </a:r>
            <a:r>
              <a:rPr lang="en-IE" dirty="0" smtClean="0"/>
              <a:t>migrated?</a:t>
            </a:r>
          </a:p>
          <a:p>
            <a:r>
              <a:rPr lang="en-IE" dirty="0" smtClean="0"/>
              <a:t>Not</a:t>
            </a:r>
            <a:r>
              <a:rPr lang="en-IE" baseline="0" dirty="0" smtClean="0"/>
              <a:t> covering Map/Reduce here</a:t>
            </a:r>
            <a:endParaRPr lang="en-IE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7" y="1484784"/>
            <a:ext cx="6887785" cy="2142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89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Concurrency Issues in the Cloud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Lots of simultaneous operations</a:t>
            </a:r>
          </a:p>
          <a:p>
            <a:r>
              <a:rPr lang="sv-SE" dirty="0" smtClean="0"/>
              <a:t>Rare problems happens</a:t>
            </a:r>
            <a:endParaRPr lang="en-IE" dirty="0"/>
          </a:p>
          <a:p>
            <a:pPr lvl="1"/>
            <a:r>
              <a:rPr lang="en-IE" dirty="0"/>
              <a:t>Network</a:t>
            </a:r>
          </a:p>
          <a:p>
            <a:pPr lvl="1"/>
            <a:r>
              <a:rPr lang="en-IE" dirty="0"/>
              <a:t>Crashing servers</a:t>
            </a:r>
          </a:p>
          <a:p>
            <a:pPr lvl="1"/>
            <a:r>
              <a:rPr lang="en-IE" dirty="0"/>
              <a:t>Server </a:t>
            </a:r>
            <a:r>
              <a:rPr lang="en-IE" dirty="0" smtClean="0"/>
              <a:t>updates</a:t>
            </a:r>
          </a:p>
          <a:p>
            <a:r>
              <a:rPr lang="en-IE" dirty="0" smtClean="0"/>
              <a:t>No transactions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5203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Design</a:t>
            </a:r>
            <a:r>
              <a:rPr lang="en-IE" baseline="0" dirty="0" smtClean="0"/>
              <a:t> Practices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Design for fault tolerance</a:t>
            </a:r>
          </a:p>
          <a:p>
            <a:pPr lvl="1"/>
            <a:r>
              <a:rPr lang="en-IE" dirty="0" smtClean="0"/>
              <a:t>Retry</a:t>
            </a:r>
          </a:p>
          <a:p>
            <a:pPr lvl="1"/>
            <a:r>
              <a:rPr lang="en-IE" dirty="0" err="1" smtClean="0"/>
              <a:t>Idempotency</a:t>
            </a:r>
            <a:endParaRPr lang="en-IE" dirty="0"/>
          </a:p>
          <a:p>
            <a:r>
              <a:rPr lang="en-IE" dirty="0" smtClean="0"/>
              <a:t>Synchronisation</a:t>
            </a:r>
          </a:p>
          <a:p>
            <a:pPr lvl="1"/>
            <a:r>
              <a:rPr lang="en-IE" dirty="0" smtClean="0"/>
              <a:t>Optimistic Consistency</a:t>
            </a:r>
          </a:p>
        </p:txBody>
      </p:sp>
    </p:spTree>
    <p:extLst>
      <p:ext uri="{BB962C8B-B14F-4D97-AF65-F5344CB8AC3E}">
        <p14:creationId xmlns:p14="http://schemas.microsoft.com/office/powerpoint/2010/main" val="411283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Examples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Place an order on website</a:t>
            </a:r>
          </a:p>
          <a:p>
            <a:pPr lvl="1"/>
            <a:r>
              <a:rPr lang="en-IE" dirty="0" smtClean="0"/>
              <a:t>Confirmation does not arrive in time.</a:t>
            </a:r>
          </a:p>
          <a:p>
            <a:r>
              <a:rPr lang="en-IE" dirty="0" smtClean="0"/>
              <a:t>Transfer money / Reserve order items</a:t>
            </a:r>
          </a:p>
          <a:p>
            <a:pPr lvl="1"/>
            <a:r>
              <a:rPr lang="en-IE" dirty="0" smtClean="0"/>
              <a:t>Deduct money fails – retry</a:t>
            </a:r>
          </a:p>
          <a:p>
            <a:pPr lvl="1"/>
            <a:r>
              <a:rPr lang="en-IE" dirty="0" smtClean="0"/>
              <a:t>Deposit money – Crash before finished</a:t>
            </a:r>
          </a:p>
        </p:txBody>
      </p:sp>
    </p:spTree>
    <p:extLst>
      <p:ext uri="{BB962C8B-B14F-4D97-AF65-F5344CB8AC3E}">
        <p14:creationId xmlns:p14="http://schemas.microsoft.com/office/powerpoint/2010/main" val="235085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ight Arrow 23"/>
          <p:cNvSpPr/>
          <p:nvPr/>
        </p:nvSpPr>
        <p:spPr>
          <a:xfrm flipH="1">
            <a:off x="2766812" y="3692158"/>
            <a:ext cx="2448273" cy="35493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Parallelogram 9"/>
          <p:cNvSpPr/>
          <p:nvPr/>
        </p:nvSpPr>
        <p:spPr>
          <a:xfrm>
            <a:off x="4855046" y="4758680"/>
            <a:ext cx="2880320" cy="576064"/>
          </a:xfrm>
          <a:prstGeom prst="parallelogram">
            <a:avLst>
              <a:gd name="adj" fmla="val 10238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696" y="706446"/>
            <a:ext cx="3527520" cy="437754"/>
          </a:xfrm>
        </p:spPr>
        <p:txBody>
          <a:bodyPr>
            <a:normAutofit fontScale="90000"/>
          </a:bodyPr>
          <a:lstStyle/>
          <a:p>
            <a:r>
              <a:rPr lang="en-IE" sz="4900" dirty="0" smtClean="0"/>
              <a:t>Place</a:t>
            </a:r>
            <a:r>
              <a:rPr lang="en-IE" dirty="0" smtClean="0"/>
              <a:t> an order</a:t>
            </a:r>
            <a:endParaRPr lang="en-IE" dirty="0"/>
          </a:p>
        </p:txBody>
      </p:sp>
      <p:pic>
        <p:nvPicPr>
          <p:cNvPr id="1026" name="Picture 2" descr="C:\Users\Rosvall\AppData\Local\Microsoft\Windows\Temporary Internet Files\Content.IE5\134ZJWPW\MC90041047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943" y="2706857"/>
            <a:ext cx="1512168" cy="159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osvall\AppData\Local\Microsoft\Windows\Temporary Internet Files\Content.IE5\66EA71F2\MC90023277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086" y="2643188"/>
            <a:ext cx="2381250" cy="129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arallelogram 8"/>
          <p:cNvSpPr/>
          <p:nvPr/>
        </p:nvSpPr>
        <p:spPr>
          <a:xfrm>
            <a:off x="4855046" y="4606280"/>
            <a:ext cx="2880320" cy="576064"/>
          </a:xfrm>
          <a:prstGeom prst="parallelogram">
            <a:avLst>
              <a:gd name="adj" fmla="val 10238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Parallelogram 7"/>
          <p:cNvSpPr/>
          <p:nvPr/>
        </p:nvSpPr>
        <p:spPr>
          <a:xfrm>
            <a:off x="4855046" y="4453880"/>
            <a:ext cx="2880320" cy="576064"/>
          </a:xfrm>
          <a:prstGeom prst="parallelogram">
            <a:avLst>
              <a:gd name="adj" fmla="val 10238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Parallelogram 6"/>
          <p:cNvSpPr/>
          <p:nvPr/>
        </p:nvSpPr>
        <p:spPr>
          <a:xfrm>
            <a:off x="4855046" y="4301480"/>
            <a:ext cx="2880320" cy="576064"/>
          </a:xfrm>
          <a:prstGeom prst="parallelogram">
            <a:avLst>
              <a:gd name="adj" fmla="val 10238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Parallelogram 3"/>
          <p:cNvSpPr/>
          <p:nvPr/>
        </p:nvSpPr>
        <p:spPr>
          <a:xfrm>
            <a:off x="4855046" y="4149080"/>
            <a:ext cx="2880320" cy="576064"/>
          </a:xfrm>
          <a:prstGeom prst="parallelogram">
            <a:avLst>
              <a:gd name="adj" fmla="val 10238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8" name="Picture 3" descr="C:\Users\Rosvall\AppData\Local\Microsoft\Windows\Temporary Internet Files\Content.IE5\66EA71F2\MC90023277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118" y="1812258"/>
            <a:ext cx="2381250" cy="129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Multiply 16"/>
          <p:cNvSpPr/>
          <p:nvPr/>
        </p:nvSpPr>
        <p:spPr>
          <a:xfrm>
            <a:off x="3486894" y="3327400"/>
            <a:ext cx="1152128" cy="1109712"/>
          </a:xfrm>
          <a:prstGeom prst="mathMultiply">
            <a:avLst>
              <a:gd name="adj1" fmla="val 960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ight Arrow 19"/>
          <p:cNvSpPr/>
          <p:nvPr/>
        </p:nvSpPr>
        <p:spPr>
          <a:xfrm>
            <a:off x="2766814" y="3279166"/>
            <a:ext cx="2448272" cy="354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Right Arrow 24"/>
          <p:cNvSpPr/>
          <p:nvPr/>
        </p:nvSpPr>
        <p:spPr>
          <a:xfrm>
            <a:off x="2544251" y="2465723"/>
            <a:ext cx="2893394" cy="354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Right Arrow 25"/>
          <p:cNvSpPr/>
          <p:nvPr/>
        </p:nvSpPr>
        <p:spPr>
          <a:xfrm flipH="1">
            <a:off x="2623111" y="2820653"/>
            <a:ext cx="2827921" cy="35493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b="1" dirty="0"/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1110942" y="5661248"/>
            <a:ext cx="7642879" cy="720080"/>
          </a:xfrm>
        </p:spPr>
        <p:txBody>
          <a:bodyPr/>
          <a:lstStyle/>
          <a:p>
            <a:pPr marL="0" indent="0">
              <a:buNone/>
            </a:pPr>
            <a:r>
              <a:rPr lang="en-IE" dirty="0" smtClean="0"/>
              <a:t>Solution: Idempotent operations</a:t>
            </a:r>
          </a:p>
        </p:txBody>
      </p:sp>
    </p:spTree>
    <p:extLst>
      <p:ext uri="{BB962C8B-B14F-4D97-AF65-F5344CB8AC3E}">
        <p14:creationId xmlns:p14="http://schemas.microsoft.com/office/powerpoint/2010/main" val="380280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7" grpId="0" animBg="1"/>
      <p:bldP spid="20" grpId="0" animBg="1"/>
      <p:bldP spid="25" grpId="0" animBg="1"/>
      <p:bldP spid="26" grpId="0" animBg="1"/>
      <p:bldP spid="2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Idempotent Operations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Can be applied multiple times with same result.</a:t>
            </a:r>
          </a:p>
          <a:p>
            <a:endParaRPr lang="en-IE" dirty="0"/>
          </a:p>
          <a:p>
            <a:pPr marL="0" indent="0">
              <a:buNone/>
            </a:pPr>
            <a:r>
              <a:rPr lang="en-IE" dirty="0" smtClean="0"/>
              <a:t>Examples:</a:t>
            </a:r>
          </a:p>
          <a:p>
            <a:r>
              <a:rPr lang="en-IE" dirty="0" smtClean="0"/>
              <a:t>Lookup your address</a:t>
            </a:r>
          </a:p>
          <a:p>
            <a:r>
              <a:rPr lang="en-IE" dirty="0" smtClean="0"/>
              <a:t>Change your address</a:t>
            </a:r>
          </a:p>
          <a:p>
            <a:r>
              <a:rPr lang="en-IE" dirty="0" smtClean="0"/>
              <a:t>HTTP GET/PUT/DELETE  (not POST)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9746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Updating</a:t>
            </a:r>
            <a:endParaRPr lang="en-IE" dirty="0"/>
          </a:p>
        </p:txBody>
      </p:sp>
      <p:pic>
        <p:nvPicPr>
          <p:cNvPr id="2050" name="Picture 2" descr="C:\Users\Rosvall\AppData\Local\Microsoft\Windows\Temporary Internet Files\Content.IE5\66EA71F2\MC9003521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333" y="2201862"/>
            <a:ext cx="1969987" cy="24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0152" y="3223767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dirty="0" smtClean="0"/>
              <a:t>€100</a:t>
            </a:r>
            <a:endParaRPr lang="en-IE" sz="2800" dirty="0"/>
          </a:p>
        </p:txBody>
      </p:sp>
      <p:pic>
        <p:nvPicPr>
          <p:cNvPr id="2051" name="Picture 3" descr="C:\Users\Rosvall\AppData\Local\Microsoft\Windows\Temporary Internet Files\Content.IE5\8M9UXQCR\MC90004489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19" y="2061170"/>
            <a:ext cx="1172316" cy="186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 flipH="1">
            <a:off x="3001458" y="2333546"/>
            <a:ext cx="2533914" cy="482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Read = €100</a:t>
            </a:r>
            <a:endParaRPr lang="en-IE" dirty="0"/>
          </a:p>
        </p:txBody>
      </p:sp>
      <p:sp>
        <p:nvSpPr>
          <p:cNvPr id="13" name="Right Arrow 12"/>
          <p:cNvSpPr/>
          <p:nvPr/>
        </p:nvSpPr>
        <p:spPr>
          <a:xfrm>
            <a:off x="3007251" y="3749266"/>
            <a:ext cx="2480875" cy="482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Write = €80</a:t>
            </a:r>
            <a:endParaRPr lang="en-IE" dirty="0"/>
          </a:p>
        </p:txBody>
      </p:sp>
      <p:sp>
        <p:nvSpPr>
          <p:cNvPr id="16" name="12-Point Star 15"/>
          <p:cNvSpPr/>
          <p:nvPr/>
        </p:nvSpPr>
        <p:spPr>
          <a:xfrm>
            <a:off x="2836484" y="2816485"/>
            <a:ext cx="1224136" cy="932781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-€20</a:t>
            </a:r>
            <a:endParaRPr lang="en-IE" dirty="0"/>
          </a:p>
        </p:txBody>
      </p:sp>
      <p:sp>
        <p:nvSpPr>
          <p:cNvPr id="17" name="TextBox 16"/>
          <p:cNvSpPr txBox="1"/>
          <p:nvPr/>
        </p:nvSpPr>
        <p:spPr>
          <a:xfrm>
            <a:off x="6100879" y="3223767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dirty="0" smtClean="0"/>
              <a:t>€80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101233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3" grpId="0" animBg="1"/>
      <p:bldP spid="16" grpId="0" animBg="1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Updating</a:t>
            </a:r>
            <a:endParaRPr lang="en-IE" dirty="0"/>
          </a:p>
        </p:txBody>
      </p:sp>
      <p:pic>
        <p:nvPicPr>
          <p:cNvPr id="2050" name="Picture 2" descr="C:\Users\Rosvall\AppData\Local\Microsoft\Windows\Temporary Internet Files\Content.IE5\66EA71F2\MC9003521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333" y="2201862"/>
            <a:ext cx="1969987" cy="24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0152" y="3223767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dirty="0" smtClean="0"/>
              <a:t>€100</a:t>
            </a:r>
            <a:endParaRPr lang="en-IE" sz="2800" dirty="0"/>
          </a:p>
        </p:txBody>
      </p:sp>
      <p:pic>
        <p:nvPicPr>
          <p:cNvPr id="2051" name="Picture 3" descr="C:\Users\Rosvall\AppData\Local\Microsoft\Windows\Temporary Internet Files\Content.IE5\8M9UXQCR\MC90004489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19" y="2061170"/>
            <a:ext cx="1172316" cy="186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osvall\AppData\Local\Microsoft\Windows\Temporary Internet Files\Content.IE5\66EA71F2\MC90001580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09" y="4869160"/>
            <a:ext cx="1768475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 flipH="1">
            <a:off x="3001458" y="2333546"/>
            <a:ext cx="2533914" cy="482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Read = €100</a:t>
            </a:r>
            <a:endParaRPr lang="en-IE" dirty="0"/>
          </a:p>
        </p:txBody>
      </p:sp>
      <p:sp>
        <p:nvSpPr>
          <p:cNvPr id="7" name="12-Point Star 6"/>
          <p:cNvSpPr/>
          <p:nvPr/>
        </p:nvSpPr>
        <p:spPr>
          <a:xfrm>
            <a:off x="2974938" y="5050841"/>
            <a:ext cx="1224136" cy="932781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+</a:t>
            </a:r>
            <a:r>
              <a:rPr lang="en-IE" dirty="0" smtClean="0"/>
              <a:t>€50</a:t>
            </a:r>
            <a:endParaRPr lang="en-IE" dirty="0"/>
          </a:p>
        </p:txBody>
      </p:sp>
      <p:sp>
        <p:nvSpPr>
          <p:cNvPr id="13" name="Right Arrow 12"/>
          <p:cNvSpPr/>
          <p:nvPr/>
        </p:nvSpPr>
        <p:spPr>
          <a:xfrm>
            <a:off x="3007251" y="3749266"/>
            <a:ext cx="2068805" cy="482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Write = €80</a:t>
            </a:r>
            <a:endParaRPr lang="en-IE" dirty="0"/>
          </a:p>
        </p:txBody>
      </p:sp>
      <p:sp>
        <p:nvSpPr>
          <p:cNvPr id="14" name="Right Arrow 13"/>
          <p:cNvSpPr/>
          <p:nvPr/>
        </p:nvSpPr>
        <p:spPr>
          <a:xfrm flipH="1">
            <a:off x="2974938" y="4620706"/>
            <a:ext cx="2533914" cy="482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Read = €100</a:t>
            </a:r>
            <a:endParaRPr lang="en-IE" dirty="0"/>
          </a:p>
        </p:txBody>
      </p:sp>
      <p:sp>
        <p:nvSpPr>
          <p:cNvPr id="15" name="Right Arrow 14"/>
          <p:cNvSpPr/>
          <p:nvPr/>
        </p:nvSpPr>
        <p:spPr>
          <a:xfrm>
            <a:off x="2992106" y="5983622"/>
            <a:ext cx="2480875" cy="482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Write = €150</a:t>
            </a:r>
            <a:endParaRPr lang="en-IE" dirty="0"/>
          </a:p>
        </p:txBody>
      </p:sp>
      <p:sp>
        <p:nvSpPr>
          <p:cNvPr id="16" name="12-Point Star 15"/>
          <p:cNvSpPr/>
          <p:nvPr/>
        </p:nvSpPr>
        <p:spPr>
          <a:xfrm>
            <a:off x="2836484" y="2816485"/>
            <a:ext cx="1224136" cy="932781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-€20</a:t>
            </a:r>
            <a:endParaRPr lang="en-IE" dirty="0"/>
          </a:p>
        </p:txBody>
      </p:sp>
      <p:sp>
        <p:nvSpPr>
          <p:cNvPr id="18" name="TextBox 17"/>
          <p:cNvSpPr txBox="1"/>
          <p:nvPr/>
        </p:nvSpPr>
        <p:spPr>
          <a:xfrm>
            <a:off x="5940152" y="3223767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dirty="0" smtClean="0"/>
              <a:t>€150</a:t>
            </a:r>
            <a:endParaRPr lang="en-IE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109154" y="3541571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5400" b="1" dirty="0" smtClean="0">
                <a:solidFill>
                  <a:srgbClr val="FF0000"/>
                </a:solidFill>
              </a:rPr>
              <a:t>?</a:t>
            </a:r>
            <a:endParaRPr lang="en-I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3" grpId="0" animBg="1"/>
      <p:bldP spid="14" grpId="0" animBg="1"/>
      <p:bldP spid="15" grpId="0" animBg="1"/>
      <p:bldP spid="18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Optimistic Concurrency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Get version marker (E-Tag) when reading object</a:t>
            </a:r>
          </a:p>
          <a:p>
            <a:r>
              <a:rPr lang="en-IE" dirty="0" smtClean="0"/>
              <a:t>Only allow write if version marker is unchanged.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7939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Updating</a:t>
            </a:r>
            <a:endParaRPr lang="en-IE" dirty="0"/>
          </a:p>
        </p:txBody>
      </p:sp>
      <p:pic>
        <p:nvPicPr>
          <p:cNvPr id="2050" name="Picture 2" descr="C:\Users\Rosvall\AppData\Local\Microsoft\Windows\Temporary Internet Files\Content.IE5\66EA71F2\MC9003521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333" y="2201862"/>
            <a:ext cx="1969987" cy="24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0152" y="3223767"/>
            <a:ext cx="1342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dirty="0" smtClean="0"/>
              <a:t>€100 v1</a:t>
            </a:r>
            <a:endParaRPr lang="en-IE" sz="2800" dirty="0"/>
          </a:p>
        </p:txBody>
      </p:sp>
      <p:pic>
        <p:nvPicPr>
          <p:cNvPr id="2051" name="Picture 3" descr="C:\Users\Rosvall\AppData\Local\Microsoft\Windows\Temporary Internet Files\Content.IE5\8M9UXQCR\MC90004489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19" y="2061170"/>
            <a:ext cx="1172316" cy="186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osvall\AppData\Local\Microsoft\Windows\Temporary Internet Files\Content.IE5\66EA71F2\MC90001580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09" y="4869160"/>
            <a:ext cx="1768475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 flipH="1">
            <a:off x="3001458" y="2333546"/>
            <a:ext cx="2533914" cy="482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Read = €100 v1</a:t>
            </a:r>
            <a:endParaRPr lang="en-IE" dirty="0"/>
          </a:p>
        </p:txBody>
      </p:sp>
      <p:sp>
        <p:nvSpPr>
          <p:cNvPr id="7" name="12-Point Star 6"/>
          <p:cNvSpPr/>
          <p:nvPr/>
        </p:nvSpPr>
        <p:spPr>
          <a:xfrm>
            <a:off x="2974938" y="5050841"/>
            <a:ext cx="1224136" cy="932781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+</a:t>
            </a:r>
            <a:r>
              <a:rPr lang="en-IE" dirty="0" smtClean="0"/>
              <a:t>€50</a:t>
            </a:r>
            <a:endParaRPr lang="en-IE" dirty="0"/>
          </a:p>
        </p:txBody>
      </p:sp>
      <p:sp>
        <p:nvSpPr>
          <p:cNvPr id="13" name="Right Arrow 12"/>
          <p:cNvSpPr/>
          <p:nvPr/>
        </p:nvSpPr>
        <p:spPr>
          <a:xfrm>
            <a:off x="3007251" y="3749266"/>
            <a:ext cx="2068805" cy="482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Write = €80 v1</a:t>
            </a:r>
            <a:endParaRPr lang="en-IE" dirty="0"/>
          </a:p>
        </p:txBody>
      </p:sp>
      <p:sp>
        <p:nvSpPr>
          <p:cNvPr id="14" name="Right Arrow 13"/>
          <p:cNvSpPr/>
          <p:nvPr/>
        </p:nvSpPr>
        <p:spPr>
          <a:xfrm flipH="1">
            <a:off x="2974938" y="4620706"/>
            <a:ext cx="2533914" cy="482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Read = €100  v1</a:t>
            </a:r>
            <a:endParaRPr lang="en-IE" dirty="0"/>
          </a:p>
        </p:txBody>
      </p:sp>
      <p:sp>
        <p:nvSpPr>
          <p:cNvPr id="15" name="Right Arrow 14"/>
          <p:cNvSpPr/>
          <p:nvPr/>
        </p:nvSpPr>
        <p:spPr>
          <a:xfrm>
            <a:off x="2992106" y="5983622"/>
            <a:ext cx="2480875" cy="482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Write = €150 v1</a:t>
            </a:r>
            <a:endParaRPr lang="en-IE" dirty="0"/>
          </a:p>
        </p:txBody>
      </p:sp>
      <p:sp>
        <p:nvSpPr>
          <p:cNvPr id="16" name="12-Point Star 15"/>
          <p:cNvSpPr/>
          <p:nvPr/>
        </p:nvSpPr>
        <p:spPr>
          <a:xfrm>
            <a:off x="2836484" y="2816485"/>
            <a:ext cx="1224136" cy="932781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-€20</a:t>
            </a:r>
            <a:endParaRPr lang="en-IE" dirty="0"/>
          </a:p>
        </p:txBody>
      </p:sp>
      <p:sp>
        <p:nvSpPr>
          <p:cNvPr id="18" name="TextBox 17"/>
          <p:cNvSpPr txBox="1"/>
          <p:nvPr/>
        </p:nvSpPr>
        <p:spPr>
          <a:xfrm>
            <a:off x="5940152" y="3212976"/>
            <a:ext cx="1342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dirty="0" smtClean="0"/>
              <a:t>€150 v2</a:t>
            </a:r>
            <a:endParaRPr lang="en-IE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109154" y="3541571"/>
            <a:ext cx="5661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5400" b="1" dirty="0">
                <a:solidFill>
                  <a:srgbClr val="FF0000"/>
                </a:solidFill>
              </a:rPr>
              <a:t>X</a:t>
            </a:r>
            <a:endParaRPr lang="en-I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7" grpId="0" animBg="1"/>
      <p:bldP spid="13" grpId="0" animBg="1"/>
      <p:bldP spid="14" grpId="0" animBg="1"/>
      <p:bldP spid="15" grpId="0" animBg="1"/>
      <p:bldP spid="16" grpId="0" animBg="1"/>
      <p:bldP spid="18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Updating</a:t>
            </a:r>
            <a:endParaRPr lang="en-IE" dirty="0"/>
          </a:p>
        </p:txBody>
      </p:sp>
      <p:pic>
        <p:nvPicPr>
          <p:cNvPr id="2050" name="Picture 2" descr="C:\Users\Rosvall\AppData\Local\Microsoft\Windows\Temporary Internet Files\Content.IE5\66EA71F2\MC9003521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333" y="2201862"/>
            <a:ext cx="1969987" cy="24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osvall\AppData\Local\Microsoft\Windows\Temporary Internet Files\Content.IE5\8M9UXQCR\MC90004489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19" y="2061170"/>
            <a:ext cx="1172316" cy="186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osvall\AppData\Local\Microsoft\Windows\Temporary Internet Files\Content.IE5\66EA71F2\MC90001580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09" y="4869160"/>
            <a:ext cx="1768475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 flipH="1">
            <a:off x="3001458" y="2333546"/>
            <a:ext cx="2533914" cy="482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Read = €150 v2</a:t>
            </a:r>
            <a:endParaRPr lang="en-IE" dirty="0"/>
          </a:p>
        </p:txBody>
      </p:sp>
      <p:sp>
        <p:nvSpPr>
          <p:cNvPr id="7" name="12-Point Star 6"/>
          <p:cNvSpPr/>
          <p:nvPr/>
        </p:nvSpPr>
        <p:spPr>
          <a:xfrm>
            <a:off x="2974938" y="5050841"/>
            <a:ext cx="1224136" cy="932781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+</a:t>
            </a:r>
            <a:r>
              <a:rPr lang="en-IE" dirty="0" smtClean="0"/>
              <a:t>€50</a:t>
            </a:r>
            <a:endParaRPr lang="en-IE" dirty="0"/>
          </a:p>
        </p:txBody>
      </p:sp>
      <p:sp>
        <p:nvSpPr>
          <p:cNvPr id="13" name="Right Arrow 12"/>
          <p:cNvSpPr/>
          <p:nvPr/>
        </p:nvSpPr>
        <p:spPr>
          <a:xfrm>
            <a:off x="3007251" y="3749266"/>
            <a:ext cx="2465730" cy="482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Write = €130 v2</a:t>
            </a:r>
            <a:endParaRPr lang="en-IE" dirty="0"/>
          </a:p>
        </p:txBody>
      </p:sp>
      <p:sp>
        <p:nvSpPr>
          <p:cNvPr id="14" name="Right Arrow 13"/>
          <p:cNvSpPr/>
          <p:nvPr/>
        </p:nvSpPr>
        <p:spPr>
          <a:xfrm flipH="1">
            <a:off x="2974938" y="4620706"/>
            <a:ext cx="2533914" cy="482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Read = €100  v1</a:t>
            </a:r>
            <a:endParaRPr lang="en-IE" dirty="0"/>
          </a:p>
        </p:txBody>
      </p:sp>
      <p:sp>
        <p:nvSpPr>
          <p:cNvPr id="15" name="Right Arrow 14"/>
          <p:cNvSpPr/>
          <p:nvPr/>
        </p:nvSpPr>
        <p:spPr>
          <a:xfrm>
            <a:off x="2992106" y="5983622"/>
            <a:ext cx="2480875" cy="482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Write = €150 v1</a:t>
            </a:r>
            <a:endParaRPr lang="en-IE" dirty="0"/>
          </a:p>
        </p:txBody>
      </p:sp>
      <p:sp>
        <p:nvSpPr>
          <p:cNvPr id="16" name="12-Point Star 15"/>
          <p:cNvSpPr/>
          <p:nvPr/>
        </p:nvSpPr>
        <p:spPr>
          <a:xfrm>
            <a:off x="2836484" y="2816485"/>
            <a:ext cx="1224136" cy="932781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-€20</a:t>
            </a:r>
            <a:endParaRPr lang="en-IE" dirty="0"/>
          </a:p>
        </p:txBody>
      </p:sp>
      <p:sp>
        <p:nvSpPr>
          <p:cNvPr id="18" name="TextBox 17"/>
          <p:cNvSpPr txBox="1"/>
          <p:nvPr/>
        </p:nvSpPr>
        <p:spPr>
          <a:xfrm>
            <a:off x="5940152" y="3212976"/>
            <a:ext cx="1342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dirty="0" smtClean="0"/>
              <a:t>€150 v2</a:t>
            </a:r>
            <a:endParaRPr lang="en-IE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5940152" y="3212976"/>
            <a:ext cx="1342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dirty="0" smtClean="0"/>
              <a:t>€130 v3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76499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  <p:bldP spid="18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Defining Cloud Computing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-720000">
              <a:spcAft>
                <a:spcPts val="600"/>
              </a:spcAft>
              <a:buNone/>
            </a:pPr>
            <a:r>
              <a:rPr lang="en-IE" dirty="0"/>
              <a:t>Business - A method to address scalability and availability concerns for large scale applications.</a:t>
            </a:r>
          </a:p>
          <a:p>
            <a:pPr marL="0" indent="-720000">
              <a:spcAft>
                <a:spcPts val="600"/>
              </a:spcAft>
              <a:buNone/>
            </a:pPr>
            <a:r>
              <a:rPr lang="en-IE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Engineering - Providing services on virtual machines allocated on top of a large physical machine pool.</a:t>
            </a:r>
          </a:p>
          <a:p>
            <a:pPr marL="0" indent="-720000">
              <a:spcAft>
                <a:spcPts val="600"/>
              </a:spcAft>
              <a:buNone/>
            </a:pPr>
            <a:r>
              <a:rPr lang="en-IE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Practical - Find spare capacity automatically.</a:t>
            </a:r>
          </a:p>
          <a:p>
            <a:pPr marL="0" indent="-720000">
              <a:spcAft>
                <a:spcPts val="600"/>
              </a:spcAft>
              <a:buNone/>
            </a:pPr>
            <a:r>
              <a:rPr lang="en-IE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 picture - Democratized distributed computing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9728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Job Control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E" dirty="0" smtClean="0"/>
              <a:t>A job is managed by a message on a queue.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A worker picks up a message and executes the job.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If the worker crashes, the message is returned to the queue after a timeout. Another worker picks up the message.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The message is only deleted from the queue when the job is complete.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4551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Straight Connector 78"/>
          <p:cNvCxnSpPr>
            <a:stCxn id="81" idx="0"/>
            <a:endCxn id="68" idx="7"/>
          </p:cNvCxnSpPr>
          <p:nvPr/>
        </p:nvCxnSpPr>
        <p:spPr>
          <a:xfrm flipV="1">
            <a:off x="2955320" y="4260713"/>
            <a:ext cx="187860" cy="7383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81" idx="1"/>
            <a:endCxn id="75" idx="7"/>
          </p:cNvCxnSpPr>
          <p:nvPr/>
        </p:nvCxnSpPr>
        <p:spPr>
          <a:xfrm flipH="1">
            <a:off x="1988926" y="5076029"/>
            <a:ext cx="812324" cy="129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Demo – </a:t>
            </a:r>
            <a:r>
              <a:rPr lang="en-IE" dirty="0" err="1" smtClean="0"/>
              <a:t>MiniBing</a:t>
            </a:r>
            <a:endParaRPr lang="en-IE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5158116" y="6401848"/>
            <a:ext cx="246144" cy="167639"/>
          </a:xfrm>
          <a:prstGeom prst="roundRect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spc="-50" dirty="0" smtClean="0">
              <a:gradFill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5400000" scaled="0"/>
              </a:gra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153272" y="6211571"/>
            <a:ext cx="246144" cy="16763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spc="-50" dirty="0" smtClean="0">
              <a:gradFill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5400000" scaled="0"/>
              </a:gra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63486" y="3627482"/>
            <a:ext cx="1905000" cy="82099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2400" spc="-50" dirty="0" smtClean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rPr>
              <a:t>Web Crawler</a:t>
            </a:r>
          </a:p>
        </p:txBody>
      </p:sp>
      <p:sp>
        <p:nvSpPr>
          <p:cNvPr id="8" name="Cloud 7"/>
          <p:cNvSpPr/>
          <p:nvPr/>
        </p:nvSpPr>
        <p:spPr bwMode="auto">
          <a:xfrm>
            <a:off x="134886" y="1381598"/>
            <a:ext cx="2286000" cy="1066800"/>
          </a:xfrm>
          <a:prstGeom prst="cloud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2400" spc="-50" dirty="0" smtClean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rPr>
              <a:t>Internet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439686" y="3762677"/>
            <a:ext cx="1905000" cy="82099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2400" spc="-50" dirty="0" smtClean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rPr>
              <a:t>Web Crawler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515886" y="3915077"/>
            <a:ext cx="1905000" cy="82099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2400" spc="-50" dirty="0" smtClean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rPr>
              <a:t>Web Crawler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592086" y="4037979"/>
            <a:ext cx="1905000" cy="82099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2400" spc="-50" dirty="0" smtClean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rPr>
              <a:t>Web Crawler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4097286" y="3656979"/>
            <a:ext cx="1905000" cy="82099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2400" spc="-50" dirty="0" smtClean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rPr>
              <a:t>Web Crawler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4173486" y="3792174"/>
            <a:ext cx="1905000" cy="82099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2400" spc="-50" dirty="0" smtClean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rPr>
              <a:t>Web Crawler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4249686" y="3944574"/>
            <a:ext cx="1905000" cy="82099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2400" spc="-50" dirty="0" smtClean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rPr>
              <a:t>Web Crawler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4325886" y="4067476"/>
            <a:ext cx="1905000" cy="82099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2400" spc="-50" dirty="0" smtClean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rPr>
              <a:t>Web Indexer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6611886" y="3703685"/>
            <a:ext cx="1905000" cy="820995"/>
          </a:xfrm>
          <a:prstGeom prst="roundRect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2400" spc="-50" dirty="0" smtClean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rPr>
              <a:t>Web Crawler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6688086" y="3856085"/>
            <a:ext cx="1905000" cy="820995"/>
          </a:xfrm>
          <a:prstGeom prst="roundRect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2400" spc="-50" dirty="0" smtClean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rPr>
              <a:t>Web Crawler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6764286" y="3978987"/>
            <a:ext cx="1905000" cy="820995"/>
          </a:xfrm>
          <a:prstGeom prst="roundRect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2400" spc="-50" dirty="0" smtClean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rPr>
              <a:t>UI Frontend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2626134" y="4057253"/>
            <a:ext cx="1394952" cy="484632"/>
          </a:xfrm>
          <a:prstGeom prst="rightArrow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  <a:effectLst>
            <a:innerShdw blurRad="127000" dir="1122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l"/>
          </a:scene3d>
          <a:sp3d prstMaterial="matte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spc="-50" dirty="0" smtClean="0">
              <a:gradFill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5400000" scaled="0"/>
              </a:gra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64234" y="4448477"/>
            <a:ext cx="144780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effectLst>
                  <a:outerShdw blurRad="63500" algn="ctr" rotWithShape="0">
                    <a:schemeClr val="tx1">
                      <a:alpha val="60000"/>
                    </a:schemeClr>
                  </a:outerShdw>
                </a:effectLst>
              </a:rPr>
              <a:t>Indexing queue</a:t>
            </a:r>
          </a:p>
        </p:txBody>
      </p:sp>
      <p:sp>
        <p:nvSpPr>
          <p:cNvPr id="21" name="Flowchart: Magnetic Disk 20"/>
          <p:cNvSpPr/>
          <p:nvPr/>
        </p:nvSpPr>
        <p:spPr bwMode="auto">
          <a:xfrm>
            <a:off x="2801886" y="1478990"/>
            <a:ext cx="1600200" cy="1524000"/>
          </a:xfrm>
          <a:prstGeom prst="flowChartMagneticDisk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1200" spc="-50" dirty="0" smtClean="0">
              <a:gradFill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5400000" scaled="0"/>
              </a:gradFill>
            </a:endParaRPr>
          </a:p>
          <a:p>
            <a:pPr algn="ctr" defTabSz="914099"/>
            <a:endParaRPr lang="en-US" sz="1200" spc="-50" dirty="0">
              <a:gradFill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5400000" scaled="0"/>
              </a:gradFill>
            </a:endParaRPr>
          </a:p>
          <a:p>
            <a:pPr algn="ctr" defTabSz="914099"/>
            <a:endParaRPr lang="en-US" sz="1200" spc="-50" dirty="0" smtClean="0">
              <a:gradFill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5400000" scaled="0"/>
              </a:gradFill>
            </a:endParaRPr>
          </a:p>
          <a:p>
            <a:pPr algn="ctr" defTabSz="914099"/>
            <a:endParaRPr lang="en-US" sz="1200" spc="-50" dirty="0" smtClean="0">
              <a:gradFill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5400000" scaled="0"/>
              </a:gradFill>
            </a:endParaRPr>
          </a:p>
          <a:p>
            <a:pPr algn="ctr" defTabSz="914099"/>
            <a:endParaRPr lang="en-US" sz="1200" spc="-50" dirty="0">
              <a:gradFill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5400000" scaled="0"/>
              </a:gradFill>
            </a:endParaRPr>
          </a:p>
          <a:p>
            <a:pPr algn="ctr" defTabSz="914099"/>
            <a:r>
              <a:rPr lang="en-US" sz="1200" spc="-50" dirty="0" smtClean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rPr>
              <a:t>Web pages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50624" y="1189085"/>
            <a:ext cx="152400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effectLst>
                  <a:outerShdw blurRad="63500" algn="ctr" rotWithShape="0">
                    <a:schemeClr val="tx1">
                      <a:alpha val="60000"/>
                    </a:schemeClr>
                  </a:outerShdw>
                </a:effectLst>
              </a:rPr>
              <a:t>Blob Storage</a:t>
            </a:r>
          </a:p>
        </p:txBody>
      </p:sp>
      <p:sp>
        <p:nvSpPr>
          <p:cNvPr id="23" name="U-Turn Arrow 22"/>
          <p:cNvSpPr/>
          <p:nvPr/>
        </p:nvSpPr>
        <p:spPr bwMode="auto">
          <a:xfrm rot="10800000">
            <a:off x="1101154" y="4886672"/>
            <a:ext cx="941588" cy="874413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1"/>
          </a:solidFill>
          <a:ln>
            <a:headEnd type="none" w="med" len="med"/>
            <a:tailEnd type="none" w="med" len="med"/>
          </a:ln>
          <a:effectLst>
            <a:innerShdw blurRad="127000" dir="1122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l"/>
          </a:scene3d>
          <a:sp3d prstMaterial="matte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spc="-50" dirty="0" smtClean="0">
              <a:gradFill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5400000" scaled="0"/>
              </a:gra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49286" y="5758627"/>
            <a:ext cx="1576848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effectLst>
                  <a:outerShdw blurRad="63500" algn="ctr" rotWithShape="0">
                    <a:schemeClr val="tx1">
                      <a:alpha val="60000"/>
                    </a:schemeClr>
                  </a:outerShdw>
                </a:effectLst>
              </a:rPr>
              <a:t>Crawling queue</a:t>
            </a:r>
          </a:p>
        </p:txBody>
      </p:sp>
      <p:sp>
        <p:nvSpPr>
          <p:cNvPr id="25" name="Flowchart: Magnetic Disk 24"/>
          <p:cNvSpPr/>
          <p:nvPr/>
        </p:nvSpPr>
        <p:spPr bwMode="auto">
          <a:xfrm>
            <a:off x="6002286" y="1417684"/>
            <a:ext cx="1600200" cy="1402791"/>
          </a:xfrm>
          <a:prstGeom prst="flowChartMagneticDisk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b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1200" spc="-50" dirty="0" smtClean="0">
              <a:gradFill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5400000" scaled="0"/>
              </a:gradFill>
            </a:endParaRPr>
          </a:p>
          <a:p>
            <a:pPr algn="ctr" defTabSz="914099"/>
            <a:r>
              <a:rPr lang="en-US" sz="1200" spc="-50" dirty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rPr>
              <a:t> </a:t>
            </a:r>
            <a:r>
              <a:rPr lang="en-US" sz="1200" spc="-50" dirty="0" smtClean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rPr>
              <a:t/>
            </a:r>
            <a:br>
              <a:rPr lang="en-US" sz="1200" spc="-50" dirty="0" smtClean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rPr>
            </a:br>
            <a:r>
              <a:rPr lang="en-US" sz="1200" spc="-50" dirty="0" smtClean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rPr>
              <a:t>Web index</a:t>
            </a:r>
          </a:p>
        </p:txBody>
      </p:sp>
      <p:grpSp>
        <p:nvGrpSpPr>
          <p:cNvPr id="26" name="Group 25"/>
          <p:cNvGrpSpPr/>
          <p:nvPr/>
        </p:nvGrpSpPr>
        <p:grpSpPr>
          <a:xfrm rot="5400000">
            <a:off x="6629591" y="1613281"/>
            <a:ext cx="384384" cy="1053223"/>
            <a:chOff x="6400800" y="1536287"/>
            <a:chExt cx="1219200" cy="816229"/>
          </a:xfrm>
        </p:grpSpPr>
        <p:grpSp>
          <p:nvGrpSpPr>
            <p:cNvPr id="27" name="Group 26"/>
            <p:cNvGrpSpPr/>
            <p:nvPr/>
          </p:nvGrpSpPr>
          <p:grpSpPr>
            <a:xfrm>
              <a:off x="6400800" y="1536287"/>
              <a:ext cx="1219200" cy="164682"/>
              <a:chOff x="6400800" y="1536287"/>
              <a:chExt cx="1219200" cy="164682"/>
            </a:xfrm>
          </p:grpSpPr>
          <p:sp>
            <p:nvSpPr>
              <p:cNvPr id="48" name="Rectangle 47"/>
              <p:cNvSpPr/>
              <p:nvPr/>
            </p:nvSpPr>
            <p:spPr bwMode="auto">
              <a:xfrm>
                <a:off x="6400800" y="1536287"/>
                <a:ext cx="304800" cy="16059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ffectLst>
                <a:innerShdw blurRad="127000" dir="1122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matte"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/>
                <a:endParaRPr lang="en-US" sz="2400" spc="-50" dirty="0" smtClean="0">
                  <a:gradFill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6705600" y="1540379"/>
                <a:ext cx="304800" cy="16059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ffectLst>
                <a:innerShdw blurRad="127000" dir="1122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matte"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/>
                <a:endParaRPr lang="en-US" sz="2400" spc="-50" dirty="0" smtClean="0">
                  <a:gradFill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7010400" y="1540379"/>
                <a:ext cx="304800" cy="16059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ffectLst>
                <a:innerShdw blurRad="127000" dir="1122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matte"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/>
                <a:endParaRPr lang="en-US" sz="2400" spc="-50" dirty="0" smtClean="0">
                  <a:gradFill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7315200" y="1540379"/>
                <a:ext cx="304800" cy="16059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ffectLst>
                <a:innerShdw blurRad="127000" dir="1122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matte"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/>
                <a:endParaRPr lang="en-US" sz="2400" spc="-50" dirty="0" smtClean="0">
                  <a:gradFill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6400800" y="1700969"/>
              <a:ext cx="1219200" cy="164682"/>
              <a:chOff x="6400800" y="1536287"/>
              <a:chExt cx="1219200" cy="164682"/>
            </a:xfrm>
          </p:grpSpPr>
          <p:sp>
            <p:nvSpPr>
              <p:cNvPr id="44" name="Rectangle 43"/>
              <p:cNvSpPr/>
              <p:nvPr/>
            </p:nvSpPr>
            <p:spPr bwMode="auto">
              <a:xfrm>
                <a:off x="6400800" y="1536287"/>
                <a:ext cx="304800" cy="16059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ffectLst>
                <a:innerShdw blurRad="127000" dir="1122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matte"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/>
                <a:endParaRPr lang="en-US" sz="2400" spc="-50" dirty="0" smtClean="0">
                  <a:gradFill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6705600" y="1540379"/>
                <a:ext cx="304800" cy="16059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ffectLst>
                <a:innerShdw blurRad="127000" dir="1122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matte"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/>
                <a:endParaRPr lang="en-US" sz="2400" spc="-50" dirty="0" smtClean="0">
                  <a:gradFill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7010400" y="1540379"/>
                <a:ext cx="304800" cy="16059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ffectLst>
                <a:innerShdw blurRad="127000" dir="1122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matte"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/>
                <a:endParaRPr lang="en-US" sz="2400" spc="-50" dirty="0" smtClean="0">
                  <a:gradFill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7315200" y="1540379"/>
                <a:ext cx="304800" cy="16059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ffectLst>
                <a:innerShdw blurRad="127000" dir="1122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matte"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/>
                <a:endParaRPr lang="en-US" sz="2400" spc="-50" dirty="0" smtClean="0">
                  <a:gradFill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400800" y="1864823"/>
              <a:ext cx="1219200" cy="164682"/>
              <a:chOff x="6400800" y="1536287"/>
              <a:chExt cx="1219200" cy="164682"/>
            </a:xfrm>
          </p:grpSpPr>
          <p:sp>
            <p:nvSpPr>
              <p:cNvPr id="40" name="Rectangle 39"/>
              <p:cNvSpPr/>
              <p:nvPr/>
            </p:nvSpPr>
            <p:spPr bwMode="auto">
              <a:xfrm>
                <a:off x="6400800" y="1536287"/>
                <a:ext cx="304800" cy="16059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ffectLst>
                <a:innerShdw blurRad="127000" dir="1122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matte"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/>
                <a:endParaRPr lang="en-US" sz="2400" spc="-50" dirty="0" smtClean="0">
                  <a:gradFill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6705600" y="1540379"/>
                <a:ext cx="304800" cy="16059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ffectLst>
                <a:innerShdw blurRad="127000" dir="1122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matte"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/>
                <a:endParaRPr lang="en-US" sz="2400" spc="-50" dirty="0" smtClean="0">
                  <a:gradFill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7010400" y="1540379"/>
                <a:ext cx="304800" cy="16059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ffectLst>
                <a:innerShdw blurRad="127000" dir="1122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matte"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/>
                <a:endParaRPr lang="en-US" sz="2400" spc="-50" dirty="0" smtClean="0">
                  <a:gradFill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7315200" y="1540379"/>
                <a:ext cx="304800" cy="16059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ffectLst>
                <a:innerShdw blurRad="127000" dir="1122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matte"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/>
                <a:endParaRPr lang="en-US" sz="2400" spc="-50" dirty="0" smtClean="0">
                  <a:gradFill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400800" y="2029505"/>
              <a:ext cx="1219200" cy="164682"/>
              <a:chOff x="6400800" y="1536287"/>
              <a:chExt cx="1219200" cy="164682"/>
            </a:xfrm>
          </p:grpSpPr>
          <p:sp>
            <p:nvSpPr>
              <p:cNvPr id="36" name="Rectangle 35"/>
              <p:cNvSpPr/>
              <p:nvPr/>
            </p:nvSpPr>
            <p:spPr bwMode="auto">
              <a:xfrm>
                <a:off x="6400800" y="1536287"/>
                <a:ext cx="304800" cy="16059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ffectLst>
                <a:innerShdw blurRad="127000" dir="1122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matte"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/>
                <a:endParaRPr lang="en-US" sz="2400" spc="-50" dirty="0" smtClean="0">
                  <a:gradFill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6705600" y="1540379"/>
                <a:ext cx="304800" cy="16059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ffectLst>
                <a:innerShdw blurRad="127000" dir="1122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matte"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/>
                <a:endParaRPr lang="en-US" sz="2400" spc="-50" dirty="0" smtClean="0">
                  <a:gradFill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7010400" y="1540379"/>
                <a:ext cx="304800" cy="16059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ffectLst>
                <a:innerShdw blurRad="127000" dir="1122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matte"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/>
                <a:endParaRPr lang="en-US" sz="2400" spc="-50" dirty="0" smtClean="0">
                  <a:gradFill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7315200" y="1540379"/>
                <a:ext cx="304800" cy="16059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ffectLst>
                <a:innerShdw blurRad="127000" dir="1122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matte"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/>
                <a:endParaRPr lang="en-US" sz="2400" spc="-50" dirty="0" smtClean="0">
                  <a:gradFill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6400800" y="2187834"/>
              <a:ext cx="1219200" cy="164682"/>
              <a:chOff x="6400800" y="1536287"/>
              <a:chExt cx="1219200" cy="164682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6400800" y="1536287"/>
                <a:ext cx="304800" cy="16059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ffectLst>
                <a:innerShdw blurRad="127000" dir="1122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matte"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/>
                <a:endParaRPr lang="en-US" sz="2400" spc="-50" dirty="0" smtClean="0">
                  <a:gradFill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6705600" y="1540379"/>
                <a:ext cx="304800" cy="16059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ffectLst>
                <a:innerShdw blurRad="127000" dir="1122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matte"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/>
                <a:endParaRPr lang="en-US" sz="2400" spc="-50" dirty="0" smtClean="0">
                  <a:gradFill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7010400" y="1540379"/>
                <a:ext cx="304800" cy="16059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ffectLst>
                <a:innerShdw blurRad="127000" dir="1122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matte"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/>
                <a:endParaRPr lang="en-US" sz="2400" spc="-50" dirty="0" smtClean="0">
                  <a:gradFill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7315200" y="1540379"/>
                <a:ext cx="304800" cy="16059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ffectLst>
                <a:innerShdw blurRad="127000" dir="1122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matte"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/>
                <a:endParaRPr lang="en-US" sz="2400" spc="-50" dirty="0" smtClean="0">
                  <a:gradFill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</a:endParaRPr>
              </a:p>
            </p:txBody>
          </p:sp>
        </p:grpSp>
      </p:grpSp>
      <p:sp>
        <p:nvSpPr>
          <p:cNvPr id="52" name="Up-Down Arrow 51"/>
          <p:cNvSpPr/>
          <p:nvPr/>
        </p:nvSpPr>
        <p:spPr bwMode="auto">
          <a:xfrm rot="20385093">
            <a:off x="7257586" y="2678067"/>
            <a:ext cx="304800" cy="1048055"/>
          </a:xfrm>
          <a:prstGeom prst="upDownArrow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ffectLst>
            <a:innerShdw blurRad="127000" dir="1122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l"/>
          </a:scene3d>
          <a:sp3d prstMaterial="matte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spc="-50" dirty="0" smtClean="0">
              <a:gradFill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5400000" scaled="0"/>
              </a:gra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30886" y="1189085"/>
            <a:ext cx="1524000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effectLst>
                  <a:outerShdw blurRad="63500" algn="ctr" rotWithShape="0">
                    <a:schemeClr val="tx1">
                      <a:alpha val="60000"/>
                    </a:schemeClr>
                  </a:outerShdw>
                </a:effectLst>
              </a:rPr>
              <a:t>Table storage</a:t>
            </a:r>
          </a:p>
          <a:p>
            <a:endParaRPr lang="en-US" sz="1300" dirty="0" smtClean="0">
              <a:gradFill>
                <a:gsLst>
                  <a:gs pos="0">
                    <a:schemeClr val="tx1"/>
                  </a:gs>
                  <a:gs pos="86000">
                    <a:schemeClr val="tx1"/>
                  </a:gs>
                </a:gsLst>
                <a:lin ang="5400000" scaled="0"/>
              </a:gradFill>
              <a:effectLst>
                <a:outerShdw blurRad="63500" algn="ctr" rotWithShape="0">
                  <a:schemeClr val="tx1">
                    <a:alpha val="60000"/>
                  </a:schemeClr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2930934" y="2100601"/>
            <a:ext cx="392676" cy="23148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800" spc="-50" dirty="0" smtClean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rPr>
              <a:t>blob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3388134" y="2100601"/>
            <a:ext cx="392676" cy="23148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800" spc="-50" dirty="0" smtClean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rPr>
              <a:t>blob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3857010" y="2089775"/>
            <a:ext cx="392676" cy="23148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800" spc="-50" dirty="0" smtClean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rPr>
              <a:t>blob</a:t>
            </a:r>
          </a:p>
        </p:txBody>
      </p:sp>
      <p:sp>
        <p:nvSpPr>
          <p:cNvPr id="58" name="Right Arrow 57"/>
          <p:cNvSpPr/>
          <p:nvPr/>
        </p:nvSpPr>
        <p:spPr bwMode="auto">
          <a:xfrm rot="19168709">
            <a:off x="2016740" y="3072058"/>
            <a:ext cx="900790" cy="342361"/>
          </a:xfrm>
          <a:prstGeom prst="rightArrow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ffectLst>
            <a:innerShdw blurRad="127000" dir="1122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l"/>
          </a:scene3d>
          <a:sp3d prstMaterial="matte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spc="-50" dirty="0" smtClean="0">
              <a:gradFill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5400000" scaled="0"/>
              </a:gradFill>
            </a:endParaRPr>
          </a:p>
        </p:txBody>
      </p:sp>
      <p:sp>
        <p:nvSpPr>
          <p:cNvPr id="59" name="Right Arrow 58"/>
          <p:cNvSpPr/>
          <p:nvPr/>
        </p:nvSpPr>
        <p:spPr bwMode="auto">
          <a:xfrm rot="3549063">
            <a:off x="4238185" y="3075051"/>
            <a:ext cx="728269" cy="342361"/>
          </a:xfrm>
          <a:prstGeom prst="rightArrow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ffectLst>
            <a:innerShdw blurRad="127000" dir="1122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l"/>
          </a:scene3d>
          <a:sp3d prstMaterial="matte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spc="-50" dirty="0" smtClean="0">
              <a:gradFill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5400000" scaled="0"/>
              </a:gradFill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2954286" y="2405401"/>
            <a:ext cx="392676" cy="23148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800" spc="-50" dirty="0" smtClean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rPr>
              <a:t>blob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3411486" y="2405401"/>
            <a:ext cx="392676" cy="23148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800" spc="-50" dirty="0" smtClean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rPr>
              <a:t>blob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3880362" y="2394575"/>
            <a:ext cx="392676" cy="23148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800" spc="-50" dirty="0" smtClean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rPr>
              <a:t>blob</a:t>
            </a:r>
          </a:p>
        </p:txBody>
      </p:sp>
      <p:sp>
        <p:nvSpPr>
          <p:cNvPr id="63" name="Right Arrow 62"/>
          <p:cNvSpPr/>
          <p:nvPr/>
        </p:nvSpPr>
        <p:spPr bwMode="auto">
          <a:xfrm rot="18101351">
            <a:off x="5468845" y="2983190"/>
            <a:ext cx="1017239" cy="342361"/>
          </a:xfrm>
          <a:prstGeom prst="rightArrow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ffectLst>
            <a:innerShdw blurRad="127000" dir="1122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l"/>
          </a:scene3d>
          <a:sp3d prstMaterial="matte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spc="-50" dirty="0" smtClean="0">
              <a:gradFill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5400000" scaled="0"/>
              </a:gra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437516" y="6163916"/>
            <a:ext cx="144780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effectLst>
                  <a:outerShdw blurRad="63500" algn="ctr" rotWithShape="0">
                    <a:schemeClr val="tx1">
                      <a:alpha val="60000"/>
                    </a:schemeClr>
                  </a:outerShdw>
                </a:effectLst>
              </a:rPr>
              <a:t>Worker Role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437516" y="6386609"/>
            <a:ext cx="144780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effectLst>
                  <a:outerShdw blurRad="63500" algn="ctr" rotWithShape="0">
                    <a:schemeClr val="tx1">
                      <a:alpha val="60000"/>
                    </a:schemeClr>
                  </a:outerShdw>
                </a:effectLst>
              </a:rPr>
              <a:t>Web Role</a:t>
            </a:r>
          </a:p>
        </p:txBody>
      </p:sp>
      <p:sp>
        <p:nvSpPr>
          <p:cNvPr id="66" name="Oval 65"/>
          <p:cNvSpPr/>
          <p:nvPr/>
        </p:nvSpPr>
        <p:spPr bwMode="auto">
          <a:xfrm>
            <a:off x="2746028" y="4243858"/>
            <a:ext cx="118844" cy="11509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spc="-50" dirty="0" smtClean="0">
              <a:gradFill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5400000" scaled="0"/>
              </a:gradFill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2895970" y="4243858"/>
            <a:ext cx="118844" cy="11509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spc="-50" dirty="0" smtClean="0">
              <a:gradFill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5400000" scaled="0"/>
              </a:gradFill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3041740" y="4243858"/>
            <a:ext cx="118844" cy="11509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spc="-50" dirty="0" smtClean="0">
              <a:gradFill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5400000" scaled="0"/>
              </a:gradFill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3203228" y="4243858"/>
            <a:ext cx="118844" cy="11509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spc="-50" dirty="0" smtClean="0">
              <a:gradFill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5400000" scaled="0"/>
              </a:gra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2818106" y="2657707"/>
            <a:ext cx="274429" cy="15861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2972689" y="2657707"/>
            <a:ext cx="513759" cy="15861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3092535" y="2332085"/>
            <a:ext cx="787827" cy="19117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9" idx="7"/>
            <a:endCxn id="62" idx="2"/>
          </p:cNvCxnSpPr>
          <p:nvPr/>
        </p:nvCxnSpPr>
        <p:spPr>
          <a:xfrm flipV="1">
            <a:off x="3304668" y="2626059"/>
            <a:ext cx="772032" cy="16346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 bwMode="auto">
          <a:xfrm>
            <a:off x="1887486" y="4999085"/>
            <a:ext cx="118844" cy="11509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spc="-50" dirty="0" smtClean="0">
              <a:gradFill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5400000" scaled="0"/>
              </a:gradFill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1887486" y="5188794"/>
            <a:ext cx="118844" cy="11509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spc="-50" dirty="0" smtClean="0">
              <a:gradFill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5400000" scaled="0"/>
              </a:gradFill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1844842" y="5380085"/>
            <a:ext cx="118844" cy="11509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spc="-50" dirty="0" smtClean="0">
              <a:gradFill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5400000" scaled="0"/>
              </a:gradFill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1768642" y="5532485"/>
            <a:ext cx="118844" cy="11509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spc="-50" dirty="0" smtClean="0">
              <a:gradFill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5400000" scaled="0"/>
              </a:gradFill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1582686" y="5590030"/>
            <a:ext cx="118844" cy="11509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spc="-50" dirty="0" smtClean="0">
              <a:gradFill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5400000" scaled="0"/>
              </a:gra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801250" y="4999085"/>
            <a:ext cx="30814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effectLst>
                  <a:outerShdw blurRad="63500" algn="ctr" rotWithShape="0">
                    <a:schemeClr val="tx1">
                      <a:alpha val="60000"/>
                    </a:schemeClr>
                  </a:outerShdw>
                </a:effectLst>
              </a:rPr>
              <a:t>URLs</a:t>
            </a:r>
          </a:p>
        </p:txBody>
      </p:sp>
      <p:sp>
        <p:nvSpPr>
          <p:cNvPr id="82" name="Bent Arrow 81"/>
          <p:cNvSpPr/>
          <p:nvPr/>
        </p:nvSpPr>
        <p:spPr bwMode="auto">
          <a:xfrm rot="10800000">
            <a:off x="2042742" y="4799977"/>
            <a:ext cx="4950143" cy="905141"/>
          </a:xfrm>
          <a:prstGeom prst="bentArrow">
            <a:avLst>
              <a:gd name="adj1" fmla="val 7466"/>
              <a:gd name="adj2" fmla="val 10004"/>
              <a:gd name="adj3" fmla="val 14203"/>
              <a:gd name="adj4" fmla="val 43750"/>
            </a:avLst>
          </a:prstGeom>
          <a:noFill/>
          <a:ln w="158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ffectLst>
            <a:innerShdw blurRad="127000" dir="1122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l"/>
          </a:scene3d>
          <a:sp3d prstMaterial="matte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spc="-50" dirty="0" smtClean="0">
              <a:gradFill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5400000" scaled="0"/>
              </a:gra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832387" y="5414546"/>
            <a:ext cx="232864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effectLst>
                  <a:outerShdw blurRad="63500" algn="ctr" rotWithShape="0">
                    <a:schemeClr val="tx1">
                      <a:alpha val="60000"/>
                    </a:schemeClr>
                  </a:outerShdw>
                </a:effectLst>
              </a:rPr>
              <a:t>Bootstrapping the crawler</a:t>
            </a:r>
          </a:p>
        </p:txBody>
      </p:sp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762" y="5401332"/>
            <a:ext cx="951124" cy="81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Right Arrow 84"/>
          <p:cNvSpPr/>
          <p:nvPr/>
        </p:nvSpPr>
        <p:spPr bwMode="auto">
          <a:xfrm rot="5212055">
            <a:off x="8153944" y="4884011"/>
            <a:ext cx="364134" cy="342361"/>
          </a:xfrm>
          <a:prstGeom prst="rightArrow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  <a:effectLst>
            <a:innerShdw blurRad="127000" dir="1122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l"/>
          </a:scene3d>
          <a:sp3d prstMaterial="matte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spc="-50" dirty="0" smtClean="0">
              <a:gradFill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5400000" scaled="0"/>
              </a:gradFill>
            </a:endParaRPr>
          </a:p>
        </p:txBody>
      </p:sp>
      <p:sp>
        <p:nvSpPr>
          <p:cNvPr id="86" name="Right Arrow 85"/>
          <p:cNvSpPr/>
          <p:nvPr/>
        </p:nvSpPr>
        <p:spPr bwMode="auto">
          <a:xfrm rot="16200000">
            <a:off x="7368078" y="4865740"/>
            <a:ext cx="431254" cy="342361"/>
          </a:xfrm>
          <a:prstGeom prst="rightArrow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  <a:effectLst>
            <a:innerShdw blurRad="127000" dir="1122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l"/>
          </a:scene3d>
          <a:sp3d prstMaterial="matte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spc="-50" dirty="0" smtClean="0">
              <a:gradFill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5400000" scaled="0"/>
              </a:gra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212982" y="5227685"/>
            <a:ext cx="74144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effectLst>
                  <a:outerShdw blurRad="63500" algn="ctr" rotWithShape="0">
                    <a:schemeClr val="tx1">
                      <a:alpha val="60000"/>
                    </a:schemeClr>
                  </a:outerShdw>
                </a:effectLst>
              </a:rPr>
              <a:t>Search query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004041" y="5237558"/>
            <a:ext cx="74144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effectLst>
                  <a:outerShdw blurRad="63500" algn="ctr" rotWithShape="0">
                    <a:schemeClr val="tx1">
                      <a:alpha val="60000"/>
                    </a:schemeClr>
                  </a:outerShdw>
                </a:effectLst>
              </a:rPr>
              <a:t>Query results</a:t>
            </a:r>
          </a:p>
        </p:txBody>
      </p:sp>
      <p:sp>
        <p:nvSpPr>
          <p:cNvPr id="89" name="Right Arrow 88"/>
          <p:cNvSpPr/>
          <p:nvPr/>
        </p:nvSpPr>
        <p:spPr bwMode="auto">
          <a:xfrm rot="5400000">
            <a:off x="852313" y="2874133"/>
            <a:ext cx="1048341" cy="342361"/>
          </a:xfrm>
          <a:prstGeom prst="rightArrow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ffectLst>
            <a:innerShdw blurRad="127000" dir="1122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l"/>
          </a:scene3d>
          <a:sp3d prstMaterial="matte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spc="-50" dirty="0" smtClean="0">
              <a:gradFill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8090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52" grpId="0" animBg="1"/>
      <p:bldP spid="53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6" grpId="0" animBg="1"/>
      <p:bldP spid="67" grpId="0" animBg="1"/>
      <p:bldP spid="68" grpId="0" animBg="1"/>
      <p:bldP spid="69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1" grpId="0"/>
      <p:bldP spid="82" grpId="0" animBg="1"/>
      <p:bldP spid="83" grpId="0"/>
      <p:bldP spid="85" grpId="0" animBg="1"/>
      <p:bldP spid="86" grpId="0" animBg="1"/>
      <p:bldP spid="87" grpId="0"/>
      <p:bldP spid="88" grpId="0"/>
      <p:bldP spid="8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Resources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>
                <a:hlinkClick r:id="rId2"/>
              </a:rPr>
              <a:t>http://</a:t>
            </a:r>
            <a:r>
              <a:rPr lang="en-IE" sz="2400" dirty="0" smtClean="0">
                <a:hlinkClick r:id="rId2"/>
              </a:rPr>
              <a:t>en.wikipedia.org/wiki/Cloud_computing</a:t>
            </a:r>
            <a:endParaRPr lang="en-IE" sz="2400" dirty="0" smtClean="0"/>
          </a:p>
          <a:p>
            <a:r>
              <a:rPr lang="en-IE" sz="2400" dirty="0">
                <a:hlinkClick r:id="rId3"/>
              </a:rPr>
              <a:t>http://aws.amazon.com</a:t>
            </a:r>
            <a:r>
              <a:rPr lang="en-IE" sz="2400" dirty="0" smtClean="0">
                <a:hlinkClick r:id="rId3"/>
              </a:rPr>
              <a:t>/</a:t>
            </a:r>
            <a:endParaRPr lang="en-IE" sz="2400" dirty="0" smtClean="0"/>
          </a:p>
          <a:p>
            <a:r>
              <a:rPr lang="en-IE" sz="2400" dirty="0">
                <a:hlinkClick r:id="rId4"/>
              </a:rPr>
              <a:t>http://www.microsoft.com/windowsazure</a:t>
            </a:r>
            <a:r>
              <a:rPr lang="en-IE" sz="2400" dirty="0" smtClean="0">
                <a:hlinkClick r:id="rId4"/>
              </a:rPr>
              <a:t>/</a:t>
            </a:r>
            <a:endParaRPr lang="en-IE" sz="2400" dirty="0" smtClean="0"/>
          </a:p>
          <a:p>
            <a:r>
              <a:rPr lang="en-IE" sz="2400" dirty="0">
                <a:hlinkClick r:id="rId5"/>
              </a:rPr>
              <a:t>http://code.google.com/appengine</a:t>
            </a:r>
            <a:r>
              <a:rPr lang="en-IE" sz="2400" dirty="0" smtClean="0">
                <a:hlinkClick r:id="rId5"/>
              </a:rPr>
              <a:t>/</a:t>
            </a:r>
            <a:endParaRPr lang="en-IE" sz="2400" dirty="0" smtClean="0"/>
          </a:p>
          <a:p>
            <a:r>
              <a:rPr lang="en-IE" sz="2400" dirty="0">
                <a:hlinkClick r:id="rId6"/>
              </a:rPr>
              <a:t>http://</a:t>
            </a:r>
            <a:r>
              <a:rPr lang="en-IE" sz="2400" dirty="0" smtClean="0">
                <a:hlinkClick r:id="rId6"/>
              </a:rPr>
              <a:t>www.salesforce.com/</a:t>
            </a:r>
            <a:endParaRPr lang="en-IE" sz="2400" dirty="0" smtClean="0"/>
          </a:p>
          <a:p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51386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Questions?</a:t>
            </a:r>
            <a:endParaRPr lang="en-IE" dirty="0"/>
          </a:p>
        </p:txBody>
      </p:sp>
      <p:pic>
        <p:nvPicPr>
          <p:cNvPr id="1030" name="Picture 6" descr="C:\Users\Rosvall\AppData\Local\Microsoft\Windows\Temporary Internet Files\Content.IE5\8ZVDWJG5\MC900434411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76872"/>
            <a:ext cx="3389060" cy="357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65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Cloud Applications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>
            <a:normAutofit fontScale="92500" lnSpcReduction="10000"/>
          </a:bodyPr>
          <a:lstStyle/>
          <a:p>
            <a:r>
              <a:rPr lang="sv-SE" dirty="0" smtClean="0"/>
              <a:t>No need to install</a:t>
            </a:r>
          </a:p>
          <a:p>
            <a:r>
              <a:rPr lang="sv-SE" dirty="0" smtClean="0"/>
              <a:t>No need to download emails, documents, ...</a:t>
            </a:r>
          </a:p>
          <a:p>
            <a:r>
              <a:rPr lang="sv-SE" dirty="0" smtClean="0"/>
              <a:t>Collaborate world-wide</a:t>
            </a:r>
          </a:p>
          <a:p>
            <a:r>
              <a:rPr lang="sv-SE" dirty="0" smtClean="0"/>
              <a:t>Infinite storage for photos, backups, ...</a:t>
            </a: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941168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15811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058" y="5038250"/>
            <a:ext cx="13620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05064"/>
            <a:ext cx="10477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502" y="4005064"/>
            <a:ext cx="14097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205089"/>
            <a:ext cx="12096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276" y="5169768"/>
            <a:ext cx="1337841" cy="86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34031"/>
            <a:ext cx="13620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27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Cloud Computing Offering</a:t>
            </a:r>
            <a:endParaRPr lang="en-IE" dirty="0"/>
          </a:p>
        </p:txBody>
      </p:sp>
      <p:sp>
        <p:nvSpPr>
          <p:cNvPr id="6" name="Rounded Rectangle 67"/>
          <p:cNvSpPr/>
          <p:nvPr/>
        </p:nvSpPr>
        <p:spPr bwMode="auto">
          <a:xfrm>
            <a:off x="929416" y="1733703"/>
            <a:ext cx="7531015" cy="970529"/>
          </a:xfrm>
          <a:prstGeom prst="roundRect">
            <a:avLst/>
          </a:prstGeom>
          <a:ln>
            <a:round/>
            <a:headEnd type="none" w="med" len="med"/>
            <a:tailEnd type="none" w="med" len="med"/>
          </a:ln>
          <a:effectLst>
            <a:innerShdw blurRad="127000" dir="1122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l"/>
          </a:scene3d>
          <a:sp3d prstMaterial="matte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Programming</a:t>
            </a:r>
            <a:endParaRPr lang="en-US" sz="2400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8"/>
          <p:cNvSpPr/>
          <p:nvPr/>
        </p:nvSpPr>
        <p:spPr bwMode="auto">
          <a:xfrm>
            <a:off x="2880945" y="2924944"/>
            <a:ext cx="1676432" cy="1884933"/>
          </a:xfrm>
          <a:prstGeom prst="roundRect">
            <a:avLst/>
          </a:prstGeom>
          <a:ln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l"/>
          </a:scene3d>
          <a:sp3d prstMaterial="matte"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000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Automated Service Management</a:t>
            </a:r>
          </a:p>
        </p:txBody>
      </p:sp>
      <p:sp>
        <p:nvSpPr>
          <p:cNvPr id="10" name="Rounded Rectangle 68"/>
          <p:cNvSpPr/>
          <p:nvPr/>
        </p:nvSpPr>
        <p:spPr bwMode="auto">
          <a:xfrm>
            <a:off x="6784000" y="2924944"/>
            <a:ext cx="1676432" cy="1884933"/>
          </a:xfrm>
          <a:prstGeom prst="roundRect">
            <a:avLst/>
          </a:prstGeom>
          <a:ln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l"/>
          </a:scene3d>
          <a:sp3d prstMaterial="matte"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000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Multi-Tenancy</a:t>
            </a:r>
          </a:p>
        </p:txBody>
      </p:sp>
      <p:sp>
        <p:nvSpPr>
          <p:cNvPr id="11" name="Rounded Rectangle 68"/>
          <p:cNvSpPr/>
          <p:nvPr/>
        </p:nvSpPr>
        <p:spPr bwMode="auto">
          <a:xfrm>
            <a:off x="4832473" y="2924944"/>
            <a:ext cx="1676432" cy="1884933"/>
          </a:xfrm>
          <a:prstGeom prst="roundRect">
            <a:avLst/>
          </a:prstGeom>
          <a:ln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l"/>
          </a:scene3d>
          <a:sp3d prstMaterial="matte"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000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Availability</a:t>
            </a:r>
          </a:p>
        </p:txBody>
      </p:sp>
      <p:sp>
        <p:nvSpPr>
          <p:cNvPr id="12" name="Rounded Rectangle 68"/>
          <p:cNvSpPr/>
          <p:nvPr/>
        </p:nvSpPr>
        <p:spPr bwMode="auto">
          <a:xfrm>
            <a:off x="929417" y="2924944"/>
            <a:ext cx="1676432" cy="1884933"/>
          </a:xfrm>
          <a:prstGeom prst="roundRect">
            <a:avLst/>
          </a:prstGeom>
          <a:ln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l"/>
          </a:scene3d>
          <a:sp3d prstMaterial="matte"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000" spc="-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 and Massive </a:t>
            </a:r>
            <a:br>
              <a:rPr lang="en-US" sz="2000" spc="-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spc="-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 Out</a:t>
            </a:r>
          </a:p>
        </p:txBody>
      </p:sp>
    </p:spTree>
    <p:extLst>
      <p:ext uri="{BB962C8B-B14F-4D97-AF65-F5344CB8AC3E}">
        <p14:creationId xmlns:p14="http://schemas.microsoft.com/office/powerpoint/2010/main" val="321161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Scaling Scenarios</a:t>
            </a:r>
            <a:endParaRPr lang="en-IE" dirty="0"/>
          </a:p>
        </p:txBody>
      </p:sp>
      <p:grpSp>
        <p:nvGrpSpPr>
          <p:cNvPr id="4" name="Group 3"/>
          <p:cNvGrpSpPr/>
          <p:nvPr/>
        </p:nvGrpSpPr>
        <p:grpSpPr>
          <a:xfrm>
            <a:off x="4762272" y="3665459"/>
            <a:ext cx="4292306" cy="1981200"/>
            <a:chOff x="4876800" y="1371600"/>
            <a:chExt cx="3733800" cy="1981200"/>
          </a:xfrm>
        </p:grpSpPr>
        <p:sp>
          <p:nvSpPr>
            <p:cNvPr id="5" name="Rectangle 4"/>
            <p:cNvSpPr/>
            <p:nvPr/>
          </p:nvSpPr>
          <p:spPr>
            <a:xfrm>
              <a:off x="4876800" y="1371600"/>
              <a:ext cx="3657600" cy="1981200"/>
            </a:xfrm>
            <a:prstGeom prst="rect">
              <a:avLst/>
            </a:prstGeom>
            <a:gradFill>
              <a:gsLst>
                <a:gs pos="22000">
                  <a:schemeClr val="accent2">
                    <a:lumMod val="7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5600000" scaled="0"/>
            </a:gra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FEFEF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 rot="16200000" flipV="1">
              <a:off x="5020228" y="2428780"/>
              <a:ext cx="1199962" cy="3"/>
            </a:xfrm>
            <a:prstGeom prst="straightConnector1">
              <a:avLst/>
            </a:prstGeom>
            <a:ln w="19050">
              <a:solidFill>
                <a:srgbClr val="472B09"/>
              </a:solidFill>
              <a:headEnd type="none" w="med" len="med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5620209" y="3030422"/>
              <a:ext cx="2519853" cy="1253"/>
            </a:xfrm>
            <a:prstGeom prst="straightConnector1">
              <a:avLst/>
            </a:prstGeom>
            <a:ln w="19050">
              <a:solidFill>
                <a:srgbClr val="472B09"/>
              </a:solidFill>
              <a:headEnd type="none" w="med" len="med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8" name="Text Placeholder 6"/>
            <p:cNvSpPr txBox="1">
              <a:spLocks/>
            </p:cNvSpPr>
            <p:nvPr/>
          </p:nvSpPr>
          <p:spPr bwMode="auto">
            <a:xfrm>
              <a:off x="7289038" y="2286000"/>
              <a:ext cx="1321562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b="1" dirty="0" smtClean="0">
                  <a:solidFill>
                    <a:srgbClr val="EFEFE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Average Usage</a:t>
              </a:r>
              <a:endParaRPr lang="en-US" b="1" dirty="0">
                <a:solidFill>
                  <a:srgbClr val="EFEFE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4698507" y="2365284"/>
              <a:ext cx="1219200" cy="1462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 algn="ctr" defTabSz="914400" eaLnBrk="0" fontAlgn="base" hangingPunct="0">
                <a:lnSpc>
                  <a:spcPts val="8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b="1" dirty="0" smtClean="0">
                  <a:solidFill>
                    <a:srgbClr val="C2771A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Compute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97305" y="3124200"/>
              <a:ext cx="859900" cy="1949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 algn="ctr" defTabSz="914400" eaLnBrk="0" fontAlgn="base" hangingPunct="0">
                <a:lnSpc>
                  <a:spcPts val="8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b="1" dirty="0" smtClean="0">
                  <a:solidFill>
                    <a:srgbClr val="C2771A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Time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57800" y="1438668"/>
              <a:ext cx="3038783" cy="3416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b="1" dirty="0" smtClean="0">
                  <a:solidFill>
                    <a:srgbClr val="C2771A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“Growing Fast” 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507320" y="1836876"/>
              <a:ext cx="2581808" cy="1153549"/>
            </a:xfrm>
            <a:custGeom>
              <a:avLst/>
              <a:gdLst>
                <a:gd name="connsiteX0" fmla="*/ 0 w 3180080"/>
                <a:gd name="connsiteY0" fmla="*/ 782320 h 912707"/>
                <a:gd name="connsiteX1" fmla="*/ 1635760 w 3180080"/>
                <a:gd name="connsiteY1" fmla="*/ 782320 h 912707"/>
                <a:gd name="connsiteX2" fmla="*/ 3180080 w 3180080"/>
                <a:gd name="connsiteY2" fmla="*/ 0 h 912707"/>
                <a:gd name="connsiteX0" fmla="*/ 0 w 3159760"/>
                <a:gd name="connsiteY0" fmla="*/ 881288 h 946481"/>
                <a:gd name="connsiteX1" fmla="*/ 1615440 w 3159760"/>
                <a:gd name="connsiteY1" fmla="*/ 782320 h 946481"/>
                <a:gd name="connsiteX2" fmla="*/ 3159760 w 3159760"/>
                <a:gd name="connsiteY2" fmla="*/ 0 h 946481"/>
                <a:gd name="connsiteX0" fmla="*/ 0 w 3159760"/>
                <a:gd name="connsiteY0" fmla="*/ 881288 h 929201"/>
                <a:gd name="connsiteX1" fmla="*/ 1615440 w 3159760"/>
                <a:gd name="connsiteY1" fmla="*/ 782320 h 929201"/>
                <a:gd name="connsiteX2" fmla="*/ 3159760 w 3159760"/>
                <a:gd name="connsiteY2" fmla="*/ 0 h 929201"/>
                <a:gd name="connsiteX0" fmla="*/ 0 w 3149600"/>
                <a:gd name="connsiteY0" fmla="*/ 991253 h 1001464"/>
                <a:gd name="connsiteX1" fmla="*/ 1605280 w 3149600"/>
                <a:gd name="connsiteY1" fmla="*/ 782320 h 1001464"/>
                <a:gd name="connsiteX2" fmla="*/ 3149600 w 3149600"/>
                <a:gd name="connsiteY2" fmla="*/ 0 h 1001464"/>
                <a:gd name="connsiteX0" fmla="*/ 0 w 3149600"/>
                <a:gd name="connsiteY0" fmla="*/ 991253 h 991253"/>
                <a:gd name="connsiteX1" fmla="*/ 1605280 w 3149600"/>
                <a:gd name="connsiteY1" fmla="*/ 782320 h 991253"/>
                <a:gd name="connsiteX2" fmla="*/ 3149600 w 3149600"/>
                <a:gd name="connsiteY2" fmla="*/ 0 h 99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49600" h="991253">
                  <a:moveTo>
                    <a:pt x="0" y="991253"/>
                  </a:moveTo>
                  <a:cubicBezTo>
                    <a:pt x="623993" y="979471"/>
                    <a:pt x="1080347" y="947529"/>
                    <a:pt x="1605280" y="782320"/>
                  </a:cubicBezTo>
                  <a:cubicBezTo>
                    <a:pt x="2130213" y="617111"/>
                    <a:pt x="2642446" y="325966"/>
                    <a:pt x="3149600" y="0"/>
                  </a:cubicBezTo>
                </a:path>
              </a:pathLst>
            </a:cu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Left"/>
              <a:lightRig rig="threePt" dir="t"/>
            </a:scene3d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131313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80421" y="3665459"/>
            <a:ext cx="4219571" cy="1981200"/>
            <a:chOff x="533400" y="1380732"/>
            <a:chExt cx="3657600" cy="1981200"/>
          </a:xfrm>
        </p:grpSpPr>
        <p:sp>
          <p:nvSpPr>
            <p:cNvPr id="14" name="Rectangle 13"/>
            <p:cNvSpPr/>
            <p:nvPr/>
          </p:nvSpPr>
          <p:spPr>
            <a:xfrm>
              <a:off x="533400" y="1380732"/>
              <a:ext cx="3657600" cy="1981200"/>
            </a:xfrm>
            <a:prstGeom prst="rect">
              <a:avLst/>
            </a:prstGeom>
            <a:gradFill>
              <a:gsLst>
                <a:gs pos="22000">
                  <a:schemeClr val="accent2">
                    <a:lumMod val="7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5600000" scaled="0"/>
            </a:gra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FEFE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rot="16200000" flipV="1">
              <a:off x="466821" y="2437912"/>
              <a:ext cx="1199962" cy="3"/>
            </a:xfrm>
            <a:prstGeom prst="straightConnector1">
              <a:avLst/>
            </a:prstGeom>
            <a:ln w="19050">
              <a:solidFill>
                <a:srgbClr val="472B09"/>
              </a:solidFill>
              <a:headEnd type="none" w="med" len="med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1066800" y="3039554"/>
              <a:ext cx="2837991" cy="1588"/>
            </a:xfrm>
            <a:prstGeom prst="straightConnector1">
              <a:avLst/>
            </a:prstGeom>
            <a:ln w="19050">
              <a:solidFill>
                <a:srgbClr val="472B09"/>
              </a:solidFill>
              <a:headEnd type="none" w="med" len="med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 rot="16200000">
              <a:off x="249863" y="2374416"/>
              <a:ext cx="1219200" cy="1462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 algn="ctr" defTabSz="914400" eaLnBrk="0" fontAlgn="base" hangingPunct="0">
                <a:lnSpc>
                  <a:spcPts val="8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b="1" dirty="0" smtClean="0">
                  <a:solidFill>
                    <a:srgbClr val="C2771A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Compute</a:t>
              </a:r>
              <a:r>
                <a:rPr lang="en-US" sz="900" b="1" dirty="0" smtClean="0">
                  <a:solidFill>
                    <a:srgbClr val="C2771A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53905" y="3157875"/>
              <a:ext cx="859900" cy="1949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 algn="ctr" defTabSz="914400" eaLnBrk="0" fontAlgn="base" hangingPunct="0">
                <a:lnSpc>
                  <a:spcPts val="8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b="1" dirty="0" smtClean="0">
                  <a:solidFill>
                    <a:srgbClr val="C2771A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Time</a:t>
              </a:r>
              <a:r>
                <a:rPr lang="en-US" sz="1600" b="1" dirty="0" smtClean="0">
                  <a:solidFill>
                    <a:srgbClr val="C2771A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14400" y="1447800"/>
              <a:ext cx="3038783" cy="3416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b="1" dirty="0" smtClean="0">
                  <a:solidFill>
                    <a:srgbClr val="C2771A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“On and Off” </a:t>
              </a:r>
            </a:p>
          </p:txBody>
        </p:sp>
        <p:sp>
          <p:nvSpPr>
            <p:cNvPr id="20" name="Text Placeholder 6"/>
            <p:cNvSpPr txBox="1">
              <a:spLocks/>
            </p:cNvSpPr>
            <p:nvPr/>
          </p:nvSpPr>
          <p:spPr bwMode="auto">
            <a:xfrm>
              <a:off x="3122314" y="2704157"/>
              <a:ext cx="854597" cy="26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600" b="1" i="1" dirty="0" smtClean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Usage</a:t>
              </a:r>
              <a:endParaRPr lang="en-US" sz="1600" b="1" i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flipV="1">
              <a:off x="1066800" y="2581087"/>
              <a:ext cx="762004" cy="82002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 bwMode="auto">
            <a:xfrm flipV="1">
              <a:off x="3124200" y="2561518"/>
              <a:ext cx="798359" cy="108320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3" name="Text Placeholder 6"/>
            <p:cNvSpPr txBox="1">
              <a:spLocks/>
            </p:cNvSpPr>
            <p:nvPr/>
          </p:nvSpPr>
          <p:spPr bwMode="auto">
            <a:xfrm>
              <a:off x="1143000" y="2674787"/>
              <a:ext cx="854597" cy="37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600" b="1" i="1" dirty="0" smtClean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Average</a:t>
              </a:r>
              <a:endParaRPr lang="en-US" sz="1600" b="1" i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 rot="5400000" flipH="1" flipV="1">
              <a:off x="2587834" y="2436149"/>
              <a:ext cx="1070130" cy="1171"/>
            </a:xfrm>
            <a:prstGeom prst="line">
              <a:avLst/>
            </a:prstGeom>
            <a:ln w="19050">
              <a:solidFill>
                <a:schemeClr val="accent2">
                  <a:lumMod val="50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1981200" y="2057400"/>
              <a:ext cx="1293514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 algn="ctr" defTabSz="914400" eaLnBrk="0" fontAlgn="base" hangingPunct="0">
                <a:lnSpc>
                  <a:spcPts val="8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600" b="1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28600" indent="-228600" algn="ctr" defTabSz="914400" eaLnBrk="0" fontAlgn="base" hangingPunct="0">
                <a:lnSpc>
                  <a:spcPts val="800"/>
                </a:lnSpc>
                <a:spcAft>
                  <a:spcPts val="600"/>
                </a:spcAft>
                <a:buClr>
                  <a:srgbClr val="000000"/>
                </a:buClr>
              </a:pPr>
              <a:r>
                <a:rPr lang="en-US" sz="1600" b="1" dirty="0" smtClean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Inactivity</a:t>
              </a:r>
            </a:p>
            <a:p>
              <a:pPr marL="228600" indent="-228600" algn="ctr" defTabSz="914400" eaLnBrk="0" fontAlgn="base" hangingPunct="0">
                <a:lnSpc>
                  <a:spcPts val="800"/>
                </a:lnSpc>
                <a:spcAft>
                  <a:spcPts val="600"/>
                </a:spcAft>
                <a:buClr>
                  <a:srgbClr val="000000"/>
                </a:buClr>
              </a:pPr>
              <a:r>
                <a:rPr lang="en-US" sz="1600" b="1" dirty="0" smtClean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Period </a:t>
              </a: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 rot="5400000" flipH="1" flipV="1">
              <a:off x="1518040" y="2436149"/>
              <a:ext cx="1070130" cy="1171"/>
            </a:xfrm>
            <a:prstGeom prst="line">
              <a:avLst/>
            </a:prstGeom>
            <a:ln w="19050">
              <a:solidFill>
                <a:schemeClr val="accent2">
                  <a:lumMod val="50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762562" y="1408081"/>
            <a:ext cx="4227440" cy="1981200"/>
            <a:chOff x="533400" y="1380732"/>
            <a:chExt cx="3657600" cy="1981200"/>
          </a:xfrm>
        </p:grpSpPr>
        <p:sp>
          <p:nvSpPr>
            <p:cNvPr id="28" name="Rectangle 27"/>
            <p:cNvSpPr/>
            <p:nvPr/>
          </p:nvSpPr>
          <p:spPr>
            <a:xfrm>
              <a:off x="533400" y="1380732"/>
              <a:ext cx="3657600" cy="1981200"/>
            </a:xfrm>
            <a:prstGeom prst="rect">
              <a:avLst/>
            </a:prstGeom>
            <a:gradFill>
              <a:gsLst>
                <a:gs pos="22000">
                  <a:schemeClr val="accent2">
                    <a:lumMod val="7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5600000" scaled="0"/>
            </a:gra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FEFEF"/>
                </a:solidFill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rot="16200000" flipV="1">
              <a:off x="619217" y="2437912"/>
              <a:ext cx="1199962" cy="3"/>
            </a:xfrm>
            <a:prstGeom prst="straightConnector1">
              <a:avLst/>
            </a:prstGeom>
            <a:ln w="19050">
              <a:solidFill>
                <a:srgbClr val="472B09"/>
              </a:solidFill>
              <a:headEnd type="none" w="med" len="med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 bwMode="auto">
            <a:xfrm>
              <a:off x="1219200" y="3041142"/>
              <a:ext cx="2685591" cy="1588"/>
            </a:xfrm>
            <a:prstGeom prst="straightConnector1">
              <a:avLst/>
            </a:prstGeom>
            <a:ln w="19050">
              <a:solidFill>
                <a:srgbClr val="472B09"/>
              </a:solidFill>
              <a:headEnd type="none" w="med" len="med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 rot="16200000">
              <a:off x="435937" y="2374416"/>
              <a:ext cx="1219200" cy="1462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 algn="ctr" defTabSz="914400" eaLnBrk="0" fontAlgn="base" hangingPunct="0">
                <a:lnSpc>
                  <a:spcPts val="8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b="1" dirty="0" smtClean="0">
                  <a:solidFill>
                    <a:srgbClr val="C2771A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Compute 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153905" y="3157875"/>
              <a:ext cx="859900" cy="1949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 algn="ctr" defTabSz="914400" eaLnBrk="0" fontAlgn="base" hangingPunct="0">
                <a:lnSpc>
                  <a:spcPts val="8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b="1" dirty="0" smtClean="0">
                  <a:solidFill>
                    <a:srgbClr val="C2771A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Time 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14400" y="1447800"/>
              <a:ext cx="3038783" cy="3416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b="1" dirty="0" smtClean="0">
                  <a:solidFill>
                    <a:srgbClr val="C2771A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“Unpredictable Bursting”</a:t>
              </a:r>
            </a:p>
          </p:txBody>
        </p:sp>
        <p:sp>
          <p:nvSpPr>
            <p:cNvPr id="34" name="Text Placeholder 6"/>
            <p:cNvSpPr txBox="1">
              <a:spLocks/>
            </p:cNvSpPr>
            <p:nvPr/>
          </p:nvSpPr>
          <p:spPr bwMode="auto">
            <a:xfrm>
              <a:off x="1295400" y="2743200"/>
              <a:ext cx="219809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b="1" i="1" dirty="0" smtClean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Average Usage </a:t>
              </a:r>
              <a:endParaRPr lang="en-US" b="1" i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 bwMode="auto">
            <a:xfrm>
              <a:off x="2660093" y="2719173"/>
              <a:ext cx="873310" cy="1892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36" name="Straight Connector 35"/>
            <p:cNvCxnSpPr>
              <a:endCxn id="37" idx="0"/>
            </p:cNvCxnSpPr>
            <p:nvPr/>
          </p:nvCxnSpPr>
          <p:spPr bwMode="auto">
            <a:xfrm flipV="1">
              <a:off x="1219200" y="2713582"/>
              <a:ext cx="867667" cy="558"/>
            </a:xfrm>
            <a:prstGeom prst="lin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37" name="Freeform 36"/>
            <p:cNvSpPr/>
            <p:nvPr/>
          </p:nvSpPr>
          <p:spPr>
            <a:xfrm>
              <a:off x="2086867" y="2177514"/>
              <a:ext cx="565584" cy="544293"/>
            </a:xfrm>
            <a:custGeom>
              <a:avLst/>
              <a:gdLst>
                <a:gd name="connsiteX0" fmla="*/ 0 w 1595120"/>
                <a:gd name="connsiteY0" fmla="*/ 662093 h 672253"/>
                <a:gd name="connsiteX1" fmla="*/ 751840 w 1595120"/>
                <a:gd name="connsiteY1" fmla="*/ 1693 h 672253"/>
                <a:gd name="connsiteX2" fmla="*/ 1595120 w 1595120"/>
                <a:gd name="connsiteY2" fmla="*/ 672253 h 672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5120" h="672253">
                  <a:moveTo>
                    <a:pt x="0" y="662093"/>
                  </a:moveTo>
                  <a:cubicBezTo>
                    <a:pt x="242993" y="331046"/>
                    <a:pt x="485987" y="0"/>
                    <a:pt x="751840" y="1693"/>
                  </a:cubicBezTo>
                  <a:cubicBezTo>
                    <a:pt x="1017693" y="3386"/>
                    <a:pt x="1306406" y="337819"/>
                    <a:pt x="1595120" y="672253"/>
                  </a:cubicBezTo>
                </a:path>
              </a:pathLst>
            </a:cu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EFEFEF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80421" y="1403980"/>
            <a:ext cx="4219571" cy="1981200"/>
            <a:chOff x="6500707" y="1371600"/>
            <a:chExt cx="4875530" cy="1981200"/>
          </a:xfrm>
        </p:grpSpPr>
        <p:sp>
          <p:nvSpPr>
            <p:cNvPr id="40" name="Rectangle 39"/>
            <p:cNvSpPr/>
            <p:nvPr/>
          </p:nvSpPr>
          <p:spPr>
            <a:xfrm>
              <a:off x="6500707" y="1371600"/>
              <a:ext cx="4875530" cy="1981200"/>
            </a:xfrm>
            <a:prstGeom prst="rect">
              <a:avLst/>
            </a:prstGeom>
            <a:gradFill>
              <a:gsLst>
                <a:gs pos="22000">
                  <a:schemeClr val="accent2">
                    <a:lumMod val="7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5600000" scaled="0"/>
            </a:gra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FEFEF"/>
                </a:solidFill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 bwMode="auto">
            <a:xfrm rot="16200000" flipV="1">
              <a:off x="6814885" y="2428782"/>
              <a:ext cx="1199962" cy="4"/>
            </a:xfrm>
            <a:prstGeom prst="straightConnector1">
              <a:avLst/>
            </a:prstGeom>
            <a:ln w="19050">
              <a:solidFill>
                <a:srgbClr val="472B09"/>
              </a:solidFill>
              <a:headEnd type="none" w="med" len="med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 bwMode="auto">
            <a:xfrm>
              <a:off x="7414870" y="3032010"/>
              <a:ext cx="3579856" cy="1588"/>
            </a:xfrm>
            <a:prstGeom prst="straightConnector1">
              <a:avLst/>
            </a:prstGeom>
            <a:ln w="19050">
              <a:solidFill>
                <a:srgbClr val="472B09"/>
              </a:solidFill>
              <a:headEnd type="none" w="med" len="med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 rot="16200000">
              <a:off x="6573778" y="2340940"/>
              <a:ext cx="1219200" cy="1949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 algn="ctr" defTabSz="914400" eaLnBrk="0" fontAlgn="base" hangingPunct="0">
                <a:lnSpc>
                  <a:spcPts val="8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b="1" dirty="0" smtClean="0">
                  <a:solidFill>
                    <a:srgbClr val="C2771A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Compute 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660817" y="3148748"/>
              <a:ext cx="1146235" cy="1949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 algn="ctr" defTabSz="914400" eaLnBrk="0" fontAlgn="base" hangingPunct="0">
                <a:lnSpc>
                  <a:spcPts val="8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b="1" dirty="0" smtClean="0">
                  <a:solidFill>
                    <a:srgbClr val="C2771A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Time 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008576" y="1438668"/>
              <a:ext cx="4050656" cy="3416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b="1" dirty="0" smtClean="0">
                  <a:solidFill>
                    <a:srgbClr val="C2771A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“Predictable Bursting”</a:t>
              </a:r>
            </a:p>
          </p:txBody>
        </p:sp>
        <p:sp>
          <p:nvSpPr>
            <p:cNvPr id="46" name="Text Placeholder 6"/>
            <p:cNvSpPr txBox="1">
              <a:spLocks/>
            </p:cNvSpPr>
            <p:nvPr/>
          </p:nvSpPr>
          <p:spPr bwMode="auto">
            <a:xfrm>
              <a:off x="7516444" y="2667000"/>
              <a:ext cx="293003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b="1" i="1" dirty="0" smtClean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Average Usage </a:t>
              </a:r>
              <a:endParaRPr lang="en-US" b="1" i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7" name="Group 52"/>
            <p:cNvGrpSpPr/>
            <p:nvPr/>
          </p:nvGrpSpPr>
          <p:grpSpPr>
            <a:xfrm>
              <a:off x="7414870" y="2133600"/>
              <a:ext cx="2974809" cy="572314"/>
              <a:chOff x="3460618" y="6566490"/>
              <a:chExt cx="2273432" cy="583019"/>
            </a:xfrm>
          </p:grpSpPr>
          <p:cxnSp>
            <p:nvCxnSpPr>
              <p:cNvPr id="48" name="Straight Arrow Connector 47"/>
              <p:cNvCxnSpPr/>
              <p:nvPr/>
            </p:nvCxnSpPr>
            <p:spPr bwMode="auto">
              <a:xfrm rot="5400000" flipH="1" flipV="1">
                <a:off x="5621611" y="6745562"/>
                <a:ext cx="123825" cy="101053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type="none" w="med" len="med"/>
                <a:tailEnd type="arrow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49" name="Freeform 48"/>
              <p:cNvSpPr/>
              <p:nvPr/>
            </p:nvSpPr>
            <p:spPr>
              <a:xfrm>
                <a:off x="3460618" y="6566490"/>
                <a:ext cx="2190307" cy="583019"/>
              </a:xfrm>
              <a:custGeom>
                <a:avLst/>
                <a:gdLst>
                  <a:gd name="connsiteX0" fmla="*/ 0 w 2190307"/>
                  <a:gd name="connsiteY0" fmla="*/ 689345 h 781494"/>
                  <a:gd name="connsiteX1" fmla="*/ 531628 w 2190307"/>
                  <a:gd name="connsiteY1" fmla="*/ 8861 h 781494"/>
                  <a:gd name="connsiteX2" fmla="*/ 967563 w 2190307"/>
                  <a:gd name="connsiteY2" fmla="*/ 742508 h 781494"/>
                  <a:gd name="connsiteX3" fmla="*/ 1435395 w 2190307"/>
                  <a:gd name="connsiteY3" fmla="*/ 8861 h 781494"/>
                  <a:gd name="connsiteX4" fmla="*/ 1828800 w 2190307"/>
                  <a:gd name="connsiteY4" fmla="*/ 721243 h 781494"/>
                  <a:gd name="connsiteX5" fmla="*/ 2190307 w 2190307"/>
                  <a:gd name="connsiteY5" fmla="*/ 370368 h 781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0307" h="781494">
                    <a:moveTo>
                      <a:pt x="0" y="689345"/>
                    </a:moveTo>
                    <a:cubicBezTo>
                      <a:pt x="185183" y="344672"/>
                      <a:pt x="370367" y="0"/>
                      <a:pt x="531628" y="8861"/>
                    </a:cubicBezTo>
                    <a:cubicBezTo>
                      <a:pt x="692889" y="17722"/>
                      <a:pt x="816935" y="742508"/>
                      <a:pt x="967563" y="742508"/>
                    </a:cubicBezTo>
                    <a:cubicBezTo>
                      <a:pt x="1118191" y="742508"/>
                      <a:pt x="1291856" y="12405"/>
                      <a:pt x="1435395" y="8861"/>
                    </a:cubicBezTo>
                    <a:cubicBezTo>
                      <a:pt x="1578934" y="5317"/>
                      <a:pt x="1702981" y="660992"/>
                      <a:pt x="1828800" y="721243"/>
                    </a:cubicBezTo>
                    <a:cubicBezTo>
                      <a:pt x="1954619" y="781494"/>
                      <a:pt x="2119423" y="430619"/>
                      <a:pt x="2190307" y="370368"/>
                    </a:cubicBezTo>
                  </a:path>
                </a:pathLst>
              </a:cu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131313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071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 bwMode="black">
          <a:xfrm>
            <a:off x="5233783" y="2590802"/>
            <a:ext cx="2982752" cy="2590799"/>
          </a:xfrm>
          <a:prstGeom prst="rect">
            <a:avLst/>
          </a:prstGeom>
          <a:gradFill flip="none" rotWithShape="1">
            <a:gsLst>
              <a:gs pos="4000">
                <a:schemeClr val="tx1">
                  <a:alpha val="23000"/>
                </a:schemeClr>
              </a:gs>
              <a:gs pos="29000">
                <a:srgbClr val="080808">
                  <a:alpha val="6000"/>
                </a:srgbClr>
              </a:gs>
              <a:gs pos="48000">
                <a:srgbClr val="000000"/>
              </a:gs>
              <a:gs pos="75000">
                <a:srgbClr val="000000">
                  <a:alpha val="26000"/>
                </a:srgbClr>
              </a:gs>
              <a:gs pos="91000">
                <a:srgbClr val="FFFFFF">
                  <a:alpha val="14000"/>
                </a:srgbClr>
              </a:gs>
              <a:gs pos="94000">
                <a:srgbClr val="FFFFFF">
                  <a:alpha val="22000"/>
                </a:srgbClr>
              </a:gs>
              <a:gs pos="100000">
                <a:srgbClr val="FFFFFF">
                  <a:alpha val="45000"/>
                </a:srgbClr>
              </a:gs>
            </a:gsLst>
            <a:lin ang="15600000" scaled="0"/>
            <a:tileRect/>
          </a:gradFill>
          <a:ln w="9525">
            <a:gradFill>
              <a:gsLst>
                <a:gs pos="0">
                  <a:srgbClr val="FFFFFF">
                    <a:alpha val="28000"/>
                  </a:srgbClr>
                </a:gs>
                <a:gs pos="50000">
                  <a:srgbClr val="FFFFFF">
                    <a:alpha val="68000"/>
                  </a:srgbClr>
                </a:gs>
                <a:gs pos="100000">
                  <a:srgbClr val="FFFFFF">
                    <a:alpha val="31000"/>
                  </a:srgbClr>
                </a:gs>
              </a:gsLst>
              <a:lin ang="5400000" scaled="0"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21" tIns="304739" rIns="91421" bIns="45711" numCol="1" rtlCol="0" anchor="t" anchorCtr="0" compatLnSpc="1">
            <a:prstTxWarp prst="textNoShape">
              <a:avLst/>
            </a:prstTxWarp>
          </a:bodyPr>
          <a:lstStyle/>
          <a:p>
            <a:pPr algn="ctr" defTabSz="914325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FF99"/>
              </a:buClr>
              <a:buSzPct val="120000"/>
              <a:defRPr/>
            </a:pPr>
            <a:endParaRPr lang="en-US" altLang="zh-CN" sz="5500" spc="-125" dirty="0">
              <a:ln w="18415" cmpd="sng">
                <a:noFill/>
                <a:prstDash val="solid"/>
              </a:ln>
              <a:solidFill>
                <a:srgbClr val="000000"/>
              </a:solidFill>
              <a:effectLst>
                <a:glow rad="101600">
                  <a:srgbClr val="CCECFF"/>
                </a:glow>
                <a:innerShdw blurRad="114300">
                  <a:prstClr val="black"/>
                </a:innerShdw>
              </a:effectLst>
              <a:latin typeface="Segoe"/>
            </a:endParaRPr>
          </a:p>
        </p:txBody>
      </p:sp>
      <p:sp>
        <p:nvSpPr>
          <p:cNvPr id="35" name="Rectangle 34"/>
          <p:cNvSpPr/>
          <p:nvPr/>
        </p:nvSpPr>
        <p:spPr bwMode="black">
          <a:xfrm>
            <a:off x="762002" y="2590800"/>
            <a:ext cx="3041066" cy="2601300"/>
          </a:xfrm>
          <a:prstGeom prst="rect">
            <a:avLst/>
          </a:prstGeom>
          <a:gradFill flip="none" rotWithShape="1">
            <a:gsLst>
              <a:gs pos="4000">
                <a:schemeClr val="tx1">
                  <a:alpha val="23000"/>
                </a:schemeClr>
              </a:gs>
              <a:gs pos="29000">
                <a:srgbClr val="080808">
                  <a:alpha val="6000"/>
                </a:srgbClr>
              </a:gs>
              <a:gs pos="48000">
                <a:srgbClr val="000000"/>
              </a:gs>
              <a:gs pos="75000">
                <a:srgbClr val="000000">
                  <a:alpha val="26000"/>
                </a:srgbClr>
              </a:gs>
              <a:gs pos="91000">
                <a:srgbClr val="FFFFFF">
                  <a:alpha val="14000"/>
                </a:srgbClr>
              </a:gs>
              <a:gs pos="94000">
                <a:srgbClr val="FFFFFF">
                  <a:alpha val="22000"/>
                </a:srgbClr>
              </a:gs>
              <a:gs pos="100000">
                <a:srgbClr val="FFFFFF">
                  <a:alpha val="45000"/>
                </a:srgbClr>
              </a:gs>
            </a:gsLst>
            <a:lin ang="15600000" scaled="0"/>
            <a:tileRect/>
          </a:gradFill>
          <a:ln w="9525">
            <a:gradFill>
              <a:gsLst>
                <a:gs pos="0">
                  <a:srgbClr val="FFFFFF">
                    <a:alpha val="28000"/>
                  </a:srgbClr>
                </a:gs>
                <a:gs pos="50000">
                  <a:srgbClr val="FFFFFF">
                    <a:alpha val="68000"/>
                  </a:srgbClr>
                </a:gs>
                <a:gs pos="100000">
                  <a:srgbClr val="FFFFFF">
                    <a:alpha val="31000"/>
                  </a:srgbClr>
                </a:gs>
              </a:gsLst>
              <a:lin ang="5400000" scaled="0"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21" tIns="304739" rIns="91421" bIns="45711" numCol="1" rtlCol="0" anchor="t" anchorCtr="0" compatLnSpc="1">
            <a:prstTxWarp prst="textNoShape">
              <a:avLst/>
            </a:prstTxWarp>
          </a:bodyPr>
          <a:lstStyle/>
          <a:p>
            <a:pPr algn="ctr" defTabSz="914325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FF99"/>
              </a:buClr>
              <a:buSzPct val="120000"/>
              <a:defRPr/>
            </a:pPr>
            <a:endParaRPr lang="en-US" altLang="zh-CN" sz="5500" spc="-125" dirty="0">
              <a:ln w="18415" cmpd="sng">
                <a:noFill/>
                <a:prstDash val="solid"/>
              </a:ln>
              <a:solidFill>
                <a:srgbClr val="000000"/>
              </a:solidFill>
              <a:effectLst>
                <a:glow rad="101600">
                  <a:srgbClr val="CCECFF"/>
                </a:glow>
                <a:innerShdw blurRad="114300">
                  <a:prstClr val="black"/>
                </a:innerShdw>
              </a:effectLst>
              <a:latin typeface="Sego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5677" y="1700790"/>
            <a:ext cx="3465794" cy="806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auto">
              <a:spcAft>
                <a:spcPts val="0"/>
              </a:spcAft>
            </a:pPr>
            <a:r>
              <a:rPr lang="en-US" sz="2400" dirty="0" smtClean="0">
                <a:solidFill>
                  <a:srgbClr val="00B0F0"/>
                </a:solidFill>
              </a:rPr>
              <a:t>•</a:t>
            </a:r>
            <a:r>
              <a:rPr lang="en-US" sz="1400" dirty="0" smtClean="0">
                <a:solidFill>
                  <a:srgbClr val="00B0F0"/>
                </a:solidFill>
              </a:rPr>
              <a:t>  </a:t>
            </a:r>
            <a:r>
              <a:rPr lang="en-US" sz="1400" i="0" dirty="0" smtClean="0">
                <a:latin typeface="+mj-lt"/>
              </a:rPr>
              <a:t>turbotax.com</a:t>
            </a:r>
            <a:r>
              <a:rPr lang="en-US" sz="1400" i="0" dirty="0" smtClean="0">
                <a:solidFill>
                  <a:prstClr val="black"/>
                </a:solidFill>
                <a:latin typeface="+mj-lt"/>
              </a:rPr>
              <a:t> 	</a:t>
            </a:r>
            <a:r>
              <a:rPr lang="en-US" sz="2400" dirty="0" smtClean="0">
                <a:solidFill>
                  <a:srgbClr val="C00000"/>
                </a:solidFill>
              </a:rPr>
              <a:t>•</a:t>
            </a:r>
            <a:r>
              <a:rPr lang="en-US" sz="1400" dirty="0" smtClean="0">
                <a:solidFill>
                  <a:srgbClr val="00B0F0"/>
                </a:solidFill>
              </a:rPr>
              <a:t> </a:t>
            </a:r>
            <a:r>
              <a:rPr lang="en-US" sz="1400" i="0" dirty="0" smtClean="0">
                <a:latin typeface="+mj-lt"/>
              </a:rPr>
              <a:t>taxcut.com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solidFill>
                  <a:srgbClr val="FFC000"/>
                </a:solidFill>
              </a:rPr>
              <a:t>•</a:t>
            </a:r>
            <a:r>
              <a:rPr lang="en-US" sz="1400" dirty="0">
                <a:solidFill>
                  <a:srgbClr val="00B0F0"/>
                </a:solidFill>
              </a:rPr>
              <a:t> </a:t>
            </a:r>
            <a:r>
              <a:rPr lang="en-US" sz="1400" dirty="0" smtClean="0">
                <a:solidFill>
                  <a:srgbClr val="00B0F0"/>
                </a:solidFill>
              </a:rPr>
              <a:t> </a:t>
            </a:r>
            <a:r>
              <a:rPr lang="en-US" sz="1400" i="0" dirty="0" smtClean="0">
                <a:latin typeface="+mj-lt"/>
              </a:rPr>
              <a:t>hrblock.com</a:t>
            </a:r>
            <a:r>
              <a:rPr lang="en-US" sz="1400" i="0" dirty="0" smtClean="0">
                <a:solidFill>
                  <a:srgbClr val="CCCC00"/>
                </a:solidFill>
                <a:latin typeface="+mj-lt"/>
              </a:rPr>
              <a:t> 	</a:t>
            </a:r>
            <a:r>
              <a:rPr lang="en-US" sz="2400" dirty="0" smtClean="0">
                <a:solidFill>
                  <a:srgbClr val="00B050"/>
                </a:solidFill>
              </a:rPr>
              <a:t>•</a:t>
            </a:r>
            <a:r>
              <a:rPr lang="en-US" sz="1400" dirty="0" smtClean="0">
                <a:solidFill>
                  <a:srgbClr val="00B0F0"/>
                </a:solidFill>
              </a:rPr>
              <a:t> </a:t>
            </a:r>
            <a:r>
              <a:rPr lang="en-US" sz="1400" i="0" dirty="0" smtClean="0">
                <a:latin typeface="+mj-lt"/>
              </a:rPr>
              <a:t>taxact.com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4772" y="5627058"/>
            <a:ext cx="1633117" cy="2315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en-US" sz="1100" i="1" dirty="0" smtClean="0">
                <a:latin typeface="Calibri"/>
                <a:cs typeface="+mn-cs"/>
              </a:rPr>
              <a:t>Source: </a:t>
            </a:r>
            <a:r>
              <a:rPr lang="en-US" sz="1100" i="1" dirty="0" err="1" smtClean="0">
                <a:latin typeface="Calibri"/>
                <a:cs typeface="+mn-cs"/>
              </a:rPr>
              <a:t>Alexa</a:t>
            </a:r>
            <a:endParaRPr lang="en-US" sz="1100" i="1" dirty="0" smtClean="0">
              <a:latin typeface="Calibri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3446" y="2990390"/>
            <a:ext cx="1905954" cy="73472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i="0" dirty="0" smtClean="0">
                <a:latin typeface="Calibri"/>
                <a:cs typeface="+mn-cs"/>
              </a:rPr>
              <a:t>~4x normal load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i="0" dirty="0" smtClean="0">
                <a:latin typeface="Calibri"/>
                <a:cs typeface="+mn-cs"/>
              </a:rPr>
              <a:t>(Holiday shopping)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92348" y="2842982"/>
            <a:ext cx="1687295" cy="75369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i="0" dirty="0" smtClean="0">
                <a:latin typeface="Calibri"/>
                <a:cs typeface="+mn-cs"/>
              </a:rPr>
              <a:t>~10x normal load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i="0" dirty="0" smtClean="0">
                <a:latin typeface="Calibri"/>
                <a:cs typeface="+mn-cs"/>
              </a:rPr>
              <a:t>(Tax season)</a:t>
            </a:r>
          </a:p>
        </p:txBody>
      </p:sp>
      <p:sp>
        <p:nvSpPr>
          <p:cNvPr id="2" name="Freeform 1"/>
          <p:cNvSpPr/>
          <p:nvPr/>
        </p:nvSpPr>
        <p:spPr>
          <a:xfrm>
            <a:off x="762001" y="2772158"/>
            <a:ext cx="3035577" cy="1954011"/>
          </a:xfrm>
          <a:custGeom>
            <a:avLst/>
            <a:gdLst>
              <a:gd name="connsiteX0" fmla="*/ 0 w 3386937"/>
              <a:gd name="connsiteY0" fmla="*/ 1902258 h 1954011"/>
              <a:gd name="connsiteX1" fmla="*/ 58521 w 3386937"/>
              <a:gd name="connsiteY1" fmla="*/ 1916888 h 1954011"/>
              <a:gd name="connsiteX2" fmla="*/ 80467 w 3386937"/>
              <a:gd name="connsiteY2" fmla="*/ 1851051 h 1954011"/>
              <a:gd name="connsiteX3" fmla="*/ 87782 w 3386937"/>
              <a:gd name="connsiteY3" fmla="*/ 1653541 h 1954011"/>
              <a:gd name="connsiteX4" fmla="*/ 109728 w 3386937"/>
              <a:gd name="connsiteY4" fmla="*/ 1807160 h 1954011"/>
              <a:gd name="connsiteX5" fmla="*/ 124358 w 3386937"/>
              <a:gd name="connsiteY5" fmla="*/ 1763269 h 1954011"/>
              <a:gd name="connsiteX6" fmla="*/ 168249 w 3386937"/>
              <a:gd name="connsiteY6" fmla="*/ 1843736 h 1954011"/>
              <a:gd name="connsiteX7" fmla="*/ 190195 w 3386937"/>
              <a:gd name="connsiteY7" fmla="*/ 1770584 h 1954011"/>
              <a:gd name="connsiteX8" fmla="*/ 204825 w 3386937"/>
              <a:gd name="connsiteY8" fmla="*/ 1814475 h 1954011"/>
              <a:gd name="connsiteX9" fmla="*/ 226771 w 3386937"/>
              <a:gd name="connsiteY9" fmla="*/ 1829106 h 1954011"/>
              <a:gd name="connsiteX10" fmla="*/ 248717 w 3386937"/>
              <a:gd name="connsiteY10" fmla="*/ 1777899 h 1954011"/>
              <a:gd name="connsiteX11" fmla="*/ 277977 w 3386937"/>
              <a:gd name="connsiteY11" fmla="*/ 1829106 h 1954011"/>
              <a:gd name="connsiteX12" fmla="*/ 299923 w 3386937"/>
              <a:gd name="connsiteY12" fmla="*/ 1777899 h 1954011"/>
              <a:gd name="connsiteX13" fmla="*/ 329184 w 3386937"/>
              <a:gd name="connsiteY13" fmla="*/ 1821791 h 1954011"/>
              <a:gd name="connsiteX14" fmla="*/ 358445 w 3386937"/>
              <a:gd name="connsiteY14" fmla="*/ 1792530 h 1954011"/>
              <a:gd name="connsiteX15" fmla="*/ 380390 w 3386937"/>
              <a:gd name="connsiteY15" fmla="*/ 1821791 h 1954011"/>
              <a:gd name="connsiteX16" fmla="*/ 416966 w 3386937"/>
              <a:gd name="connsiteY16" fmla="*/ 1792530 h 1954011"/>
              <a:gd name="connsiteX17" fmla="*/ 431597 w 3386937"/>
              <a:gd name="connsiteY17" fmla="*/ 1792530 h 1954011"/>
              <a:gd name="connsiteX18" fmla="*/ 438912 w 3386937"/>
              <a:gd name="connsiteY18" fmla="*/ 1807160 h 1954011"/>
              <a:gd name="connsiteX19" fmla="*/ 468173 w 3386937"/>
              <a:gd name="connsiteY19" fmla="*/ 1814475 h 1954011"/>
              <a:gd name="connsiteX20" fmla="*/ 512064 w 3386937"/>
              <a:gd name="connsiteY20" fmla="*/ 1880312 h 1954011"/>
              <a:gd name="connsiteX21" fmla="*/ 526694 w 3386937"/>
              <a:gd name="connsiteY21" fmla="*/ 1814475 h 1954011"/>
              <a:gd name="connsiteX22" fmla="*/ 570585 w 3386937"/>
              <a:gd name="connsiteY22" fmla="*/ 1843736 h 1954011"/>
              <a:gd name="connsiteX23" fmla="*/ 592531 w 3386937"/>
              <a:gd name="connsiteY23" fmla="*/ 1799845 h 1954011"/>
              <a:gd name="connsiteX24" fmla="*/ 621792 w 3386937"/>
              <a:gd name="connsiteY24" fmla="*/ 1851051 h 1954011"/>
              <a:gd name="connsiteX25" fmla="*/ 643737 w 3386937"/>
              <a:gd name="connsiteY25" fmla="*/ 1843736 h 1954011"/>
              <a:gd name="connsiteX26" fmla="*/ 665683 w 3386937"/>
              <a:gd name="connsiteY26" fmla="*/ 1865682 h 1954011"/>
              <a:gd name="connsiteX27" fmla="*/ 694944 w 3386937"/>
              <a:gd name="connsiteY27" fmla="*/ 1792530 h 1954011"/>
              <a:gd name="connsiteX28" fmla="*/ 716889 w 3386937"/>
              <a:gd name="connsiteY28" fmla="*/ 1887627 h 1954011"/>
              <a:gd name="connsiteX29" fmla="*/ 746150 w 3386937"/>
              <a:gd name="connsiteY29" fmla="*/ 1872997 h 1954011"/>
              <a:gd name="connsiteX30" fmla="*/ 760781 w 3386937"/>
              <a:gd name="connsiteY30" fmla="*/ 1821791 h 1954011"/>
              <a:gd name="connsiteX31" fmla="*/ 768096 w 3386937"/>
              <a:gd name="connsiteY31" fmla="*/ 1851051 h 1954011"/>
              <a:gd name="connsiteX32" fmla="*/ 782726 w 3386937"/>
              <a:gd name="connsiteY32" fmla="*/ 1880312 h 1954011"/>
              <a:gd name="connsiteX33" fmla="*/ 797357 w 3386937"/>
              <a:gd name="connsiteY33" fmla="*/ 1829106 h 1954011"/>
              <a:gd name="connsiteX34" fmla="*/ 841248 w 3386937"/>
              <a:gd name="connsiteY34" fmla="*/ 1858367 h 1954011"/>
              <a:gd name="connsiteX35" fmla="*/ 855878 w 3386937"/>
              <a:gd name="connsiteY35" fmla="*/ 1887627 h 1954011"/>
              <a:gd name="connsiteX36" fmla="*/ 885139 w 3386937"/>
              <a:gd name="connsiteY36" fmla="*/ 1909573 h 1954011"/>
              <a:gd name="connsiteX37" fmla="*/ 921715 w 3386937"/>
              <a:gd name="connsiteY37" fmla="*/ 1836421 h 1954011"/>
              <a:gd name="connsiteX38" fmla="*/ 972921 w 3386937"/>
              <a:gd name="connsiteY38" fmla="*/ 1865682 h 1954011"/>
              <a:gd name="connsiteX39" fmla="*/ 980237 w 3386937"/>
              <a:gd name="connsiteY39" fmla="*/ 1807160 h 1954011"/>
              <a:gd name="connsiteX40" fmla="*/ 987552 w 3386937"/>
              <a:gd name="connsiteY40" fmla="*/ 1843736 h 1954011"/>
              <a:gd name="connsiteX41" fmla="*/ 1024128 w 3386937"/>
              <a:gd name="connsiteY41" fmla="*/ 1799845 h 1954011"/>
              <a:gd name="connsiteX42" fmla="*/ 1082649 w 3386937"/>
              <a:gd name="connsiteY42" fmla="*/ 1858367 h 1954011"/>
              <a:gd name="connsiteX43" fmla="*/ 1082649 w 3386937"/>
              <a:gd name="connsiteY43" fmla="*/ 1836421 h 1954011"/>
              <a:gd name="connsiteX44" fmla="*/ 1111910 w 3386937"/>
              <a:gd name="connsiteY44" fmla="*/ 1872997 h 1954011"/>
              <a:gd name="connsiteX45" fmla="*/ 1148486 w 3386937"/>
              <a:gd name="connsiteY45" fmla="*/ 1799845 h 1954011"/>
              <a:gd name="connsiteX46" fmla="*/ 1163117 w 3386937"/>
              <a:gd name="connsiteY46" fmla="*/ 1865682 h 1954011"/>
              <a:gd name="connsiteX47" fmla="*/ 1192377 w 3386937"/>
              <a:gd name="connsiteY47" fmla="*/ 1770584 h 1954011"/>
              <a:gd name="connsiteX48" fmla="*/ 1199693 w 3386937"/>
              <a:gd name="connsiteY48" fmla="*/ 1763269 h 1954011"/>
              <a:gd name="connsiteX49" fmla="*/ 1228953 w 3386937"/>
              <a:gd name="connsiteY49" fmla="*/ 1821791 h 1954011"/>
              <a:gd name="connsiteX50" fmla="*/ 1250899 w 3386937"/>
              <a:gd name="connsiteY50" fmla="*/ 1777899 h 1954011"/>
              <a:gd name="connsiteX51" fmla="*/ 1265529 w 3386937"/>
              <a:gd name="connsiteY51" fmla="*/ 1792530 h 1954011"/>
              <a:gd name="connsiteX52" fmla="*/ 1287475 w 3386937"/>
              <a:gd name="connsiteY52" fmla="*/ 1799845 h 1954011"/>
              <a:gd name="connsiteX53" fmla="*/ 1302105 w 3386937"/>
              <a:gd name="connsiteY53" fmla="*/ 1777899 h 1954011"/>
              <a:gd name="connsiteX54" fmla="*/ 1324051 w 3386937"/>
              <a:gd name="connsiteY54" fmla="*/ 1814475 h 1954011"/>
              <a:gd name="connsiteX55" fmla="*/ 1367942 w 3386937"/>
              <a:gd name="connsiteY55" fmla="*/ 1785215 h 1954011"/>
              <a:gd name="connsiteX56" fmla="*/ 1419149 w 3386937"/>
              <a:gd name="connsiteY56" fmla="*/ 1807160 h 1954011"/>
              <a:gd name="connsiteX57" fmla="*/ 1441094 w 3386937"/>
              <a:gd name="connsiteY57" fmla="*/ 1785215 h 1954011"/>
              <a:gd name="connsiteX58" fmla="*/ 1448409 w 3386937"/>
              <a:gd name="connsiteY58" fmla="*/ 1851051 h 1954011"/>
              <a:gd name="connsiteX59" fmla="*/ 1470355 w 3386937"/>
              <a:gd name="connsiteY59" fmla="*/ 1821791 h 1954011"/>
              <a:gd name="connsiteX60" fmla="*/ 1484985 w 3386937"/>
              <a:gd name="connsiteY60" fmla="*/ 1821791 h 1954011"/>
              <a:gd name="connsiteX61" fmla="*/ 1543507 w 3386937"/>
              <a:gd name="connsiteY61" fmla="*/ 1777899 h 1954011"/>
              <a:gd name="connsiteX62" fmla="*/ 1565453 w 3386937"/>
              <a:gd name="connsiteY62" fmla="*/ 1807160 h 1954011"/>
              <a:gd name="connsiteX63" fmla="*/ 1580083 w 3386937"/>
              <a:gd name="connsiteY63" fmla="*/ 1741323 h 1954011"/>
              <a:gd name="connsiteX64" fmla="*/ 1594713 w 3386937"/>
              <a:gd name="connsiteY64" fmla="*/ 1734008 h 1954011"/>
              <a:gd name="connsiteX65" fmla="*/ 1616659 w 3386937"/>
              <a:gd name="connsiteY65" fmla="*/ 1792530 h 1954011"/>
              <a:gd name="connsiteX66" fmla="*/ 1653235 w 3386937"/>
              <a:gd name="connsiteY66" fmla="*/ 1748639 h 1954011"/>
              <a:gd name="connsiteX67" fmla="*/ 1675181 w 3386937"/>
              <a:gd name="connsiteY67" fmla="*/ 1799845 h 1954011"/>
              <a:gd name="connsiteX68" fmla="*/ 1711757 w 3386937"/>
              <a:gd name="connsiteY68" fmla="*/ 1755954 h 1954011"/>
              <a:gd name="connsiteX69" fmla="*/ 1748333 w 3386937"/>
              <a:gd name="connsiteY69" fmla="*/ 1807160 h 1954011"/>
              <a:gd name="connsiteX70" fmla="*/ 1770278 w 3386937"/>
              <a:gd name="connsiteY70" fmla="*/ 1755954 h 1954011"/>
              <a:gd name="connsiteX71" fmla="*/ 1792224 w 3386937"/>
              <a:gd name="connsiteY71" fmla="*/ 1821791 h 1954011"/>
              <a:gd name="connsiteX72" fmla="*/ 1828800 w 3386937"/>
              <a:gd name="connsiteY72" fmla="*/ 1763269 h 1954011"/>
              <a:gd name="connsiteX73" fmla="*/ 1850745 w 3386937"/>
              <a:gd name="connsiteY73" fmla="*/ 1836421 h 1954011"/>
              <a:gd name="connsiteX74" fmla="*/ 1880006 w 3386937"/>
              <a:gd name="connsiteY74" fmla="*/ 1792530 h 1954011"/>
              <a:gd name="connsiteX75" fmla="*/ 1887321 w 3386937"/>
              <a:gd name="connsiteY75" fmla="*/ 1821791 h 1954011"/>
              <a:gd name="connsiteX76" fmla="*/ 1909267 w 3386937"/>
              <a:gd name="connsiteY76" fmla="*/ 1807160 h 1954011"/>
              <a:gd name="connsiteX77" fmla="*/ 1923897 w 3386937"/>
              <a:gd name="connsiteY77" fmla="*/ 1799845 h 1954011"/>
              <a:gd name="connsiteX78" fmla="*/ 1938528 w 3386937"/>
              <a:gd name="connsiteY78" fmla="*/ 1843736 h 1954011"/>
              <a:gd name="connsiteX79" fmla="*/ 1953158 w 3386937"/>
              <a:gd name="connsiteY79" fmla="*/ 1865682 h 1954011"/>
              <a:gd name="connsiteX80" fmla="*/ 1989734 w 3386937"/>
              <a:gd name="connsiteY80" fmla="*/ 1807160 h 1954011"/>
              <a:gd name="connsiteX81" fmla="*/ 2018995 w 3386937"/>
              <a:gd name="connsiteY81" fmla="*/ 1851051 h 1954011"/>
              <a:gd name="connsiteX82" fmla="*/ 2026310 w 3386937"/>
              <a:gd name="connsiteY82" fmla="*/ 1851051 h 1954011"/>
              <a:gd name="connsiteX83" fmla="*/ 2040941 w 3386937"/>
              <a:gd name="connsiteY83" fmla="*/ 1799845 h 1954011"/>
              <a:gd name="connsiteX84" fmla="*/ 2062886 w 3386937"/>
              <a:gd name="connsiteY84" fmla="*/ 1843736 h 1954011"/>
              <a:gd name="connsiteX85" fmla="*/ 2084832 w 3386937"/>
              <a:gd name="connsiteY85" fmla="*/ 1872997 h 1954011"/>
              <a:gd name="connsiteX86" fmla="*/ 2092147 w 3386937"/>
              <a:gd name="connsiteY86" fmla="*/ 1894943 h 1954011"/>
              <a:gd name="connsiteX87" fmla="*/ 2121408 w 3386937"/>
              <a:gd name="connsiteY87" fmla="*/ 1851051 h 1954011"/>
              <a:gd name="connsiteX88" fmla="*/ 2150669 w 3386937"/>
              <a:gd name="connsiteY88" fmla="*/ 1836421 h 1954011"/>
              <a:gd name="connsiteX89" fmla="*/ 2179929 w 3386937"/>
              <a:gd name="connsiteY89" fmla="*/ 1902258 h 1954011"/>
              <a:gd name="connsiteX90" fmla="*/ 2194560 w 3386937"/>
              <a:gd name="connsiteY90" fmla="*/ 1909573 h 1954011"/>
              <a:gd name="connsiteX91" fmla="*/ 2201875 w 3386937"/>
              <a:gd name="connsiteY91" fmla="*/ 1843736 h 1954011"/>
              <a:gd name="connsiteX92" fmla="*/ 2245766 w 3386937"/>
              <a:gd name="connsiteY92" fmla="*/ 1902258 h 1954011"/>
              <a:gd name="connsiteX93" fmla="*/ 2267712 w 3386937"/>
              <a:gd name="connsiteY93" fmla="*/ 1843736 h 1954011"/>
              <a:gd name="connsiteX94" fmla="*/ 2282342 w 3386937"/>
              <a:gd name="connsiteY94" fmla="*/ 1821791 h 1954011"/>
              <a:gd name="connsiteX95" fmla="*/ 2304288 w 3386937"/>
              <a:gd name="connsiteY95" fmla="*/ 1821791 h 1954011"/>
              <a:gd name="connsiteX96" fmla="*/ 2340864 w 3386937"/>
              <a:gd name="connsiteY96" fmla="*/ 1851051 h 1954011"/>
              <a:gd name="connsiteX97" fmla="*/ 2377440 w 3386937"/>
              <a:gd name="connsiteY97" fmla="*/ 1814475 h 1954011"/>
              <a:gd name="connsiteX98" fmla="*/ 2406701 w 3386937"/>
              <a:gd name="connsiteY98" fmla="*/ 1865682 h 1954011"/>
              <a:gd name="connsiteX99" fmla="*/ 2435961 w 3386937"/>
              <a:gd name="connsiteY99" fmla="*/ 1814475 h 1954011"/>
              <a:gd name="connsiteX100" fmla="*/ 2472537 w 3386937"/>
              <a:gd name="connsiteY100" fmla="*/ 1887627 h 1954011"/>
              <a:gd name="connsiteX101" fmla="*/ 2501798 w 3386937"/>
              <a:gd name="connsiteY101" fmla="*/ 1836421 h 1954011"/>
              <a:gd name="connsiteX102" fmla="*/ 2516429 w 3386937"/>
              <a:gd name="connsiteY102" fmla="*/ 1726693 h 1954011"/>
              <a:gd name="connsiteX103" fmla="*/ 2531059 w 3386937"/>
              <a:gd name="connsiteY103" fmla="*/ 1704747 h 1954011"/>
              <a:gd name="connsiteX104" fmla="*/ 2531059 w 3386937"/>
              <a:gd name="connsiteY104" fmla="*/ 1573074 h 1954011"/>
              <a:gd name="connsiteX105" fmla="*/ 2545689 w 3386937"/>
              <a:gd name="connsiteY105" fmla="*/ 1536498 h 1954011"/>
              <a:gd name="connsiteX106" fmla="*/ 2553005 w 3386937"/>
              <a:gd name="connsiteY106" fmla="*/ 1646226 h 1954011"/>
              <a:gd name="connsiteX107" fmla="*/ 2574950 w 3386937"/>
              <a:gd name="connsiteY107" fmla="*/ 1668171 h 1954011"/>
              <a:gd name="connsiteX108" fmla="*/ 2596896 w 3386937"/>
              <a:gd name="connsiteY108" fmla="*/ 1587704 h 1954011"/>
              <a:gd name="connsiteX109" fmla="*/ 2618841 w 3386937"/>
              <a:gd name="connsiteY109" fmla="*/ 1551128 h 1954011"/>
              <a:gd name="connsiteX110" fmla="*/ 2626157 w 3386937"/>
              <a:gd name="connsiteY110" fmla="*/ 1595019 h 1954011"/>
              <a:gd name="connsiteX111" fmla="*/ 2640787 w 3386937"/>
              <a:gd name="connsiteY111" fmla="*/ 1404824 h 1954011"/>
              <a:gd name="connsiteX112" fmla="*/ 2655417 w 3386937"/>
              <a:gd name="connsiteY112" fmla="*/ 1551128 h 1954011"/>
              <a:gd name="connsiteX113" fmla="*/ 2677363 w 3386937"/>
              <a:gd name="connsiteY113" fmla="*/ 1141477 h 1954011"/>
              <a:gd name="connsiteX114" fmla="*/ 2670048 w 3386937"/>
              <a:gd name="connsiteY114" fmla="*/ 753771 h 1954011"/>
              <a:gd name="connsiteX115" fmla="*/ 2691993 w 3386937"/>
              <a:gd name="connsiteY115" fmla="*/ 512370 h 1954011"/>
              <a:gd name="connsiteX116" fmla="*/ 2691993 w 3386937"/>
              <a:gd name="connsiteY116" fmla="*/ 300229 h 1954011"/>
              <a:gd name="connsiteX117" fmla="*/ 2691993 w 3386937"/>
              <a:gd name="connsiteY117" fmla="*/ 168555 h 1954011"/>
              <a:gd name="connsiteX118" fmla="*/ 2713939 w 3386937"/>
              <a:gd name="connsiteY118" fmla="*/ 306 h 1954011"/>
              <a:gd name="connsiteX119" fmla="*/ 2728569 w 3386937"/>
              <a:gd name="connsiteY119" fmla="*/ 212447 h 1954011"/>
              <a:gd name="connsiteX120" fmla="*/ 2728569 w 3386937"/>
              <a:gd name="connsiteY120" fmla="*/ 673304 h 1954011"/>
              <a:gd name="connsiteX121" fmla="*/ 2743200 w 3386937"/>
              <a:gd name="connsiteY121" fmla="*/ 892760 h 1954011"/>
              <a:gd name="connsiteX122" fmla="*/ 2750515 w 3386937"/>
              <a:gd name="connsiteY122" fmla="*/ 1046379 h 1954011"/>
              <a:gd name="connsiteX123" fmla="*/ 2750515 w 3386937"/>
              <a:gd name="connsiteY123" fmla="*/ 1309727 h 1954011"/>
              <a:gd name="connsiteX124" fmla="*/ 2765145 w 3386937"/>
              <a:gd name="connsiteY124" fmla="*/ 1119531 h 1954011"/>
              <a:gd name="connsiteX125" fmla="*/ 2779776 w 3386937"/>
              <a:gd name="connsiteY125" fmla="*/ 1251205 h 1954011"/>
              <a:gd name="connsiteX126" fmla="*/ 2809037 w 3386937"/>
              <a:gd name="connsiteY126" fmla="*/ 1368248 h 1954011"/>
              <a:gd name="connsiteX127" fmla="*/ 2830982 w 3386937"/>
              <a:gd name="connsiteY127" fmla="*/ 1207314 h 1954011"/>
              <a:gd name="connsiteX128" fmla="*/ 2860243 w 3386937"/>
              <a:gd name="connsiteY128" fmla="*/ 1295096 h 1954011"/>
              <a:gd name="connsiteX129" fmla="*/ 2889504 w 3386937"/>
              <a:gd name="connsiteY129" fmla="*/ 1360933 h 1954011"/>
              <a:gd name="connsiteX130" fmla="*/ 2896819 w 3386937"/>
              <a:gd name="connsiteY130" fmla="*/ 1441400 h 1954011"/>
              <a:gd name="connsiteX131" fmla="*/ 2911449 w 3386937"/>
              <a:gd name="connsiteY131" fmla="*/ 1360933 h 1954011"/>
              <a:gd name="connsiteX132" fmla="*/ 2940710 w 3386937"/>
              <a:gd name="connsiteY132" fmla="*/ 1251205 h 1954011"/>
              <a:gd name="connsiteX133" fmla="*/ 2955341 w 3386937"/>
              <a:gd name="connsiteY133" fmla="*/ 1368248 h 1954011"/>
              <a:gd name="connsiteX134" fmla="*/ 2962656 w 3386937"/>
              <a:gd name="connsiteY134" fmla="*/ 1616965 h 1954011"/>
              <a:gd name="connsiteX135" fmla="*/ 2977286 w 3386937"/>
              <a:gd name="connsiteY135" fmla="*/ 1690117 h 1954011"/>
              <a:gd name="connsiteX136" fmla="*/ 2991917 w 3386937"/>
              <a:gd name="connsiteY136" fmla="*/ 1653541 h 1954011"/>
              <a:gd name="connsiteX137" fmla="*/ 3006547 w 3386937"/>
              <a:gd name="connsiteY137" fmla="*/ 1734008 h 1954011"/>
              <a:gd name="connsiteX138" fmla="*/ 3013862 w 3386937"/>
              <a:gd name="connsiteY138" fmla="*/ 1821791 h 1954011"/>
              <a:gd name="connsiteX139" fmla="*/ 3028493 w 3386937"/>
              <a:gd name="connsiteY139" fmla="*/ 1902258 h 1954011"/>
              <a:gd name="connsiteX140" fmla="*/ 3057753 w 3386937"/>
              <a:gd name="connsiteY140" fmla="*/ 1872997 h 1954011"/>
              <a:gd name="connsiteX141" fmla="*/ 3087014 w 3386937"/>
              <a:gd name="connsiteY141" fmla="*/ 1916888 h 1954011"/>
              <a:gd name="connsiteX142" fmla="*/ 3116275 w 3386937"/>
              <a:gd name="connsiteY142" fmla="*/ 1843736 h 1954011"/>
              <a:gd name="connsiteX143" fmla="*/ 3145536 w 3386937"/>
              <a:gd name="connsiteY143" fmla="*/ 1924203 h 1954011"/>
              <a:gd name="connsiteX144" fmla="*/ 3167481 w 3386937"/>
              <a:gd name="connsiteY144" fmla="*/ 1887627 h 1954011"/>
              <a:gd name="connsiteX145" fmla="*/ 3196742 w 3386937"/>
              <a:gd name="connsiteY145" fmla="*/ 1953464 h 1954011"/>
              <a:gd name="connsiteX146" fmla="*/ 3226003 w 3386937"/>
              <a:gd name="connsiteY146" fmla="*/ 1843736 h 1954011"/>
              <a:gd name="connsiteX147" fmla="*/ 3255264 w 3386937"/>
              <a:gd name="connsiteY147" fmla="*/ 1887627 h 1954011"/>
              <a:gd name="connsiteX148" fmla="*/ 3277209 w 3386937"/>
              <a:gd name="connsiteY148" fmla="*/ 1843736 h 1954011"/>
              <a:gd name="connsiteX149" fmla="*/ 3299155 w 3386937"/>
              <a:gd name="connsiteY149" fmla="*/ 1894943 h 1954011"/>
              <a:gd name="connsiteX150" fmla="*/ 3328416 w 3386937"/>
              <a:gd name="connsiteY150" fmla="*/ 1851051 h 1954011"/>
              <a:gd name="connsiteX151" fmla="*/ 3364992 w 3386937"/>
              <a:gd name="connsiteY151" fmla="*/ 1902258 h 1954011"/>
              <a:gd name="connsiteX152" fmla="*/ 3386937 w 3386937"/>
              <a:gd name="connsiteY152" fmla="*/ 1865682 h 1954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3386937" h="1954011">
                <a:moveTo>
                  <a:pt x="0" y="1902258"/>
                </a:moveTo>
                <a:cubicBezTo>
                  <a:pt x="22555" y="1913840"/>
                  <a:pt x="45110" y="1925423"/>
                  <a:pt x="58521" y="1916888"/>
                </a:cubicBezTo>
                <a:cubicBezTo>
                  <a:pt x="71932" y="1908354"/>
                  <a:pt x="75590" y="1894942"/>
                  <a:pt x="80467" y="1851051"/>
                </a:cubicBezTo>
                <a:cubicBezTo>
                  <a:pt x="85344" y="1807160"/>
                  <a:pt x="82905" y="1660856"/>
                  <a:pt x="87782" y="1653541"/>
                </a:cubicBezTo>
                <a:cubicBezTo>
                  <a:pt x="92659" y="1646226"/>
                  <a:pt x="103632" y="1788872"/>
                  <a:pt x="109728" y="1807160"/>
                </a:cubicBezTo>
                <a:cubicBezTo>
                  <a:pt x="115824" y="1825448"/>
                  <a:pt x="114605" y="1757173"/>
                  <a:pt x="124358" y="1763269"/>
                </a:cubicBezTo>
                <a:cubicBezTo>
                  <a:pt x="134111" y="1769365"/>
                  <a:pt x="157276" y="1842517"/>
                  <a:pt x="168249" y="1843736"/>
                </a:cubicBezTo>
                <a:cubicBezTo>
                  <a:pt x="179222" y="1844955"/>
                  <a:pt x="184099" y="1775461"/>
                  <a:pt x="190195" y="1770584"/>
                </a:cubicBezTo>
                <a:cubicBezTo>
                  <a:pt x="196291" y="1765707"/>
                  <a:pt x="198729" y="1804721"/>
                  <a:pt x="204825" y="1814475"/>
                </a:cubicBezTo>
                <a:cubicBezTo>
                  <a:pt x="210921" y="1824229"/>
                  <a:pt x="219456" y="1835202"/>
                  <a:pt x="226771" y="1829106"/>
                </a:cubicBezTo>
                <a:cubicBezTo>
                  <a:pt x="234086" y="1823010"/>
                  <a:pt x="240183" y="1777899"/>
                  <a:pt x="248717" y="1777899"/>
                </a:cubicBezTo>
                <a:cubicBezTo>
                  <a:pt x="257251" y="1777899"/>
                  <a:pt x="269443" y="1829106"/>
                  <a:pt x="277977" y="1829106"/>
                </a:cubicBezTo>
                <a:cubicBezTo>
                  <a:pt x="286511" y="1829106"/>
                  <a:pt x="291389" y="1779118"/>
                  <a:pt x="299923" y="1777899"/>
                </a:cubicBezTo>
                <a:cubicBezTo>
                  <a:pt x="308457" y="1776680"/>
                  <a:pt x="319430" y="1819353"/>
                  <a:pt x="329184" y="1821791"/>
                </a:cubicBezTo>
                <a:cubicBezTo>
                  <a:pt x="338938" y="1824229"/>
                  <a:pt x="349911" y="1792530"/>
                  <a:pt x="358445" y="1792530"/>
                </a:cubicBezTo>
                <a:cubicBezTo>
                  <a:pt x="366979" y="1792530"/>
                  <a:pt x="370637" y="1821791"/>
                  <a:pt x="380390" y="1821791"/>
                </a:cubicBezTo>
                <a:cubicBezTo>
                  <a:pt x="390143" y="1821791"/>
                  <a:pt x="408432" y="1797407"/>
                  <a:pt x="416966" y="1792530"/>
                </a:cubicBezTo>
                <a:cubicBezTo>
                  <a:pt x="425500" y="1787653"/>
                  <a:pt x="427939" y="1790092"/>
                  <a:pt x="431597" y="1792530"/>
                </a:cubicBezTo>
                <a:cubicBezTo>
                  <a:pt x="435255" y="1794968"/>
                  <a:pt x="432816" y="1803503"/>
                  <a:pt x="438912" y="1807160"/>
                </a:cubicBezTo>
                <a:cubicBezTo>
                  <a:pt x="445008" y="1810817"/>
                  <a:pt x="455981" y="1802283"/>
                  <a:pt x="468173" y="1814475"/>
                </a:cubicBezTo>
                <a:cubicBezTo>
                  <a:pt x="480365" y="1826667"/>
                  <a:pt x="502311" y="1880312"/>
                  <a:pt x="512064" y="1880312"/>
                </a:cubicBezTo>
                <a:cubicBezTo>
                  <a:pt x="521817" y="1880312"/>
                  <a:pt x="516941" y="1820571"/>
                  <a:pt x="526694" y="1814475"/>
                </a:cubicBezTo>
                <a:cubicBezTo>
                  <a:pt x="536447" y="1808379"/>
                  <a:pt x="559612" y="1846174"/>
                  <a:pt x="570585" y="1843736"/>
                </a:cubicBezTo>
                <a:cubicBezTo>
                  <a:pt x="581558" y="1841298"/>
                  <a:pt x="583997" y="1798626"/>
                  <a:pt x="592531" y="1799845"/>
                </a:cubicBezTo>
                <a:cubicBezTo>
                  <a:pt x="601065" y="1801064"/>
                  <a:pt x="613258" y="1843736"/>
                  <a:pt x="621792" y="1851051"/>
                </a:cubicBezTo>
                <a:cubicBezTo>
                  <a:pt x="630326" y="1858366"/>
                  <a:pt x="636422" y="1841297"/>
                  <a:pt x="643737" y="1843736"/>
                </a:cubicBezTo>
                <a:cubicBezTo>
                  <a:pt x="651052" y="1846174"/>
                  <a:pt x="657149" y="1874216"/>
                  <a:pt x="665683" y="1865682"/>
                </a:cubicBezTo>
                <a:cubicBezTo>
                  <a:pt x="674218" y="1857148"/>
                  <a:pt x="686410" y="1788873"/>
                  <a:pt x="694944" y="1792530"/>
                </a:cubicBezTo>
                <a:cubicBezTo>
                  <a:pt x="703478" y="1796187"/>
                  <a:pt x="708355" y="1874216"/>
                  <a:pt x="716889" y="1887627"/>
                </a:cubicBezTo>
                <a:cubicBezTo>
                  <a:pt x="725423" y="1901038"/>
                  <a:pt x="738835" y="1883970"/>
                  <a:pt x="746150" y="1872997"/>
                </a:cubicBezTo>
                <a:cubicBezTo>
                  <a:pt x="753465" y="1862024"/>
                  <a:pt x="757123" y="1825449"/>
                  <a:pt x="760781" y="1821791"/>
                </a:cubicBezTo>
                <a:cubicBezTo>
                  <a:pt x="764439" y="1818133"/>
                  <a:pt x="764439" y="1841297"/>
                  <a:pt x="768096" y="1851051"/>
                </a:cubicBezTo>
                <a:cubicBezTo>
                  <a:pt x="771754" y="1860804"/>
                  <a:pt x="777849" y="1883969"/>
                  <a:pt x="782726" y="1880312"/>
                </a:cubicBezTo>
                <a:cubicBezTo>
                  <a:pt x="787603" y="1876655"/>
                  <a:pt x="787603" y="1832763"/>
                  <a:pt x="797357" y="1829106"/>
                </a:cubicBezTo>
                <a:cubicBezTo>
                  <a:pt x="807111" y="1825448"/>
                  <a:pt x="831495" y="1848614"/>
                  <a:pt x="841248" y="1858367"/>
                </a:cubicBezTo>
                <a:cubicBezTo>
                  <a:pt x="851001" y="1868120"/>
                  <a:pt x="848563" y="1879093"/>
                  <a:pt x="855878" y="1887627"/>
                </a:cubicBezTo>
                <a:cubicBezTo>
                  <a:pt x="863193" y="1896161"/>
                  <a:pt x="874166" y="1918107"/>
                  <a:pt x="885139" y="1909573"/>
                </a:cubicBezTo>
                <a:cubicBezTo>
                  <a:pt x="896112" y="1901039"/>
                  <a:pt x="907085" y="1843736"/>
                  <a:pt x="921715" y="1836421"/>
                </a:cubicBezTo>
                <a:cubicBezTo>
                  <a:pt x="936345" y="1829106"/>
                  <a:pt x="963167" y="1870559"/>
                  <a:pt x="972921" y="1865682"/>
                </a:cubicBezTo>
                <a:cubicBezTo>
                  <a:pt x="982675" y="1860805"/>
                  <a:pt x="977799" y="1810818"/>
                  <a:pt x="980237" y="1807160"/>
                </a:cubicBezTo>
                <a:cubicBezTo>
                  <a:pt x="982676" y="1803502"/>
                  <a:pt x="980237" y="1844955"/>
                  <a:pt x="987552" y="1843736"/>
                </a:cubicBezTo>
                <a:cubicBezTo>
                  <a:pt x="994867" y="1842517"/>
                  <a:pt x="1008279" y="1797406"/>
                  <a:pt x="1024128" y="1799845"/>
                </a:cubicBezTo>
                <a:cubicBezTo>
                  <a:pt x="1039978" y="1802283"/>
                  <a:pt x="1072896" y="1852271"/>
                  <a:pt x="1082649" y="1858367"/>
                </a:cubicBezTo>
                <a:cubicBezTo>
                  <a:pt x="1092402" y="1864463"/>
                  <a:pt x="1077772" y="1833983"/>
                  <a:pt x="1082649" y="1836421"/>
                </a:cubicBezTo>
                <a:cubicBezTo>
                  <a:pt x="1087526" y="1838859"/>
                  <a:pt x="1100937" y="1879093"/>
                  <a:pt x="1111910" y="1872997"/>
                </a:cubicBezTo>
                <a:cubicBezTo>
                  <a:pt x="1122883" y="1866901"/>
                  <a:pt x="1139952" y="1801064"/>
                  <a:pt x="1148486" y="1799845"/>
                </a:cubicBezTo>
                <a:cubicBezTo>
                  <a:pt x="1157020" y="1798626"/>
                  <a:pt x="1155802" y="1870559"/>
                  <a:pt x="1163117" y="1865682"/>
                </a:cubicBezTo>
                <a:cubicBezTo>
                  <a:pt x="1170432" y="1860805"/>
                  <a:pt x="1186281" y="1787653"/>
                  <a:pt x="1192377" y="1770584"/>
                </a:cubicBezTo>
                <a:cubicBezTo>
                  <a:pt x="1198473" y="1753515"/>
                  <a:pt x="1193597" y="1754734"/>
                  <a:pt x="1199693" y="1763269"/>
                </a:cubicBezTo>
                <a:cubicBezTo>
                  <a:pt x="1205789" y="1771804"/>
                  <a:pt x="1220419" y="1819353"/>
                  <a:pt x="1228953" y="1821791"/>
                </a:cubicBezTo>
                <a:cubicBezTo>
                  <a:pt x="1237487" y="1824229"/>
                  <a:pt x="1244803" y="1782776"/>
                  <a:pt x="1250899" y="1777899"/>
                </a:cubicBezTo>
                <a:cubicBezTo>
                  <a:pt x="1256995" y="1773022"/>
                  <a:pt x="1259433" y="1788872"/>
                  <a:pt x="1265529" y="1792530"/>
                </a:cubicBezTo>
                <a:cubicBezTo>
                  <a:pt x="1271625" y="1796188"/>
                  <a:pt x="1281379" y="1802283"/>
                  <a:pt x="1287475" y="1799845"/>
                </a:cubicBezTo>
                <a:cubicBezTo>
                  <a:pt x="1293571" y="1797407"/>
                  <a:pt x="1296009" y="1775461"/>
                  <a:pt x="1302105" y="1777899"/>
                </a:cubicBezTo>
                <a:cubicBezTo>
                  <a:pt x="1308201" y="1780337"/>
                  <a:pt x="1313078" y="1813256"/>
                  <a:pt x="1324051" y="1814475"/>
                </a:cubicBezTo>
                <a:cubicBezTo>
                  <a:pt x="1335024" y="1815694"/>
                  <a:pt x="1352092" y="1786434"/>
                  <a:pt x="1367942" y="1785215"/>
                </a:cubicBezTo>
                <a:cubicBezTo>
                  <a:pt x="1383792" y="1783996"/>
                  <a:pt x="1406957" y="1807160"/>
                  <a:pt x="1419149" y="1807160"/>
                </a:cubicBezTo>
                <a:cubicBezTo>
                  <a:pt x="1431341" y="1807160"/>
                  <a:pt x="1436217" y="1777900"/>
                  <a:pt x="1441094" y="1785215"/>
                </a:cubicBezTo>
                <a:cubicBezTo>
                  <a:pt x="1445971" y="1792530"/>
                  <a:pt x="1443532" y="1844955"/>
                  <a:pt x="1448409" y="1851051"/>
                </a:cubicBezTo>
                <a:cubicBezTo>
                  <a:pt x="1453286" y="1857147"/>
                  <a:pt x="1464259" y="1826668"/>
                  <a:pt x="1470355" y="1821791"/>
                </a:cubicBezTo>
                <a:cubicBezTo>
                  <a:pt x="1476451" y="1816914"/>
                  <a:pt x="1472793" y="1829106"/>
                  <a:pt x="1484985" y="1821791"/>
                </a:cubicBezTo>
                <a:cubicBezTo>
                  <a:pt x="1497177" y="1814476"/>
                  <a:pt x="1530096" y="1780337"/>
                  <a:pt x="1543507" y="1777899"/>
                </a:cubicBezTo>
                <a:cubicBezTo>
                  <a:pt x="1556918" y="1775460"/>
                  <a:pt x="1559357" y="1813256"/>
                  <a:pt x="1565453" y="1807160"/>
                </a:cubicBezTo>
                <a:cubicBezTo>
                  <a:pt x="1571549" y="1801064"/>
                  <a:pt x="1575206" y="1753515"/>
                  <a:pt x="1580083" y="1741323"/>
                </a:cubicBezTo>
                <a:cubicBezTo>
                  <a:pt x="1584960" y="1729131"/>
                  <a:pt x="1588617" y="1725473"/>
                  <a:pt x="1594713" y="1734008"/>
                </a:cubicBezTo>
                <a:cubicBezTo>
                  <a:pt x="1600809" y="1742543"/>
                  <a:pt x="1606905" y="1790092"/>
                  <a:pt x="1616659" y="1792530"/>
                </a:cubicBezTo>
                <a:cubicBezTo>
                  <a:pt x="1626413" y="1794968"/>
                  <a:pt x="1643481" y="1747420"/>
                  <a:pt x="1653235" y="1748639"/>
                </a:cubicBezTo>
                <a:cubicBezTo>
                  <a:pt x="1662989" y="1749858"/>
                  <a:pt x="1665427" y="1798626"/>
                  <a:pt x="1675181" y="1799845"/>
                </a:cubicBezTo>
                <a:cubicBezTo>
                  <a:pt x="1684935" y="1801064"/>
                  <a:pt x="1699565" y="1754735"/>
                  <a:pt x="1711757" y="1755954"/>
                </a:cubicBezTo>
                <a:cubicBezTo>
                  <a:pt x="1723949" y="1757173"/>
                  <a:pt x="1738580" y="1807160"/>
                  <a:pt x="1748333" y="1807160"/>
                </a:cubicBezTo>
                <a:cubicBezTo>
                  <a:pt x="1758086" y="1807160"/>
                  <a:pt x="1762963" y="1753515"/>
                  <a:pt x="1770278" y="1755954"/>
                </a:cubicBezTo>
                <a:cubicBezTo>
                  <a:pt x="1777593" y="1758392"/>
                  <a:pt x="1782470" y="1820572"/>
                  <a:pt x="1792224" y="1821791"/>
                </a:cubicBezTo>
                <a:cubicBezTo>
                  <a:pt x="1801978" y="1823010"/>
                  <a:pt x="1819047" y="1760831"/>
                  <a:pt x="1828800" y="1763269"/>
                </a:cubicBezTo>
                <a:cubicBezTo>
                  <a:pt x="1838553" y="1765707"/>
                  <a:pt x="1842211" y="1831544"/>
                  <a:pt x="1850745" y="1836421"/>
                </a:cubicBezTo>
                <a:cubicBezTo>
                  <a:pt x="1859279" y="1841298"/>
                  <a:pt x="1873910" y="1794968"/>
                  <a:pt x="1880006" y="1792530"/>
                </a:cubicBezTo>
                <a:cubicBezTo>
                  <a:pt x="1886102" y="1790092"/>
                  <a:pt x="1882444" y="1819353"/>
                  <a:pt x="1887321" y="1821791"/>
                </a:cubicBezTo>
                <a:cubicBezTo>
                  <a:pt x="1892198" y="1824229"/>
                  <a:pt x="1903171" y="1810818"/>
                  <a:pt x="1909267" y="1807160"/>
                </a:cubicBezTo>
                <a:cubicBezTo>
                  <a:pt x="1915363" y="1803502"/>
                  <a:pt x="1919020" y="1793749"/>
                  <a:pt x="1923897" y="1799845"/>
                </a:cubicBezTo>
                <a:cubicBezTo>
                  <a:pt x="1928774" y="1805941"/>
                  <a:pt x="1933651" y="1832763"/>
                  <a:pt x="1938528" y="1843736"/>
                </a:cubicBezTo>
                <a:cubicBezTo>
                  <a:pt x="1943405" y="1854709"/>
                  <a:pt x="1944624" y="1871778"/>
                  <a:pt x="1953158" y="1865682"/>
                </a:cubicBezTo>
                <a:cubicBezTo>
                  <a:pt x="1961692" y="1859586"/>
                  <a:pt x="1978761" y="1809598"/>
                  <a:pt x="1989734" y="1807160"/>
                </a:cubicBezTo>
                <a:cubicBezTo>
                  <a:pt x="2000707" y="1804722"/>
                  <a:pt x="2012899" y="1843736"/>
                  <a:pt x="2018995" y="1851051"/>
                </a:cubicBezTo>
                <a:cubicBezTo>
                  <a:pt x="2025091" y="1858366"/>
                  <a:pt x="2022652" y="1859585"/>
                  <a:pt x="2026310" y="1851051"/>
                </a:cubicBezTo>
                <a:cubicBezTo>
                  <a:pt x="2029968" y="1842517"/>
                  <a:pt x="2034845" y="1801064"/>
                  <a:pt x="2040941" y="1799845"/>
                </a:cubicBezTo>
                <a:cubicBezTo>
                  <a:pt x="2047037" y="1798626"/>
                  <a:pt x="2055571" y="1831544"/>
                  <a:pt x="2062886" y="1843736"/>
                </a:cubicBezTo>
                <a:cubicBezTo>
                  <a:pt x="2070201" y="1855928"/>
                  <a:pt x="2079955" y="1864463"/>
                  <a:pt x="2084832" y="1872997"/>
                </a:cubicBezTo>
                <a:cubicBezTo>
                  <a:pt x="2089709" y="1881531"/>
                  <a:pt x="2086051" y="1898601"/>
                  <a:pt x="2092147" y="1894943"/>
                </a:cubicBezTo>
                <a:cubicBezTo>
                  <a:pt x="2098243" y="1891285"/>
                  <a:pt x="2111654" y="1860805"/>
                  <a:pt x="2121408" y="1851051"/>
                </a:cubicBezTo>
                <a:cubicBezTo>
                  <a:pt x="2131162" y="1841297"/>
                  <a:pt x="2140916" y="1827887"/>
                  <a:pt x="2150669" y="1836421"/>
                </a:cubicBezTo>
                <a:cubicBezTo>
                  <a:pt x="2160422" y="1844955"/>
                  <a:pt x="2172614" y="1890066"/>
                  <a:pt x="2179929" y="1902258"/>
                </a:cubicBezTo>
                <a:cubicBezTo>
                  <a:pt x="2187244" y="1914450"/>
                  <a:pt x="2190902" y="1919326"/>
                  <a:pt x="2194560" y="1909573"/>
                </a:cubicBezTo>
                <a:cubicBezTo>
                  <a:pt x="2198218" y="1899820"/>
                  <a:pt x="2193341" y="1844955"/>
                  <a:pt x="2201875" y="1843736"/>
                </a:cubicBezTo>
                <a:cubicBezTo>
                  <a:pt x="2210409" y="1842517"/>
                  <a:pt x="2234793" y="1902258"/>
                  <a:pt x="2245766" y="1902258"/>
                </a:cubicBezTo>
                <a:cubicBezTo>
                  <a:pt x="2256739" y="1902258"/>
                  <a:pt x="2261616" y="1857147"/>
                  <a:pt x="2267712" y="1843736"/>
                </a:cubicBezTo>
                <a:cubicBezTo>
                  <a:pt x="2273808" y="1830325"/>
                  <a:pt x="2276246" y="1825448"/>
                  <a:pt x="2282342" y="1821791"/>
                </a:cubicBezTo>
                <a:cubicBezTo>
                  <a:pt x="2288438" y="1818134"/>
                  <a:pt x="2294534" y="1816914"/>
                  <a:pt x="2304288" y="1821791"/>
                </a:cubicBezTo>
                <a:cubicBezTo>
                  <a:pt x="2314042" y="1826668"/>
                  <a:pt x="2328672" y="1852270"/>
                  <a:pt x="2340864" y="1851051"/>
                </a:cubicBezTo>
                <a:cubicBezTo>
                  <a:pt x="2353056" y="1849832"/>
                  <a:pt x="2366467" y="1812037"/>
                  <a:pt x="2377440" y="1814475"/>
                </a:cubicBezTo>
                <a:cubicBezTo>
                  <a:pt x="2388413" y="1816913"/>
                  <a:pt x="2396948" y="1865682"/>
                  <a:pt x="2406701" y="1865682"/>
                </a:cubicBezTo>
                <a:cubicBezTo>
                  <a:pt x="2416454" y="1865682"/>
                  <a:pt x="2424988" y="1810818"/>
                  <a:pt x="2435961" y="1814475"/>
                </a:cubicBezTo>
                <a:cubicBezTo>
                  <a:pt x="2446934" y="1818132"/>
                  <a:pt x="2461564" y="1883969"/>
                  <a:pt x="2472537" y="1887627"/>
                </a:cubicBezTo>
                <a:cubicBezTo>
                  <a:pt x="2483510" y="1891285"/>
                  <a:pt x="2494483" y="1863243"/>
                  <a:pt x="2501798" y="1836421"/>
                </a:cubicBezTo>
                <a:cubicBezTo>
                  <a:pt x="2509113" y="1809599"/>
                  <a:pt x="2511552" y="1748639"/>
                  <a:pt x="2516429" y="1726693"/>
                </a:cubicBezTo>
                <a:cubicBezTo>
                  <a:pt x="2521306" y="1704747"/>
                  <a:pt x="2528621" y="1730350"/>
                  <a:pt x="2531059" y="1704747"/>
                </a:cubicBezTo>
                <a:cubicBezTo>
                  <a:pt x="2533497" y="1679144"/>
                  <a:pt x="2528621" y="1601115"/>
                  <a:pt x="2531059" y="1573074"/>
                </a:cubicBezTo>
                <a:cubicBezTo>
                  <a:pt x="2533497" y="1545033"/>
                  <a:pt x="2542031" y="1524306"/>
                  <a:pt x="2545689" y="1536498"/>
                </a:cubicBezTo>
                <a:cubicBezTo>
                  <a:pt x="2549347" y="1548690"/>
                  <a:pt x="2548128" y="1624281"/>
                  <a:pt x="2553005" y="1646226"/>
                </a:cubicBezTo>
                <a:cubicBezTo>
                  <a:pt x="2557882" y="1668171"/>
                  <a:pt x="2567635" y="1677925"/>
                  <a:pt x="2574950" y="1668171"/>
                </a:cubicBezTo>
                <a:cubicBezTo>
                  <a:pt x="2582265" y="1658417"/>
                  <a:pt x="2589581" y="1607211"/>
                  <a:pt x="2596896" y="1587704"/>
                </a:cubicBezTo>
                <a:cubicBezTo>
                  <a:pt x="2604211" y="1568197"/>
                  <a:pt x="2613964" y="1549909"/>
                  <a:pt x="2618841" y="1551128"/>
                </a:cubicBezTo>
                <a:cubicBezTo>
                  <a:pt x="2623718" y="1552347"/>
                  <a:pt x="2622499" y="1619403"/>
                  <a:pt x="2626157" y="1595019"/>
                </a:cubicBezTo>
                <a:cubicBezTo>
                  <a:pt x="2629815" y="1570635"/>
                  <a:pt x="2635910" y="1412139"/>
                  <a:pt x="2640787" y="1404824"/>
                </a:cubicBezTo>
                <a:cubicBezTo>
                  <a:pt x="2645664" y="1397509"/>
                  <a:pt x="2649321" y="1595019"/>
                  <a:pt x="2655417" y="1551128"/>
                </a:cubicBezTo>
                <a:cubicBezTo>
                  <a:pt x="2661513" y="1507237"/>
                  <a:pt x="2674925" y="1274370"/>
                  <a:pt x="2677363" y="1141477"/>
                </a:cubicBezTo>
                <a:cubicBezTo>
                  <a:pt x="2679801" y="1008584"/>
                  <a:pt x="2667610" y="858622"/>
                  <a:pt x="2670048" y="753771"/>
                </a:cubicBezTo>
                <a:cubicBezTo>
                  <a:pt x="2672486" y="648920"/>
                  <a:pt x="2688336" y="587960"/>
                  <a:pt x="2691993" y="512370"/>
                </a:cubicBezTo>
                <a:cubicBezTo>
                  <a:pt x="2695651" y="436780"/>
                  <a:pt x="2691993" y="300229"/>
                  <a:pt x="2691993" y="300229"/>
                </a:cubicBezTo>
                <a:cubicBezTo>
                  <a:pt x="2691993" y="242927"/>
                  <a:pt x="2688335" y="218542"/>
                  <a:pt x="2691993" y="168555"/>
                </a:cubicBezTo>
                <a:cubicBezTo>
                  <a:pt x="2695651" y="118568"/>
                  <a:pt x="2707843" y="-7009"/>
                  <a:pt x="2713939" y="306"/>
                </a:cubicBezTo>
                <a:cubicBezTo>
                  <a:pt x="2720035" y="7621"/>
                  <a:pt x="2726131" y="100281"/>
                  <a:pt x="2728569" y="212447"/>
                </a:cubicBezTo>
                <a:cubicBezTo>
                  <a:pt x="2731007" y="324613"/>
                  <a:pt x="2726131" y="559919"/>
                  <a:pt x="2728569" y="673304"/>
                </a:cubicBezTo>
                <a:cubicBezTo>
                  <a:pt x="2731007" y="786689"/>
                  <a:pt x="2739542" y="830581"/>
                  <a:pt x="2743200" y="892760"/>
                </a:cubicBezTo>
                <a:cubicBezTo>
                  <a:pt x="2746858" y="954939"/>
                  <a:pt x="2749296" y="976885"/>
                  <a:pt x="2750515" y="1046379"/>
                </a:cubicBezTo>
                <a:cubicBezTo>
                  <a:pt x="2751734" y="1115873"/>
                  <a:pt x="2748077" y="1297535"/>
                  <a:pt x="2750515" y="1309727"/>
                </a:cubicBezTo>
                <a:cubicBezTo>
                  <a:pt x="2752953" y="1321919"/>
                  <a:pt x="2760268" y="1129285"/>
                  <a:pt x="2765145" y="1119531"/>
                </a:cubicBezTo>
                <a:cubicBezTo>
                  <a:pt x="2770022" y="1109777"/>
                  <a:pt x="2772461" y="1209752"/>
                  <a:pt x="2779776" y="1251205"/>
                </a:cubicBezTo>
                <a:cubicBezTo>
                  <a:pt x="2787091" y="1292658"/>
                  <a:pt x="2800503" y="1375563"/>
                  <a:pt x="2809037" y="1368248"/>
                </a:cubicBezTo>
                <a:cubicBezTo>
                  <a:pt x="2817571" y="1360933"/>
                  <a:pt x="2822448" y="1219506"/>
                  <a:pt x="2830982" y="1207314"/>
                </a:cubicBezTo>
                <a:cubicBezTo>
                  <a:pt x="2839516" y="1195122"/>
                  <a:pt x="2850489" y="1269493"/>
                  <a:pt x="2860243" y="1295096"/>
                </a:cubicBezTo>
                <a:cubicBezTo>
                  <a:pt x="2869997" y="1320699"/>
                  <a:pt x="2883408" y="1336549"/>
                  <a:pt x="2889504" y="1360933"/>
                </a:cubicBezTo>
                <a:cubicBezTo>
                  <a:pt x="2895600" y="1385317"/>
                  <a:pt x="2893162" y="1441400"/>
                  <a:pt x="2896819" y="1441400"/>
                </a:cubicBezTo>
                <a:cubicBezTo>
                  <a:pt x="2900476" y="1441400"/>
                  <a:pt x="2904134" y="1392632"/>
                  <a:pt x="2911449" y="1360933"/>
                </a:cubicBezTo>
                <a:cubicBezTo>
                  <a:pt x="2918764" y="1329234"/>
                  <a:pt x="2933395" y="1249986"/>
                  <a:pt x="2940710" y="1251205"/>
                </a:cubicBezTo>
                <a:cubicBezTo>
                  <a:pt x="2948025" y="1252424"/>
                  <a:pt x="2951683" y="1307288"/>
                  <a:pt x="2955341" y="1368248"/>
                </a:cubicBezTo>
                <a:cubicBezTo>
                  <a:pt x="2958999" y="1429208"/>
                  <a:pt x="2958998" y="1563320"/>
                  <a:pt x="2962656" y="1616965"/>
                </a:cubicBezTo>
                <a:cubicBezTo>
                  <a:pt x="2966314" y="1670610"/>
                  <a:pt x="2972409" y="1684021"/>
                  <a:pt x="2977286" y="1690117"/>
                </a:cubicBezTo>
                <a:cubicBezTo>
                  <a:pt x="2982163" y="1696213"/>
                  <a:pt x="2987040" y="1646226"/>
                  <a:pt x="2991917" y="1653541"/>
                </a:cubicBezTo>
                <a:cubicBezTo>
                  <a:pt x="2996794" y="1660856"/>
                  <a:pt x="3002890" y="1705966"/>
                  <a:pt x="3006547" y="1734008"/>
                </a:cubicBezTo>
                <a:cubicBezTo>
                  <a:pt x="3010204" y="1762050"/>
                  <a:pt x="3010204" y="1793749"/>
                  <a:pt x="3013862" y="1821791"/>
                </a:cubicBezTo>
                <a:cubicBezTo>
                  <a:pt x="3017520" y="1849833"/>
                  <a:pt x="3021178" y="1893724"/>
                  <a:pt x="3028493" y="1902258"/>
                </a:cubicBezTo>
                <a:cubicBezTo>
                  <a:pt x="3035808" y="1910792"/>
                  <a:pt x="3048000" y="1870559"/>
                  <a:pt x="3057753" y="1872997"/>
                </a:cubicBezTo>
                <a:cubicBezTo>
                  <a:pt x="3067506" y="1875435"/>
                  <a:pt x="3077260" y="1921765"/>
                  <a:pt x="3087014" y="1916888"/>
                </a:cubicBezTo>
                <a:cubicBezTo>
                  <a:pt x="3096768" y="1912011"/>
                  <a:pt x="3106521" y="1842517"/>
                  <a:pt x="3116275" y="1843736"/>
                </a:cubicBezTo>
                <a:cubicBezTo>
                  <a:pt x="3126029" y="1844955"/>
                  <a:pt x="3137002" y="1916888"/>
                  <a:pt x="3145536" y="1924203"/>
                </a:cubicBezTo>
                <a:cubicBezTo>
                  <a:pt x="3154070" y="1931518"/>
                  <a:pt x="3158947" y="1882750"/>
                  <a:pt x="3167481" y="1887627"/>
                </a:cubicBezTo>
                <a:cubicBezTo>
                  <a:pt x="3176015" y="1892504"/>
                  <a:pt x="3186988" y="1960779"/>
                  <a:pt x="3196742" y="1953464"/>
                </a:cubicBezTo>
                <a:cubicBezTo>
                  <a:pt x="3206496" y="1946149"/>
                  <a:pt x="3216249" y="1854709"/>
                  <a:pt x="3226003" y="1843736"/>
                </a:cubicBezTo>
                <a:cubicBezTo>
                  <a:pt x="3235757" y="1832763"/>
                  <a:pt x="3246730" y="1887627"/>
                  <a:pt x="3255264" y="1887627"/>
                </a:cubicBezTo>
                <a:cubicBezTo>
                  <a:pt x="3263798" y="1887627"/>
                  <a:pt x="3269894" y="1842517"/>
                  <a:pt x="3277209" y="1843736"/>
                </a:cubicBezTo>
                <a:cubicBezTo>
                  <a:pt x="3284524" y="1844955"/>
                  <a:pt x="3290621" y="1893724"/>
                  <a:pt x="3299155" y="1894943"/>
                </a:cubicBezTo>
                <a:cubicBezTo>
                  <a:pt x="3307689" y="1896162"/>
                  <a:pt x="3317443" y="1849832"/>
                  <a:pt x="3328416" y="1851051"/>
                </a:cubicBezTo>
                <a:cubicBezTo>
                  <a:pt x="3339389" y="1852270"/>
                  <a:pt x="3355239" y="1899820"/>
                  <a:pt x="3364992" y="1902258"/>
                </a:cubicBezTo>
                <a:cubicBezTo>
                  <a:pt x="3374745" y="1904696"/>
                  <a:pt x="3380841" y="1885189"/>
                  <a:pt x="3386937" y="1865682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67489" y="3942869"/>
            <a:ext cx="3035578" cy="929336"/>
          </a:xfrm>
          <a:custGeom>
            <a:avLst/>
            <a:gdLst>
              <a:gd name="connsiteX0" fmla="*/ 0 w 3386938"/>
              <a:gd name="connsiteY0" fmla="*/ 775435 h 929336"/>
              <a:gd name="connsiteX1" fmla="*/ 29261 w 3386938"/>
              <a:gd name="connsiteY1" fmla="*/ 819326 h 929336"/>
              <a:gd name="connsiteX2" fmla="*/ 51206 w 3386938"/>
              <a:gd name="connsiteY2" fmla="*/ 855902 h 929336"/>
              <a:gd name="connsiteX3" fmla="*/ 73152 w 3386938"/>
              <a:gd name="connsiteY3" fmla="*/ 760805 h 929336"/>
              <a:gd name="connsiteX4" fmla="*/ 80467 w 3386938"/>
              <a:gd name="connsiteY4" fmla="*/ 702283 h 929336"/>
              <a:gd name="connsiteX5" fmla="*/ 95098 w 3386938"/>
              <a:gd name="connsiteY5" fmla="*/ 790065 h 929336"/>
              <a:gd name="connsiteX6" fmla="*/ 117043 w 3386938"/>
              <a:gd name="connsiteY6" fmla="*/ 797381 h 929336"/>
              <a:gd name="connsiteX7" fmla="*/ 131674 w 3386938"/>
              <a:gd name="connsiteY7" fmla="*/ 731544 h 929336"/>
              <a:gd name="connsiteX8" fmla="*/ 146304 w 3386938"/>
              <a:gd name="connsiteY8" fmla="*/ 797381 h 929336"/>
              <a:gd name="connsiteX9" fmla="*/ 160934 w 3386938"/>
              <a:gd name="connsiteY9" fmla="*/ 819326 h 929336"/>
              <a:gd name="connsiteX10" fmla="*/ 190195 w 3386938"/>
              <a:gd name="connsiteY10" fmla="*/ 738859 h 929336"/>
              <a:gd name="connsiteX11" fmla="*/ 197510 w 3386938"/>
              <a:gd name="connsiteY11" fmla="*/ 804696 h 929336"/>
              <a:gd name="connsiteX12" fmla="*/ 219456 w 3386938"/>
              <a:gd name="connsiteY12" fmla="*/ 833957 h 929336"/>
              <a:gd name="connsiteX13" fmla="*/ 241402 w 3386938"/>
              <a:gd name="connsiteY13" fmla="*/ 746174 h 929336"/>
              <a:gd name="connsiteX14" fmla="*/ 263347 w 3386938"/>
              <a:gd name="connsiteY14" fmla="*/ 768120 h 929336"/>
              <a:gd name="connsiteX15" fmla="*/ 270662 w 3386938"/>
              <a:gd name="connsiteY15" fmla="*/ 797381 h 929336"/>
              <a:gd name="connsiteX16" fmla="*/ 307238 w 3386938"/>
              <a:gd name="connsiteY16" fmla="*/ 746174 h 929336"/>
              <a:gd name="connsiteX17" fmla="*/ 314554 w 3386938"/>
              <a:gd name="connsiteY17" fmla="*/ 790065 h 929336"/>
              <a:gd name="connsiteX18" fmla="*/ 336499 w 3386938"/>
              <a:gd name="connsiteY18" fmla="*/ 804696 h 929336"/>
              <a:gd name="connsiteX19" fmla="*/ 351130 w 3386938"/>
              <a:gd name="connsiteY19" fmla="*/ 760805 h 929336"/>
              <a:gd name="connsiteX20" fmla="*/ 365760 w 3386938"/>
              <a:gd name="connsiteY20" fmla="*/ 826641 h 929336"/>
              <a:gd name="connsiteX21" fmla="*/ 387706 w 3386938"/>
              <a:gd name="connsiteY21" fmla="*/ 797381 h 929336"/>
              <a:gd name="connsiteX22" fmla="*/ 409651 w 3386938"/>
              <a:gd name="connsiteY22" fmla="*/ 753489 h 929336"/>
              <a:gd name="connsiteX23" fmla="*/ 409651 w 3386938"/>
              <a:gd name="connsiteY23" fmla="*/ 731544 h 929336"/>
              <a:gd name="connsiteX24" fmla="*/ 446227 w 3386938"/>
              <a:gd name="connsiteY24" fmla="*/ 775435 h 929336"/>
              <a:gd name="connsiteX25" fmla="*/ 468173 w 3386938"/>
              <a:gd name="connsiteY25" fmla="*/ 724229 h 929336"/>
              <a:gd name="connsiteX26" fmla="*/ 475488 w 3386938"/>
              <a:gd name="connsiteY26" fmla="*/ 790065 h 929336"/>
              <a:gd name="connsiteX27" fmla="*/ 490118 w 3386938"/>
              <a:gd name="connsiteY27" fmla="*/ 826641 h 929336"/>
              <a:gd name="connsiteX28" fmla="*/ 526694 w 3386938"/>
              <a:gd name="connsiteY28" fmla="*/ 760805 h 929336"/>
              <a:gd name="connsiteX29" fmla="*/ 548640 w 3386938"/>
              <a:gd name="connsiteY29" fmla="*/ 775435 h 929336"/>
              <a:gd name="connsiteX30" fmla="*/ 577901 w 3386938"/>
              <a:gd name="connsiteY30" fmla="*/ 738859 h 929336"/>
              <a:gd name="connsiteX31" fmla="*/ 570586 w 3386938"/>
              <a:gd name="connsiteY31" fmla="*/ 702283 h 929336"/>
              <a:gd name="connsiteX32" fmla="*/ 607162 w 3386938"/>
              <a:gd name="connsiteY32" fmla="*/ 753489 h 929336"/>
              <a:gd name="connsiteX33" fmla="*/ 643738 w 3386938"/>
              <a:gd name="connsiteY33" fmla="*/ 731544 h 929336"/>
              <a:gd name="connsiteX34" fmla="*/ 629107 w 3386938"/>
              <a:gd name="connsiteY34" fmla="*/ 782750 h 929336"/>
              <a:gd name="connsiteX35" fmla="*/ 672998 w 3386938"/>
              <a:gd name="connsiteY35" fmla="*/ 804696 h 929336"/>
              <a:gd name="connsiteX36" fmla="*/ 687629 w 3386938"/>
              <a:gd name="connsiteY36" fmla="*/ 716913 h 929336"/>
              <a:gd name="connsiteX37" fmla="*/ 731520 w 3386938"/>
              <a:gd name="connsiteY37" fmla="*/ 812011 h 929336"/>
              <a:gd name="connsiteX38" fmla="*/ 746150 w 3386938"/>
              <a:gd name="connsiteY38" fmla="*/ 753489 h 929336"/>
              <a:gd name="connsiteX39" fmla="*/ 782726 w 3386938"/>
              <a:gd name="connsiteY39" fmla="*/ 870533 h 929336"/>
              <a:gd name="connsiteX40" fmla="*/ 797357 w 3386938"/>
              <a:gd name="connsiteY40" fmla="*/ 797381 h 929336"/>
              <a:gd name="connsiteX41" fmla="*/ 841248 w 3386938"/>
              <a:gd name="connsiteY41" fmla="*/ 841272 h 929336"/>
              <a:gd name="connsiteX42" fmla="*/ 855878 w 3386938"/>
              <a:gd name="connsiteY42" fmla="*/ 790065 h 929336"/>
              <a:gd name="connsiteX43" fmla="*/ 892454 w 3386938"/>
              <a:gd name="connsiteY43" fmla="*/ 848587 h 929336"/>
              <a:gd name="connsiteX44" fmla="*/ 914400 w 3386938"/>
              <a:gd name="connsiteY44" fmla="*/ 804696 h 929336"/>
              <a:gd name="connsiteX45" fmla="*/ 936346 w 3386938"/>
              <a:gd name="connsiteY45" fmla="*/ 833957 h 929336"/>
              <a:gd name="connsiteX46" fmla="*/ 958291 w 3386938"/>
              <a:gd name="connsiteY46" fmla="*/ 833957 h 929336"/>
              <a:gd name="connsiteX47" fmla="*/ 972922 w 3386938"/>
              <a:gd name="connsiteY47" fmla="*/ 797381 h 929336"/>
              <a:gd name="connsiteX48" fmla="*/ 1002182 w 3386938"/>
              <a:gd name="connsiteY48" fmla="*/ 848587 h 929336"/>
              <a:gd name="connsiteX49" fmla="*/ 1024128 w 3386938"/>
              <a:gd name="connsiteY49" fmla="*/ 768120 h 929336"/>
              <a:gd name="connsiteX50" fmla="*/ 1068019 w 3386938"/>
              <a:gd name="connsiteY50" fmla="*/ 892478 h 929336"/>
              <a:gd name="connsiteX51" fmla="*/ 1082650 w 3386938"/>
              <a:gd name="connsiteY51" fmla="*/ 826641 h 929336"/>
              <a:gd name="connsiteX52" fmla="*/ 1097280 w 3386938"/>
              <a:gd name="connsiteY52" fmla="*/ 841272 h 929336"/>
              <a:gd name="connsiteX53" fmla="*/ 1133856 w 3386938"/>
              <a:gd name="connsiteY53" fmla="*/ 768120 h 929336"/>
              <a:gd name="connsiteX54" fmla="*/ 1177747 w 3386938"/>
              <a:gd name="connsiteY54" fmla="*/ 848587 h 929336"/>
              <a:gd name="connsiteX55" fmla="*/ 1185062 w 3386938"/>
              <a:gd name="connsiteY55" fmla="*/ 753489 h 929336"/>
              <a:gd name="connsiteX56" fmla="*/ 1199693 w 3386938"/>
              <a:gd name="connsiteY56" fmla="*/ 731544 h 929336"/>
              <a:gd name="connsiteX57" fmla="*/ 1214323 w 3386938"/>
              <a:gd name="connsiteY57" fmla="*/ 819326 h 929336"/>
              <a:gd name="connsiteX58" fmla="*/ 1243584 w 3386938"/>
              <a:gd name="connsiteY58" fmla="*/ 782750 h 929336"/>
              <a:gd name="connsiteX59" fmla="*/ 1265530 w 3386938"/>
              <a:gd name="connsiteY59" fmla="*/ 826641 h 929336"/>
              <a:gd name="connsiteX60" fmla="*/ 1294790 w 3386938"/>
              <a:gd name="connsiteY60" fmla="*/ 782750 h 929336"/>
              <a:gd name="connsiteX61" fmla="*/ 1324051 w 3386938"/>
              <a:gd name="connsiteY61" fmla="*/ 804696 h 929336"/>
              <a:gd name="connsiteX62" fmla="*/ 1375258 w 3386938"/>
              <a:gd name="connsiteY62" fmla="*/ 775435 h 929336"/>
              <a:gd name="connsiteX63" fmla="*/ 1404518 w 3386938"/>
              <a:gd name="connsiteY63" fmla="*/ 855902 h 929336"/>
              <a:gd name="connsiteX64" fmla="*/ 1419149 w 3386938"/>
              <a:gd name="connsiteY64" fmla="*/ 790065 h 929336"/>
              <a:gd name="connsiteX65" fmla="*/ 1441094 w 3386938"/>
              <a:gd name="connsiteY65" fmla="*/ 826641 h 929336"/>
              <a:gd name="connsiteX66" fmla="*/ 1470355 w 3386938"/>
              <a:gd name="connsiteY66" fmla="*/ 819326 h 929336"/>
              <a:gd name="connsiteX67" fmla="*/ 1514246 w 3386938"/>
              <a:gd name="connsiteY67" fmla="*/ 812011 h 929336"/>
              <a:gd name="connsiteX68" fmla="*/ 1528877 w 3386938"/>
              <a:gd name="connsiteY68" fmla="*/ 768120 h 929336"/>
              <a:gd name="connsiteX69" fmla="*/ 1572768 w 3386938"/>
              <a:gd name="connsiteY69" fmla="*/ 819326 h 929336"/>
              <a:gd name="connsiteX70" fmla="*/ 1602029 w 3386938"/>
              <a:gd name="connsiteY70" fmla="*/ 716913 h 929336"/>
              <a:gd name="connsiteX71" fmla="*/ 1623974 w 3386938"/>
              <a:gd name="connsiteY71" fmla="*/ 775435 h 929336"/>
              <a:gd name="connsiteX72" fmla="*/ 1653235 w 3386938"/>
              <a:gd name="connsiteY72" fmla="*/ 738859 h 929336"/>
              <a:gd name="connsiteX73" fmla="*/ 1667866 w 3386938"/>
              <a:gd name="connsiteY73" fmla="*/ 746174 h 929336"/>
              <a:gd name="connsiteX74" fmla="*/ 1697126 w 3386938"/>
              <a:gd name="connsiteY74" fmla="*/ 716913 h 929336"/>
              <a:gd name="connsiteX75" fmla="*/ 1733702 w 3386938"/>
              <a:gd name="connsiteY75" fmla="*/ 782750 h 929336"/>
              <a:gd name="connsiteX76" fmla="*/ 1748333 w 3386938"/>
              <a:gd name="connsiteY76" fmla="*/ 760805 h 929336"/>
              <a:gd name="connsiteX77" fmla="*/ 1777594 w 3386938"/>
              <a:gd name="connsiteY77" fmla="*/ 841272 h 929336"/>
              <a:gd name="connsiteX78" fmla="*/ 1814170 w 3386938"/>
              <a:gd name="connsiteY78" fmla="*/ 775435 h 929336"/>
              <a:gd name="connsiteX79" fmla="*/ 1850746 w 3386938"/>
              <a:gd name="connsiteY79" fmla="*/ 863217 h 929336"/>
              <a:gd name="connsiteX80" fmla="*/ 1865376 w 3386938"/>
              <a:gd name="connsiteY80" fmla="*/ 892478 h 929336"/>
              <a:gd name="connsiteX81" fmla="*/ 1923898 w 3386938"/>
              <a:gd name="connsiteY81" fmla="*/ 833957 h 929336"/>
              <a:gd name="connsiteX82" fmla="*/ 1945843 w 3386938"/>
              <a:gd name="connsiteY82" fmla="*/ 899793 h 929336"/>
              <a:gd name="connsiteX83" fmla="*/ 1982419 w 3386938"/>
              <a:gd name="connsiteY83" fmla="*/ 848587 h 929336"/>
              <a:gd name="connsiteX84" fmla="*/ 1997050 w 3386938"/>
              <a:gd name="connsiteY84" fmla="*/ 885163 h 929336"/>
              <a:gd name="connsiteX85" fmla="*/ 2048256 w 3386938"/>
              <a:gd name="connsiteY85" fmla="*/ 804696 h 929336"/>
              <a:gd name="connsiteX86" fmla="*/ 2070202 w 3386938"/>
              <a:gd name="connsiteY86" fmla="*/ 892478 h 929336"/>
              <a:gd name="connsiteX87" fmla="*/ 2084832 w 3386938"/>
              <a:gd name="connsiteY87" fmla="*/ 870533 h 929336"/>
              <a:gd name="connsiteX88" fmla="*/ 2092147 w 3386938"/>
              <a:gd name="connsiteY88" fmla="*/ 907109 h 929336"/>
              <a:gd name="connsiteX89" fmla="*/ 2143354 w 3386938"/>
              <a:gd name="connsiteY89" fmla="*/ 885163 h 929336"/>
              <a:gd name="connsiteX90" fmla="*/ 2187245 w 3386938"/>
              <a:gd name="connsiteY90" fmla="*/ 914424 h 929336"/>
              <a:gd name="connsiteX91" fmla="*/ 2223821 w 3386938"/>
              <a:gd name="connsiteY91" fmla="*/ 855902 h 929336"/>
              <a:gd name="connsiteX92" fmla="*/ 2238451 w 3386938"/>
              <a:gd name="connsiteY92" fmla="*/ 892478 h 929336"/>
              <a:gd name="connsiteX93" fmla="*/ 2260397 w 3386938"/>
              <a:gd name="connsiteY93" fmla="*/ 826641 h 929336"/>
              <a:gd name="connsiteX94" fmla="*/ 2282342 w 3386938"/>
              <a:gd name="connsiteY94" fmla="*/ 812011 h 929336"/>
              <a:gd name="connsiteX95" fmla="*/ 2311603 w 3386938"/>
              <a:gd name="connsiteY95" fmla="*/ 782750 h 929336"/>
              <a:gd name="connsiteX96" fmla="*/ 2326234 w 3386938"/>
              <a:gd name="connsiteY96" fmla="*/ 848587 h 929336"/>
              <a:gd name="connsiteX97" fmla="*/ 2355494 w 3386938"/>
              <a:gd name="connsiteY97" fmla="*/ 768120 h 929336"/>
              <a:gd name="connsiteX98" fmla="*/ 2392070 w 3386938"/>
              <a:gd name="connsiteY98" fmla="*/ 863217 h 929336"/>
              <a:gd name="connsiteX99" fmla="*/ 2435962 w 3386938"/>
              <a:gd name="connsiteY99" fmla="*/ 797381 h 929336"/>
              <a:gd name="connsiteX100" fmla="*/ 2421331 w 3386938"/>
              <a:gd name="connsiteY100" fmla="*/ 863217 h 929336"/>
              <a:gd name="connsiteX101" fmla="*/ 2443277 w 3386938"/>
              <a:gd name="connsiteY101" fmla="*/ 804696 h 929336"/>
              <a:gd name="connsiteX102" fmla="*/ 2465222 w 3386938"/>
              <a:gd name="connsiteY102" fmla="*/ 855902 h 929336"/>
              <a:gd name="connsiteX103" fmla="*/ 2494483 w 3386938"/>
              <a:gd name="connsiteY103" fmla="*/ 804696 h 929336"/>
              <a:gd name="connsiteX104" fmla="*/ 2516429 w 3386938"/>
              <a:gd name="connsiteY104" fmla="*/ 841272 h 929336"/>
              <a:gd name="connsiteX105" fmla="*/ 2516429 w 3386938"/>
              <a:gd name="connsiteY105" fmla="*/ 738859 h 929336"/>
              <a:gd name="connsiteX106" fmla="*/ 2553005 w 3386938"/>
              <a:gd name="connsiteY106" fmla="*/ 768120 h 929336"/>
              <a:gd name="connsiteX107" fmla="*/ 2560320 w 3386938"/>
              <a:gd name="connsiteY107" fmla="*/ 709598 h 929336"/>
              <a:gd name="connsiteX108" fmla="*/ 2589581 w 3386938"/>
              <a:gd name="connsiteY108" fmla="*/ 753489 h 929336"/>
              <a:gd name="connsiteX109" fmla="*/ 2582266 w 3386938"/>
              <a:gd name="connsiteY109" fmla="*/ 665707 h 929336"/>
              <a:gd name="connsiteX110" fmla="*/ 2611526 w 3386938"/>
              <a:gd name="connsiteY110" fmla="*/ 724229 h 929336"/>
              <a:gd name="connsiteX111" fmla="*/ 2604211 w 3386938"/>
              <a:gd name="connsiteY111" fmla="*/ 651077 h 929336"/>
              <a:gd name="connsiteX112" fmla="*/ 2640787 w 3386938"/>
              <a:gd name="connsiteY112" fmla="*/ 738859 h 929336"/>
              <a:gd name="connsiteX113" fmla="*/ 2655418 w 3386938"/>
              <a:gd name="connsiteY113" fmla="*/ 621816 h 929336"/>
              <a:gd name="connsiteX114" fmla="*/ 2662733 w 3386938"/>
              <a:gd name="connsiteY114" fmla="*/ 585240 h 929336"/>
              <a:gd name="connsiteX115" fmla="*/ 2670048 w 3386938"/>
              <a:gd name="connsiteY115" fmla="*/ 409675 h 929336"/>
              <a:gd name="connsiteX116" fmla="*/ 2677363 w 3386938"/>
              <a:gd name="connsiteY116" fmla="*/ 278001 h 929336"/>
              <a:gd name="connsiteX117" fmla="*/ 2684678 w 3386938"/>
              <a:gd name="connsiteY117" fmla="*/ 95121 h 929336"/>
              <a:gd name="connsiteX118" fmla="*/ 2699309 w 3386938"/>
              <a:gd name="connsiteY118" fmla="*/ 24 h 929336"/>
              <a:gd name="connsiteX119" fmla="*/ 2721254 w 3386938"/>
              <a:gd name="connsiteY119" fmla="*/ 87806 h 929336"/>
              <a:gd name="connsiteX120" fmla="*/ 2721254 w 3386938"/>
              <a:gd name="connsiteY120" fmla="*/ 263371 h 929336"/>
              <a:gd name="connsiteX121" fmla="*/ 2735885 w 3386938"/>
              <a:gd name="connsiteY121" fmla="*/ 409675 h 929336"/>
              <a:gd name="connsiteX122" fmla="*/ 2735885 w 3386938"/>
              <a:gd name="connsiteY122" fmla="*/ 534033 h 929336"/>
              <a:gd name="connsiteX123" fmla="*/ 2743200 w 3386938"/>
              <a:gd name="connsiteY123" fmla="*/ 636446 h 929336"/>
              <a:gd name="connsiteX124" fmla="*/ 2765146 w 3386938"/>
              <a:gd name="connsiteY124" fmla="*/ 548664 h 929336"/>
              <a:gd name="connsiteX125" fmla="*/ 2801722 w 3386938"/>
              <a:gd name="connsiteY125" fmla="*/ 592555 h 929336"/>
              <a:gd name="connsiteX126" fmla="*/ 2823667 w 3386938"/>
              <a:gd name="connsiteY126" fmla="*/ 526718 h 929336"/>
              <a:gd name="connsiteX127" fmla="*/ 2845613 w 3386938"/>
              <a:gd name="connsiteY127" fmla="*/ 607185 h 929336"/>
              <a:gd name="connsiteX128" fmla="*/ 2874874 w 3386938"/>
              <a:gd name="connsiteY128" fmla="*/ 548664 h 929336"/>
              <a:gd name="connsiteX129" fmla="*/ 2896819 w 3386938"/>
              <a:gd name="connsiteY129" fmla="*/ 629131 h 929336"/>
              <a:gd name="connsiteX130" fmla="*/ 2926080 w 3386938"/>
              <a:gd name="connsiteY130" fmla="*/ 526718 h 929336"/>
              <a:gd name="connsiteX131" fmla="*/ 2948026 w 3386938"/>
              <a:gd name="connsiteY131" fmla="*/ 563294 h 929336"/>
              <a:gd name="connsiteX132" fmla="*/ 2955341 w 3386938"/>
              <a:gd name="connsiteY132" fmla="*/ 709598 h 929336"/>
              <a:gd name="connsiteX133" fmla="*/ 2969971 w 3386938"/>
              <a:gd name="connsiteY133" fmla="*/ 768120 h 929336"/>
              <a:gd name="connsiteX134" fmla="*/ 2991917 w 3386938"/>
              <a:gd name="connsiteY134" fmla="*/ 731544 h 929336"/>
              <a:gd name="connsiteX135" fmla="*/ 3006547 w 3386938"/>
              <a:gd name="connsiteY135" fmla="*/ 841272 h 929336"/>
              <a:gd name="connsiteX136" fmla="*/ 3028493 w 3386938"/>
              <a:gd name="connsiteY136" fmla="*/ 892478 h 929336"/>
              <a:gd name="connsiteX137" fmla="*/ 3050438 w 3386938"/>
              <a:gd name="connsiteY137" fmla="*/ 833957 h 929336"/>
              <a:gd name="connsiteX138" fmla="*/ 3094330 w 3386938"/>
              <a:gd name="connsiteY138" fmla="*/ 907109 h 929336"/>
              <a:gd name="connsiteX139" fmla="*/ 3108960 w 3386938"/>
              <a:gd name="connsiteY139" fmla="*/ 841272 h 929336"/>
              <a:gd name="connsiteX140" fmla="*/ 3182112 w 3386938"/>
              <a:gd name="connsiteY140" fmla="*/ 929054 h 929336"/>
              <a:gd name="connsiteX141" fmla="*/ 3174797 w 3386938"/>
              <a:gd name="connsiteY141" fmla="*/ 870533 h 929336"/>
              <a:gd name="connsiteX142" fmla="*/ 3211373 w 3386938"/>
              <a:gd name="connsiteY142" fmla="*/ 907109 h 929336"/>
              <a:gd name="connsiteX143" fmla="*/ 3226003 w 3386938"/>
              <a:gd name="connsiteY143" fmla="*/ 841272 h 929336"/>
              <a:gd name="connsiteX144" fmla="*/ 3247949 w 3386938"/>
              <a:gd name="connsiteY144" fmla="*/ 892478 h 929336"/>
              <a:gd name="connsiteX145" fmla="*/ 3262579 w 3386938"/>
              <a:gd name="connsiteY145" fmla="*/ 841272 h 929336"/>
              <a:gd name="connsiteX146" fmla="*/ 3291840 w 3386938"/>
              <a:gd name="connsiteY146" fmla="*/ 914424 h 929336"/>
              <a:gd name="connsiteX147" fmla="*/ 3343046 w 3386938"/>
              <a:gd name="connsiteY147" fmla="*/ 841272 h 929336"/>
              <a:gd name="connsiteX148" fmla="*/ 3357677 w 3386938"/>
              <a:gd name="connsiteY148" fmla="*/ 870533 h 929336"/>
              <a:gd name="connsiteX149" fmla="*/ 3386938 w 3386938"/>
              <a:gd name="connsiteY149" fmla="*/ 863217 h 92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3386938" h="929336">
                <a:moveTo>
                  <a:pt x="0" y="775435"/>
                </a:moveTo>
                <a:cubicBezTo>
                  <a:pt x="10363" y="790675"/>
                  <a:pt x="20727" y="805915"/>
                  <a:pt x="29261" y="819326"/>
                </a:cubicBezTo>
                <a:cubicBezTo>
                  <a:pt x="37795" y="832737"/>
                  <a:pt x="43891" y="865655"/>
                  <a:pt x="51206" y="855902"/>
                </a:cubicBezTo>
                <a:cubicBezTo>
                  <a:pt x="58521" y="846149"/>
                  <a:pt x="68275" y="786408"/>
                  <a:pt x="73152" y="760805"/>
                </a:cubicBezTo>
                <a:cubicBezTo>
                  <a:pt x="78029" y="735202"/>
                  <a:pt x="76809" y="697406"/>
                  <a:pt x="80467" y="702283"/>
                </a:cubicBezTo>
                <a:cubicBezTo>
                  <a:pt x="84125" y="707160"/>
                  <a:pt x="89002" y="774215"/>
                  <a:pt x="95098" y="790065"/>
                </a:cubicBezTo>
                <a:cubicBezTo>
                  <a:pt x="101194" y="805915"/>
                  <a:pt x="110947" y="807134"/>
                  <a:pt x="117043" y="797381"/>
                </a:cubicBezTo>
                <a:cubicBezTo>
                  <a:pt x="123139" y="787628"/>
                  <a:pt x="126797" y="731544"/>
                  <a:pt x="131674" y="731544"/>
                </a:cubicBezTo>
                <a:cubicBezTo>
                  <a:pt x="136551" y="731544"/>
                  <a:pt x="141427" y="782751"/>
                  <a:pt x="146304" y="797381"/>
                </a:cubicBezTo>
                <a:cubicBezTo>
                  <a:pt x="151181" y="812011"/>
                  <a:pt x="153619" y="829080"/>
                  <a:pt x="160934" y="819326"/>
                </a:cubicBezTo>
                <a:cubicBezTo>
                  <a:pt x="168249" y="809572"/>
                  <a:pt x="184099" y="741297"/>
                  <a:pt x="190195" y="738859"/>
                </a:cubicBezTo>
                <a:cubicBezTo>
                  <a:pt x="196291" y="736421"/>
                  <a:pt x="192633" y="788846"/>
                  <a:pt x="197510" y="804696"/>
                </a:cubicBezTo>
                <a:cubicBezTo>
                  <a:pt x="202387" y="820546"/>
                  <a:pt x="212141" y="843711"/>
                  <a:pt x="219456" y="833957"/>
                </a:cubicBezTo>
                <a:cubicBezTo>
                  <a:pt x="226771" y="824203"/>
                  <a:pt x="234087" y="757147"/>
                  <a:pt x="241402" y="746174"/>
                </a:cubicBezTo>
                <a:cubicBezTo>
                  <a:pt x="248717" y="735201"/>
                  <a:pt x="258470" y="759586"/>
                  <a:pt x="263347" y="768120"/>
                </a:cubicBezTo>
                <a:cubicBezTo>
                  <a:pt x="268224" y="776654"/>
                  <a:pt x="263347" y="801039"/>
                  <a:pt x="270662" y="797381"/>
                </a:cubicBezTo>
                <a:cubicBezTo>
                  <a:pt x="277977" y="793723"/>
                  <a:pt x="299923" y="747393"/>
                  <a:pt x="307238" y="746174"/>
                </a:cubicBezTo>
                <a:cubicBezTo>
                  <a:pt x="314553" y="744955"/>
                  <a:pt x="309677" y="780311"/>
                  <a:pt x="314554" y="790065"/>
                </a:cubicBezTo>
                <a:cubicBezTo>
                  <a:pt x="319431" y="799819"/>
                  <a:pt x="330403" y="809573"/>
                  <a:pt x="336499" y="804696"/>
                </a:cubicBezTo>
                <a:cubicBezTo>
                  <a:pt x="342595" y="799819"/>
                  <a:pt x="346253" y="757148"/>
                  <a:pt x="351130" y="760805"/>
                </a:cubicBezTo>
                <a:cubicBezTo>
                  <a:pt x="356007" y="764462"/>
                  <a:pt x="359664" y="820545"/>
                  <a:pt x="365760" y="826641"/>
                </a:cubicBezTo>
                <a:cubicBezTo>
                  <a:pt x="371856" y="832737"/>
                  <a:pt x="380391" y="809573"/>
                  <a:pt x="387706" y="797381"/>
                </a:cubicBezTo>
                <a:cubicBezTo>
                  <a:pt x="395021" y="785189"/>
                  <a:pt x="405994" y="764462"/>
                  <a:pt x="409651" y="753489"/>
                </a:cubicBezTo>
                <a:cubicBezTo>
                  <a:pt x="413308" y="742516"/>
                  <a:pt x="403555" y="727886"/>
                  <a:pt x="409651" y="731544"/>
                </a:cubicBezTo>
                <a:cubicBezTo>
                  <a:pt x="415747" y="735202"/>
                  <a:pt x="436473" y="776654"/>
                  <a:pt x="446227" y="775435"/>
                </a:cubicBezTo>
                <a:cubicBezTo>
                  <a:pt x="455981" y="774216"/>
                  <a:pt x="463296" y="721791"/>
                  <a:pt x="468173" y="724229"/>
                </a:cubicBezTo>
                <a:cubicBezTo>
                  <a:pt x="473050" y="726667"/>
                  <a:pt x="471831" y="772996"/>
                  <a:pt x="475488" y="790065"/>
                </a:cubicBezTo>
                <a:cubicBezTo>
                  <a:pt x="479145" y="807134"/>
                  <a:pt x="481584" y="831518"/>
                  <a:pt x="490118" y="826641"/>
                </a:cubicBezTo>
                <a:cubicBezTo>
                  <a:pt x="498652" y="821764"/>
                  <a:pt x="516940" y="769339"/>
                  <a:pt x="526694" y="760805"/>
                </a:cubicBezTo>
                <a:cubicBezTo>
                  <a:pt x="536448" y="752271"/>
                  <a:pt x="540106" y="779093"/>
                  <a:pt x="548640" y="775435"/>
                </a:cubicBezTo>
                <a:cubicBezTo>
                  <a:pt x="557174" y="771777"/>
                  <a:pt x="574243" y="751051"/>
                  <a:pt x="577901" y="738859"/>
                </a:cubicBezTo>
                <a:cubicBezTo>
                  <a:pt x="581559" y="726667"/>
                  <a:pt x="565709" y="699845"/>
                  <a:pt x="570586" y="702283"/>
                </a:cubicBezTo>
                <a:cubicBezTo>
                  <a:pt x="575463" y="704721"/>
                  <a:pt x="594970" y="748612"/>
                  <a:pt x="607162" y="753489"/>
                </a:cubicBezTo>
                <a:cubicBezTo>
                  <a:pt x="619354" y="758366"/>
                  <a:pt x="640081" y="726667"/>
                  <a:pt x="643738" y="731544"/>
                </a:cubicBezTo>
                <a:cubicBezTo>
                  <a:pt x="647395" y="736421"/>
                  <a:pt x="624230" y="770558"/>
                  <a:pt x="629107" y="782750"/>
                </a:cubicBezTo>
                <a:cubicBezTo>
                  <a:pt x="633984" y="794942"/>
                  <a:pt x="663244" y="815669"/>
                  <a:pt x="672998" y="804696"/>
                </a:cubicBezTo>
                <a:cubicBezTo>
                  <a:pt x="682752" y="793723"/>
                  <a:pt x="677875" y="715694"/>
                  <a:pt x="687629" y="716913"/>
                </a:cubicBezTo>
                <a:cubicBezTo>
                  <a:pt x="697383" y="718132"/>
                  <a:pt x="721767" y="805915"/>
                  <a:pt x="731520" y="812011"/>
                </a:cubicBezTo>
                <a:cubicBezTo>
                  <a:pt x="741273" y="818107"/>
                  <a:pt x="737616" y="743735"/>
                  <a:pt x="746150" y="753489"/>
                </a:cubicBezTo>
                <a:cubicBezTo>
                  <a:pt x="754684" y="763243"/>
                  <a:pt x="774192" y="863218"/>
                  <a:pt x="782726" y="870533"/>
                </a:cubicBezTo>
                <a:cubicBezTo>
                  <a:pt x="791260" y="877848"/>
                  <a:pt x="787603" y="802258"/>
                  <a:pt x="797357" y="797381"/>
                </a:cubicBezTo>
                <a:cubicBezTo>
                  <a:pt x="807111" y="792504"/>
                  <a:pt x="831495" y="842491"/>
                  <a:pt x="841248" y="841272"/>
                </a:cubicBezTo>
                <a:cubicBezTo>
                  <a:pt x="851002" y="840053"/>
                  <a:pt x="847344" y="788846"/>
                  <a:pt x="855878" y="790065"/>
                </a:cubicBezTo>
                <a:cubicBezTo>
                  <a:pt x="864412" y="791284"/>
                  <a:pt x="882700" y="846149"/>
                  <a:pt x="892454" y="848587"/>
                </a:cubicBezTo>
                <a:cubicBezTo>
                  <a:pt x="902208" y="851025"/>
                  <a:pt x="907085" y="807134"/>
                  <a:pt x="914400" y="804696"/>
                </a:cubicBezTo>
                <a:cubicBezTo>
                  <a:pt x="921715" y="802258"/>
                  <a:pt x="929031" y="829080"/>
                  <a:pt x="936346" y="833957"/>
                </a:cubicBezTo>
                <a:cubicBezTo>
                  <a:pt x="943661" y="838834"/>
                  <a:pt x="952195" y="840053"/>
                  <a:pt x="958291" y="833957"/>
                </a:cubicBezTo>
                <a:cubicBezTo>
                  <a:pt x="964387" y="827861"/>
                  <a:pt x="965607" y="794943"/>
                  <a:pt x="972922" y="797381"/>
                </a:cubicBezTo>
                <a:cubicBezTo>
                  <a:pt x="980237" y="799819"/>
                  <a:pt x="993648" y="853464"/>
                  <a:pt x="1002182" y="848587"/>
                </a:cubicBezTo>
                <a:cubicBezTo>
                  <a:pt x="1010716" y="843710"/>
                  <a:pt x="1013155" y="760805"/>
                  <a:pt x="1024128" y="768120"/>
                </a:cubicBezTo>
                <a:cubicBezTo>
                  <a:pt x="1035101" y="775435"/>
                  <a:pt x="1058265" y="882725"/>
                  <a:pt x="1068019" y="892478"/>
                </a:cubicBezTo>
                <a:cubicBezTo>
                  <a:pt x="1077773" y="902231"/>
                  <a:pt x="1077773" y="835175"/>
                  <a:pt x="1082650" y="826641"/>
                </a:cubicBezTo>
                <a:cubicBezTo>
                  <a:pt x="1087527" y="818107"/>
                  <a:pt x="1088746" y="851026"/>
                  <a:pt x="1097280" y="841272"/>
                </a:cubicBezTo>
                <a:cubicBezTo>
                  <a:pt x="1105814" y="831519"/>
                  <a:pt x="1120445" y="766901"/>
                  <a:pt x="1133856" y="768120"/>
                </a:cubicBezTo>
                <a:cubicBezTo>
                  <a:pt x="1147267" y="769339"/>
                  <a:pt x="1169213" y="851026"/>
                  <a:pt x="1177747" y="848587"/>
                </a:cubicBezTo>
                <a:cubicBezTo>
                  <a:pt x="1186281" y="846149"/>
                  <a:pt x="1181404" y="772996"/>
                  <a:pt x="1185062" y="753489"/>
                </a:cubicBezTo>
                <a:cubicBezTo>
                  <a:pt x="1188720" y="733982"/>
                  <a:pt x="1194816" y="720571"/>
                  <a:pt x="1199693" y="731544"/>
                </a:cubicBezTo>
                <a:cubicBezTo>
                  <a:pt x="1204570" y="742517"/>
                  <a:pt x="1207008" y="810792"/>
                  <a:pt x="1214323" y="819326"/>
                </a:cubicBezTo>
                <a:cubicBezTo>
                  <a:pt x="1221638" y="827860"/>
                  <a:pt x="1235050" y="781531"/>
                  <a:pt x="1243584" y="782750"/>
                </a:cubicBezTo>
                <a:cubicBezTo>
                  <a:pt x="1252118" y="783969"/>
                  <a:pt x="1256996" y="826641"/>
                  <a:pt x="1265530" y="826641"/>
                </a:cubicBezTo>
                <a:cubicBezTo>
                  <a:pt x="1274064" y="826641"/>
                  <a:pt x="1285037" y="786408"/>
                  <a:pt x="1294790" y="782750"/>
                </a:cubicBezTo>
                <a:cubicBezTo>
                  <a:pt x="1304544" y="779093"/>
                  <a:pt x="1310640" y="805915"/>
                  <a:pt x="1324051" y="804696"/>
                </a:cubicBezTo>
                <a:cubicBezTo>
                  <a:pt x="1337462" y="803477"/>
                  <a:pt x="1361847" y="766901"/>
                  <a:pt x="1375258" y="775435"/>
                </a:cubicBezTo>
                <a:cubicBezTo>
                  <a:pt x="1388669" y="783969"/>
                  <a:pt x="1397203" y="853464"/>
                  <a:pt x="1404518" y="855902"/>
                </a:cubicBezTo>
                <a:cubicBezTo>
                  <a:pt x="1411833" y="858340"/>
                  <a:pt x="1413053" y="794942"/>
                  <a:pt x="1419149" y="790065"/>
                </a:cubicBezTo>
                <a:cubicBezTo>
                  <a:pt x="1425245" y="785188"/>
                  <a:pt x="1432560" y="821764"/>
                  <a:pt x="1441094" y="826641"/>
                </a:cubicBezTo>
                <a:cubicBezTo>
                  <a:pt x="1449628" y="831518"/>
                  <a:pt x="1458163" y="821764"/>
                  <a:pt x="1470355" y="819326"/>
                </a:cubicBezTo>
                <a:cubicBezTo>
                  <a:pt x="1482547" y="816888"/>
                  <a:pt x="1504492" y="820545"/>
                  <a:pt x="1514246" y="812011"/>
                </a:cubicBezTo>
                <a:cubicBezTo>
                  <a:pt x="1524000" y="803477"/>
                  <a:pt x="1519123" y="766901"/>
                  <a:pt x="1528877" y="768120"/>
                </a:cubicBezTo>
                <a:cubicBezTo>
                  <a:pt x="1538631" y="769339"/>
                  <a:pt x="1560576" y="827860"/>
                  <a:pt x="1572768" y="819326"/>
                </a:cubicBezTo>
                <a:cubicBezTo>
                  <a:pt x="1584960" y="810792"/>
                  <a:pt x="1593495" y="724228"/>
                  <a:pt x="1602029" y="716913"/>
                </a:cubicBezTo>
                <a:cubicBezTo>
                  <a:pt x="1610563" y="709598"/>
                  <a:pt x="1615440" y="771777"/>
                  <a:pt x="1623974" y="775435"/>
                </a:cubicBezTo>
                <a:cubicBezTo>
                  <a:pt x="1632508" y="779093"/>
                  <a:pt x="1645920" y="743736"/>
                  <a:pt x="1653235" y="738859"/>
                </a:cubicBezTo>
                <a:cubicBezTo>
                  <a:pt x="1660550" y="733982"/>
                  <a:pt x="1660551" y="749832"/>
                  <a:pt x="1667866" y="746174"/>
                </a:cubicBezTo>
                <a:cubicBezTo>
                  <a:pt x="1675181" y="742516"/>
                  <a:pt x="1686153" y="710817"/>
                  <a:pt x="1697126" y="716913"/>
                </a:cubicBezTo>
                <a:cubicBezTo>
                  <a:pt x="1708099" y="723009"/>
                  <a:pt x="1725168" y="775435"/>
                  <a:pt x="1733702" y="782750"/>
                </a:cubicBezTo>
                <a:cubicBezTo>
                  <a:pt x="1742236" y="790065"/>
                  <a:pt x="1741018" y="751051"/>
                  <a:pt x="1748333" y="760805"/>
                </a:cubicBezTo>
                <a:cubicBezTo>
                  <a:pt x="1755648" y="770559"/>
                  <a:pt x="1766621" y="838834"/>
                  <a:pt x="1777594" y="841272"/>
                </a:cubicBezTo>
                <a:cubicBezTo>
                  <a:pt x="1788567" y="843710"/>
                  <a:pt x="1801978" y="771778"/>
                  <a:pt x="1814170" y="775435"/>
                </a:cubicBezTo>
                <a:cubicBezTo>
                  <a:pt x="1826362" y="779092"/>
                  <a:pt x="1842212" y="843710"/>
                  <a:pt x="1850746" y="863217"/>
                </a:cubicBezTo>
                <a:cubicBezTo>
                  <a:pt x="1859280" y="882724"/>
                  <a:pt x="1853184" y="897355"/>
                  <a:pt x="1865376" y="892478"/>
                </a:cubicBezTo>
                <a:cubicBezTo>
                  <a:pt x="1877568" y="887601"/>
                  <a:pt x="1910487" y="832738"/>
                  <a:pt x="1923898" y="833957"/>
                </a:cubicBezTo>
                <a:cubicBezTo>
                  <a:pt x="1937309" y="835176"/>
                  <a:pt x="1936090" y="897355"/>
                  <a:pt x="1945843" y="899793"/>
                </a:cubicBezTo>
                <a:cubicBezTo>
                  <a:pt x="1955596" y="902231"/>
                  <a:pt x="1973885" y="851025"/>
                  <a:pt x="1982419" y="848587"/>
                </a:cubicBezTo>
                <a:cubicBezTo>
                  <a:pt x="1990954" y="846149"/>
                  <a:pt x="1986077" y="892478"/>
                  <a:pt x="1997050" y="885163"/>
                </a:cubicBezTo>
                <a:cubicBezTo>
                  <a:pt x="2008023" y="877848"/>
                  <a:pt x="2036064" y="803477"/>
                  <a:pt x="2048256" y="804696"/>
                </a:cubicBezTo>
                <a:cubicBezTo>
                  <a:pt x="2060448" y="805915"/>
                  <a:pt x="2064106" y="881505"/>
                  <a:pt x="2070202" y="892478"/>
                </a:cubicBezTo>
                <a:cubicBezTo>
                  <a:pt x="2076298" y="903451"/>
                  <a:pt x="2081175" y="868095"/>
                  <a:pt x="2084832" y="870533"/>
                </a:cubicBezTo>
                <a:cubicBezTo>
                  <a:pt x="2088489" y="872971"/>
                  <a:pt x="2082393" y="904671"/>
                  <a:pt x="2092147" y="907109"/>
                </a:cubicBezTo>
                <a:cubicBezTo>
                  <a:pt x="2101901" y="909547"/>
                  <a:pt x="2127504" y="883944"/>
                  <a:pt x="2143354" y="885163"/>
                </a:cubicBezTo>
                <a:cubicBezTo>
                  <a:pt x="2159204" y="886382"/>
                  <a:pt x="2173834" y="919301"/>
                  <a:pt x="2187245" y="914424"/>
                </a:cubicBezTo>
                <a:cubicBezTo>
                  <a:pt x="2200656" y="909547"/>
                  <a:pt x="2215287" y="859560"/>
                  <a:pt x="2223821" y="855902"/>
                </a:cubicBezTo>
                <a:cubicBezTo>
                  <a:pt x="2232355" y="852244"/>
                  <a:pt x="2232355" y="897355"/>
                  <a:pt x="2238451" y="892478"/>
                </a:cubicBezTo>
                <a:cubicBezTo>
                  <a:pt x="2244547" y="887601"/>
                  <a:pt x="2253082" y="840052"/>
                  <a:pt x="2260397" y="826641"/>
                </a:cubicBezTo>
                <a:cubicBezTo>
                  <a:pt x="2267712" y="813230"/>
                  <a:pt x="2273808" y="819326"/>
                  <a:pt x="2282342" y="812011"/>
                </a:cubicBezTo>
                <a:cubicBezTo>
                  <a:pt x="2290876" y="804696"/>
                  <a:pt x="2304288" y="776654"/>
                  <a:pt x="2311603" y="782750"/>
                </a:cubicBezTo>
                <a:cubicBezTo>
                  <a:pt x="2318918" y="788846"/>
                  <a:pt x="2318919" y="851025"/>
                  <a:pt x="2326234" y="848587"/>
                </a:cubicBezTo>
                <a:cubicBezTo>
                  <a:pt x="2333549" y="846149"/>
                  <a:pt x="2344521" y="765682"/>
                  <a:pt x="2355494" y="768120"/>
                </a:cubicBezTo>
                <a:cubicBezTo>
                  <a:pt x="2366467" y="770558"/>
                  <a:pt x="2378659" y="858340"/>
                  <a:pt x="2392070" y="863217"/>
                </a:cubicBezTo>
                <a:cubicBezTo>
                  <a:pt x="2405481" y="868094"/>
                  <a:pt x="2431085" y="797381"/>
                  <a:pt x="2435962" y="797381"/>
                </a:cubicBezTo>
                <a:cubicBezTo>
                  <a:pt x="2440839" y="797381"/>
                  <a:pt x="2420112" y="861998"/>
                  <a:pt x="2421331" y="863217"/>
                </a:cubicBezTo>
                <a:cubicBezTo>
                  <a:pt x="2422550" y="864436"/>
                  <a:pt x="2435962" y="805915"/>
                  <a:pt x="2443277" y="804696"/>
                </a:cubicBezTo>
                <a:cubicBezTo>
                  <a:pt x="2450592" y="803477"/>
                  <a:pt x="2456688" y="855902"/>
                  <a:pt x="2465222" y="855902"/>
                </a:cubicBezTo>
                <a:cubicBezTo>
                  <a:pt x="2473756" y="855902"/>
                  <a:pt x="2485949" y="807134"/>
                  <a:pt x="2494483" y="804696"/>
                </a:cubicBezTo>
                <a:cubicBezTo>
                  <a:pt x="2503018" y="802258"/>
                  <a:pt x="2512771" y="852245"/>
                  <a:pt x="2516429" y="841272"/>
                </a:cubicBezTo>
                <a:cubicBezTo>
                  <a:pt x="2520087" y="830299"/>
                  <a:pt x="2510333" y="751051"/>
                  <a:pt x="2516429" y="738859"/>
                </a:cubicBezTo>
                <a:cubicBezTo>
                  <a:pt x="2522525" y="726667"/>
                  <a:pt x="2545690" y="772997"/>
                  <a:pt x="2553005" y="768120"/>
                </a:cubicBezTo>
                <a:cubicBezTo>
                  <a:pt x="2560320" y="763243"/>
                  <a:pt x="2554224" y="712036"/>
                  <a:pt x="2560320" y="709598"/>
                </a:cubicBezTo>
                <a:cubicBezTo>
                  <a:pt x="2566416" y="707160"/>
                  <a:pt x="2585923" y="760804"/>
                  <a:pt x="2589581" y="753489"/>
                </a:cubicBezTo>
                <a:cubicBezTo>
                  <a:pt x="2593239" y="746174"/>
                  <a:pt x="2578609" y="670584"/>
                  <a:pt x="2582266" y="665707"/>
                </a:cubicBezTo>
                <a:cubicBezTo>
                  <a:pt x="2585923" y="660830"/>
                  <a:pt x="2607869" y="726667"/>
                  <a:pt x="2611526" y="724229"/>
                </a:cubicBezTo>
                <a:cubicBezTo>
                  <a:pt x="2615184" y="721791"/>
                  <a:pt x="2599334" y="648639"/>
                  <a:pt x="2604211" y="651077"/>
                </a:cubicBezTo>
                <a:cubicBezTo>
                  <a:pt x="2609088" y="653515"/>
                  <a:pt x="2632253" y="743736"/>
                  <a:pt x="2640787" y="738859"/>
                </a:cubicBezTo>
                <a:cubicBezTo>
                  <a:pt x="2649321" y="733982"/>
                  <a:pt x="2651760" y="647419"/>
                  <a:pt x="2655418" y="621816"/>
                </a:cubicBezTo>
                <a:cubicBezTo>
                  <a:pt x="2659076" y="596213"/>
                  <a:pt x="2660295" y="620597"/>
                  <a:pt x="2662733" y="585240"/>
                </a:cubicBezTo>
                <a:cubicBezTo>
                  <a:pt x="2665171" y="549883"/>
                  <a:pt x="2667610" y="460881"/>
                  <a:pt x="2670048" y="409675"/>
                </a:cubicBezTo>
                <a:cubicBezTo>
                  <a:pt x="2672486" y="358469"/>
                  <a:pt x="2674925" y="330427"/>
                  <a:pt x="2677363" y="278001"/>
                </a:cubicBezTo>
                <a:cubicBezTo>
                  <a:pt x="2679801" y="225575"/>
                  <a:pt x="2681020" y="141450"/>
                  <a:pt x="2684678" y="95121"/>
                </a:cubicBezTo>
                <a:cubicBezTo>
                  <a:pt x="2688336" y="48792"/>
                  <a:pt x="2693213" y="1243"/>
                  <a:pt x="2699309" y="24"/>
                </a:cubicBezTo>
                <a:cubicBezTo>
                  <a:pt x="2705405" y="-1195"/>
                  <a:pt x="2717597" y="43915"/>
                  <a:pt x="2721254" y="87806"/>
                </a:cubicBezTo>
                <a:cubicBezTo>
                  <a:pt x="2724911" y="131697"/>
                  <a:pt x="2718816" y="209726"/>
                  <a:pt x="2721254" y="263371"/>
                </a:cubicBezTo>
                <a:cubicBezTo>
                  <a:pt x="2723692" y="317016"/>
                  <a:pt x="2733446" y="364565"/>
                  <a:pt x="2735885" y="409675"/>
                </a:cubicBezTo>
                <a:cubicBezTo>
                  <a:pt x="2738324" y="454785"/>
                  <a:pt x="2734666" y="496238"/>
                  <a:pt x="2735885" y="534033"/>
                </a:cubicBezTo>
                <a:cubicBezTo>
                  <a:pt x="2737104" y="571828"/>
                  <a:pt x="2738323" y="634008"/>
                  <a:pt x="2743200" y="636446"/>
                </a:cubicBezTo>
                <a:cubicBezTo>
                  <a:pt x="2748077" y="638884"/>
                  <a:pt x="2755392" y="555979"/>
                  <a:pt x="2765146" y="548664"/>
                </a:cubicBezTo>
                <a:cubicBezTo>
                  <a:pt x="2774900" y="541349"/>
                  <a:pt x="2791969" y="596213"/>
                  <a:pt x="2801722" y="592555"/>
                </a:cubicBezTo>
                <a:cubicBezTo>
                  <a:pt x="2811475" y="588897"/>
                  <a:pt x="2816352" y="524280"/>
                  <a:pt x="2823667" y="526718"/>
                </a:cubicBezTo>
                <a:cubicBezTo>
                  <a:pt x="2830982" y="529156"/>
                  <a:pt x="2837079" y="603527"/>
                  <a:pt x="2845613" y="607185"/>
                </a:cubicBezTo>
                <a:cubicBezTo>
                  <a:pt x="2854147" y="610843"/>
                  <a:pt x="2866340" y="545006"/>
                  <a:pt x="2874874" y="548664"/>
                </a:cubicBezTo>
                <a:cubicBezTo>
                  <a:pt x="2883408" y="552322"/>
                  <a:pt x="2888285" y="632789"/>
                  <a:pt x="2896819" y="629131"/>
                </a:cubicBezTo>
                <a:cubicBezTo>
                  <a:pt x="2905353" y="625473"/>
                  <a:pt x="2917546" y="537691"/>
                  <a:pt x="2926080" y="526718"/>
                </a:cubicBezTo>
                <a:cubicBezTo>
                  <a:pt x="2934615" y="515745"/>
                  <a:pt x="2943149" y="532814"/>
                  <a:pt x="2948026" y="563294"/>
                </a:cubicBezTo>
                <a:cubicBezTo>
                  <a:pt x="2952903" y="593774"/>
                  <a:pt x="2951684" y="675460"/>
                  <a:pt x="2955341" y="709598"/>
                </a:cubicBezTo>
                <a:cubicBezTo>
                  <a:pt x="2958999" y="743736"/>
                  <a:pt x="2963875" y="764462"/>
                  <a:pt x="2969971" y="768120"/>
                </a:cubicBezTo>
                <a:cubicBezTo>
                  <a:pt x="2976067" y="771778"/>
                  <a:pt x="2985821" y="719352"/>
                  <a:pt x="2991917" y="731544"/>
                </a:cubicBezTo>
                <a:cubicBezTo>
                  <a:pt x="2998013" y="743736"/>
                  <a:pt x="3000451" y="814450"/>
                  <a:pt x="3006547" y="841272"/>
                </a:cubicBezTo>
                <a:cubicBezTo>
                  <a:pt x="3012643" y="868094"/>
                  <a:pt x="3021178" y="893697"/>
                  <a:pt x="3028493" y="892478"/>
                </a:cubicBezTo>
                <a:cubicBezTo>
                  <a:pt x="3035808" y="891259"/>
                  <a:pt x="3039465" y="831519"/>
                  <a:pt x="3050438" y="833957"/>
                </a:cubicBezTo>
                <a:cubicBezTo>
                  <a:pt x="3061411" y="836395"/>
                  <a:pt x="3084576" y="905890"/>
                  <a:pt x="3094330" y="907109"/>
                </a:cubicBezTo>
                <a:cubicBezTo>
                  <a:pt x="3104084" y="908328"/>
                  <a:pt x="3094330" y="837615"/>
                  <a:pt x="3108960" y="841272"/>
                </a:cubicBezTo>
                <a:cubicBezTo>
                  <a:pt x="3123590" y="844929"/>
                  <a:pt x="3171139" y="924177"/>
                  <a:pt x="3182112" y="929054"/>
                </a:cubicBezTo>
                <a:cubicBezTo>
                  <a:pt x="3193085" y="933931"/>
                  <a:pt x="3169920" y="874190"/>
                  <a:pt x="3174797" y="870533"/>
                </a:cubicBezTo>
                <a:cubicBezTo>
                  <a:pt x="3179674" y="866876"/>
                  <a:pt x="3202839" y="911986"/>
                  <a:pt x="3211373" y="907109"/>
                </a:cubicBezTo>
                <a:cubicBezTo>
                  <a:pt x="3219907" y="902232"/>
                  <a:pt x="3219907" y="843710"/>
                  <a:pt x="3226003" y="841272"/>
                </a:cubicBezTo>
                <a:cubicBezTo>
                  <a:pt x="3232099" y="838834"/>
                  <a:pt x="3241853" y="892478"/>
                  <a:pt x="3247949" y="892478"/>
                </a:cubicBezTo>
                <a:cubicBezTo>
                  <a:pt x="3254045" y="892478"/>
                  <a:pt x="3255264" y="837614"/>
                  <a:pt x="3262579" y="841272"/>
                </a:cubicBezTo>
                <a:cubicBezTo>
                  <a:pt x="3269894" y="844930"/>
                  <a:pt x="3278429" y="914424"/>
                  <a:pt x="3291840" y="914424"/>
                </a:cubicBezTo>
                <a:cubicBezTo>
                  <a:pt x="3305251" y="914424"/>
                  <a:pt x="3332073" y="848587"/>
                  <a:pt x="3343046" y="841272"/>
                </a:cubicBezTo>
                <a:cubicBezTo>
                  <a:pt x="3354019" y="833957"/>
                  <a:pt x="3350362" y="866876"/>
                  <a:pt x="3357677" y="870533"/>
                </a:cubicBezTo>
                <a:cubicBezTo>
                  <a:pt x="3364992" y="874191"/>
                  <a:pt x="3375965" y="868704"/>
                  <a:pt x="3386938" y="863217"/>
                </a:cubicBezTo>
              </a:path>
            </a:pathLst>
          </a:cu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62001" y="4432601"/>
            <a:ext cx="3035577" cy="658948"/>
          </a:xfrm>
          <a:custGeom>
            <a:avLst/>
            <a:gdLst>
              <a:gd name="connsiteX0" fmla="*/ 0 w 3386937"/>
              <a:gd name="connsiteY0" fmla="*/ 600257 h 658948"/>
              <a:gd name="connsiteX1" fmla="*/ 51206 w 3386937"/>
              <a:gd name="connsiteY1" fmla="*/ 629517 h 658948"/>
              <a:gd name="connsiteX2" fmla="*/ 124358 w 3386937"/>
              <a:gd name="connsiteY2" fmla="*/ 644148 h 658948"/>
              <a:gd name="connsiteX3" fmla="*/ 146304 w 3386937"/>
              <a:gd name="connsiteY3" fmla="*/ 622202 h 658948"/>
              <a:gd name="connsiteX4" fmla="*/ 182880 w 3386937"/>
              <a:gd name="connsiteY4" fmla="*/ 629517 h 658948"/>
              <a:gd name="connsiteX5" fmla="*/ 204825 w 3386937"/>
              <a:gd name="connsiteY5" fmla="*/ 614887 h 658948"/>
              <a:gd name="connsiteX6" fmla="*/ 219456 w 3386937"/>
              <a:gd name="connsiteY6" fmla="*/ 614887 h 658948"/>
              <a:gd name="connsiteX7" fmla="*/ 270662 w 3386937"/>
              <a:gd name="connsiteY7" fmla="*/ 600257 h 658948"/>
              <a:gd name="connsiteX8" fmla="*/ 285293 w 3386937"/>
              <a:gd name="connsiteY8" fmla="*/ 629517 h 658948"/>
              <a:gd name="connsiteX9" fmla="*/ 365760 w 3386937"/>
              <a:gd name="connsiteY9" fmla="*/ 614887 h 658948"/>
              <a:gd name="connsiteX10" fmla="*/ 380390 w 3386937"/>
              <a:gd name="connsiteY10" fmla="*/ 629517 h 658948"/>
              <a:gd name="connsiteX11" fmla="*/ 438912 w 3386937"/>
              <a:gd name="connsiteY11" fmla="*/ 629517 h 658948"/>
              <a:gd name="connsiteX12" fmla="*/ 438912 w 3386937"/>
              <a:gd name="connsiteY12" fmla="*/ 614887 h 658948"/>
              <a:gd name="connsiteX13" fmla="*/ 475488 w 3386937"/>
              <a:gd name="connsiteY13" fmla="*/ 629517 h 658948"/>
              <a:gd name="connsiteX14" fmla="*/ 497433 w 3386937"/>
              <a:gd name="connsiteY14" fmla="*/ 658778 h 658948"/>
              <a:gd name="connsiteX15" fmla="*/ 526694 w 3386937"/>
              <a:gd name="connsiteY15" fmla="*/ 614887 h 658948"/>
              <a:gd name="connsiteX16" fmla="*/ 570585 w 3386937"/>
              <a:gd name="connsiteY16" fmla="*/ 636833 h 658948"/>
              <a:gd name="connsiteX17" fmla="*/ 585216 w 3386937"/>
              <a:gd name="connsiteY17" fmla="*/ 600257 h 658948"/>
              <a:gd name="connsiteX18" fmla="*/ 614477 w 3386937"/>
              <a:gd name="connsiteY18" fmla="*/ 636833 h 658948"/>
              <a:gd name="connsiteX19" fmla="*/ 665683 w 3386937"/>
              <a:gd name="connsiteY19" fmla="*/ 629517 h 658948"/>
              <a:gd name="connsiteX20" fmla="*/ 702259 w 3386937"/>
              <a:gd name="connsiteY20" fmla="*/ 585626 h 658948"/>
              <a:gd name="connsiteX21" fmla="*/ 724205 w 3386937"/>
              <a:gd name="connsiteY21" fmla="*/ 614887 h 658948"/>
              <a:gd name="connsiteX22" fmla="*/ 760781 w 3386937"/>
              <a:gd name="connsiteY22" fmla="*/ 592941 h 658948"/>
              <a:gd name="connsiteX23" fmla="*/ 782726 w 3386937"/>
              <a:gd name="connsiteY23" fmla="*/ 651463 h 658948"/>
              <a:gd name="connsiteX24" fmla="*/ 797357 w 3386937"/>
              <a:gd name="connsiteY24" fmla="*/ 607572 h 658948"/>
              <a:gd name="connsiteX25" fmla="*/ 826617 w 3386937"/>
              <a:gd name="connsiteY25" fmla="*/ 636833 h 658948"/>
              <a:gd name="connsiteX26" fmla="*/ 848563 w 3386937"/>
              <a:gd name="connsiteY26" fmla="*/ 614887 h 658948"/>
              <a:gd name="connsiteX27" fmla="*/ 899769 w 3386937"/>
              <a:gd name="connsiteY27" fmla="*/ 644148 h 658948"/>
              <a:gd name="connsiteX28" fmla="*/ 907085 w 3386937"/>
              <a:gd name="connsiteY28" fmla="*/ 600257 h 658948"/>
              <a:gd name="connsiteX29" fmla="*/ 936345 w 3386937"/>
              <a:gd name="connsiteY29" fmla="*/ 622202 h 658948"/>
              <a:gd name="connsiteX30" fmla="*/ 972921 w 3386937"/>
              <a:gd name="connsiteY30" fmla="*/ 592941 h 658948"/>
              <a:gd name="connsiteX31" fmla="*/ 1009497 w 3386937"/>
              <a:gd name="connsiteY31" fmla="*/ 644148 h 658948"/>
              <a:gd name="connsiteX32" fmla="*/ 1031443 w 3386937"/>
              <a:gd name="connsiteY32" fmla="*/ 607572 h 658948"/>
              <a:gd name="connsiteX33" fmla="*/ 1053389 w 3386937"/>
              <a:gd name="connsiteY33" fmla="*/ 644148 h 658948"/>
              <a:gd name="connsiteX34" fmla="*/ 1082649 w 3386937"/>
              <a:gd name="connsiteY34" fmla="*/ 644148 h 658948"/>
              <a:gd name="connsiteX35" fmla="*/ 1097280 w 3386937"/>
              <a:gd name="connsiteY35" fmla="*/ 658778 h 658948"/>
              <a:gd name="connsiteX36" fmla="*/ 1133856 w 3386937"/>
              <a:gd name="connsiteY36" fmla="*/ 636833 h 658948"/>
              <a:gd name="connsiteX37" fmla="*/ 1177747 w 3386937"/>
              <a:gd name="connsiteY37" fmla="*/ 636833 h 658948"/>
              <a:gd name="connsiteX38" fmla="*/ 1192377 w 3386937"/>
              <a:gd name="connsiteY38" fmla="*/ 607572 h 658948"/>
              <a:gd name="connsiteX39" fmla="*/ 1250899 w 3386937"/>
              <a:gd name="connsiteY39" fmla="*/ 629517 h 658948"/>
              <a:gd name="connsiteX40" fmla="*/ 1258214 w 3386937"/>
              <a:gd name="connsiteY40" fmla="*/ 592941 h 658948"/>
              <a:gd name="connsiteX41" fmla="*/ 1272845 w 3386937"/>
              <a:gd name="connsiteY41" fmla="*/ 636833 h 658948"/>
              <a:gd name="connsiteX42" fmla="*/ 1294790 w 3386937"/>
              <a:gd name="connsiteY42" fmla="*/ 607572 h 658948"/>
              <a:gd name="connsiteX43" fmla="*/ 1324051 w 3386937"/>
              <a:gd name="connsiteY43" fmla="*/ 607572 h 658948"/>
              <a:gd name="connsiteX44" fmla="*/ 1338681 w 3386937"/>
              <a:gd name="connsiteY44" fmla="*/ 636833 h 658948"/>
              <a:gd name="connsiteX45" fmla="*/ 1367942 w 3386937"/>
              <a:gd name="connsiteY45" fmla="*/ 629517 h 658948"/>
              <a:gd name="connsiteX46" fmla="*/ 1389888 w 3386937"/>
              <a:gd name="connsiteY46" fmla="*/ 651463 h 658948"/>
              <a:gd name="connsiteX47" fmla="*/ 1419149 w 3386937"/>
              <a:gd name="connsiteY47" fmla="*/ 607572 h 658948"/>
              <a:gd name="connsiteX48" fmla="*/ 1448409 w 3386937"/>
              <a:gd name="connsiteY48" fmla="*/ 636833 h 658948"/>
              <a:gd name="connsiteX49" fmla="*/ 1477670 w 3386937"/>
              <a:gd name="connsiteY49" fmla="*/ 600257 h 658948"/>
              <a:gd name="connsiteX50" fmla="*/ 1543507 w 3386937"/>
              <a:gd name="connsiteY50" fmla="*/ 614887 h 658948"/>
              <a:gd name="connsiteX51" fmla="*/ 1558137 w 3386937"/>
              <a:gd name="connsiteY51" fmla="*/ 636833 h 658948"/>
              <a:gd name="connsiteX52" fmla="*/ 1587398 w 3386937"/>
              <a:gd name="connsiteY52" fmla="*/ 592941 h 658948"/>
              <a:gd name="connsiteX53" fmla="*/ 1616659 w 3386937"/>
              <a:gd name="connsiteY53" fmla="*/ 592941 h 658948"/>
              <a:gd name="connsiteX54" fmla="*/ 1645920 w 3386937"/>
              <a:gd name="connsiteY54" fmla="*/ 614887 h 658948"/>
              <a:gd name="connsiteX55" fmla="*/ 1653235 w 3386937"/>
              <a:gd name="connsiteY55" fmla="*/ 592941 h 658948"/>
              <a:gd name="connsiteX56" fmla="*/ 1682496 w 3386937"/>
              <a:gd name="connsiteY56" fmla="*/ 592941 h 658948"/>
              <a:gd name="connsiteX57" fmla="*/ 1719072 w 3386937"/>
              <a:gd name="connsiteY57" fmla="*/ 622202 h 658948"/>
              <a:gd name="connsiteX58" fmla="*/ 1748333 w 3386937"/>
              <a:gd name="connsiteY58" fmla="*/ 585626 h 658948"/>
              <a:gd name="connsiteX59" fmla="*/ 1792224 w 3386937"/>
              <a:gd name="connsiteY59" fmla="*/ 622202 h 658948"/>
              <a:gd name="connsiteX60" fmla="*/ 1836115 w 3386937"/>
              <a:gd name="connsiteY60" fmla="*/ 592941 h 658948"/>
              <a:gd name="connsiteX61" fmla="*/ 1858061 w 3386937"/>
              <a:gd name="connsiteY61" fmla="*/ 629517 h 658948"/>
              <a:gd name="connsiteX62" fmla="*/ 1894637 w 3386937"/>
              <a:gd name="connsiteY62" fmla="*/ 614887 h 658948"/>
              <a:gd name="connsiteX63" fmla="*/ 1931213 w 3386937"/>
              <a:gd name="connsiteY63" fmla="*/ 600257 h 658948"/>
              <a:gd name="connsiteX64" fmla="*/ 1975104 w 3386937"/>
              <a:gd name="connsiteY64" fmla="*/ 607572 h 658948"/>
              <a:gd name="connsiteX65" fmla="*/ 1967789 w 3386937"/>
              <a:gd name="connsiteY65" fmla="*/ 622202 h 658948"/>
              <a:gd name="connsiteX66" fmla="*/ 2004365 w 3386937"/>
              <a:gd name="connsiteY66" fmla="*/ 607572 h 658948"/>
              <a:gd name="connsiteX67" fmla="*/ 2026310 w 3386937"/>
              <a:gd name="connsiteY67" fmla="*/ 629517 h 658948"/>
              <a:gd name="connsiteX68" fmla="*/ 2040941 w 3386937"/>
              <a:gd name="connsiteY68" fmla="*/ 592941 h 658948"/>
              <a:gd name="connsiteX69" fmla="*/ 2070201 w 3386937"/>
              <a:gd name="connsiteY69" fmla="*/ 607572 h 658948"/>
              <a:gd name="connsiteX70" fmla="*/ 2128723 w 3386937"/>
              <a:gd name="connsiteY70" fmla="*/ 607572 h 658948"/>
              <a:gd name="connsiteX71" fmla="*/ 2157984 w 3386937"/>
              <a:gd name="connsiteY71" fmla="*/ 592941 h 658948"/>
              <a:gd name="connsiteX72" fmla="*/ 2179929 w 3386937"/>
              <a:gd name="connsiteY72" fmla="*/ 622202 h 658948"/>
              <a:gd name="connsiteX73" fmla="*/ 2209190 w 3386937"/>
              <a:gd name="connsiteY73" fmla="*/ 585626 h 658948"/>
              <a:gd name="connsiteX74" fmla="*/ 2238451 w 3386937"/>
              <a:gd name="connsiteY74" fmla="*/ 607572 h 658948"/>
              <a:gd name="connsiteX75" fmla="*/ 2253081 w 3386937"/>
              <a:gd name="connsiteY75" fmla="*/ 556365 h 658948"/>
              <a:gd name="connsiteX76" fmla="*/ 2275027 w 3386937"/>
              <a:gd name="connsiteY76" fmla="*/ 578311 h 658948"/>
              <a:gd name="connsiteX77" fmla="*/ 2289657 w 3386937"/>
              <a:gd name="connsiteY77" fmla="*/ 549050 h 658948"/>
              <a:gd name="connsiteX78" fmla="*/ 2304288 w 3386937"/>
              <a:gd name="connsiteY78" fmla="*/ 570996 h 658948"/>
              <a:gd name="connsiteX79" fmla="*/ 2333549 w 3386937"/>
              <a:gd name="connsiteY79" fmla="*/ 527105 h 658948"/>
              <a:gd name="connsiteX80" fmla="*/ 2392070 w 3386937"/>
              <a:gd name="connsiteY80" fmla="*/ 570996 h 658948"/>
              <a:gd name="connsiteX81" fmla="*/ 2414016 w 3386937"/>
              <a:gd name="connsiteY81" fmla="*/ 607572 h 658948"/>
              <a:gd name="connsiteX82" fmla="*/ 2443277 w 3386937"/>
              <a:gd name="connsiteY82" fmla="*/ 563681 h 658948"/>
              <a:gd name="connsiteX83" fmla="*/ 2450592 w 3386937"/>
              <a:gd name="connsiteY83" fmla="*/ 578311 h 658948"/>
              <a:gd name="connsiteX84" fmla="*/ 2487168 w 3386937"/>
              <a:gd name="connsiteY84" fmla="*/ 549050 h 658948"/>
              <a:gd name="connsiteX85" fmla="*/ 2509113 w 3386937"/>
              <a:gd name="connsiteY85" fmla="*/ 563681 h 658948"/>
              <a:gd name="connsiteX86" fmla="*/ 2523744 w 3386937"/>
              <a:gd name="connsiteY86" fmla="*/ 549050 h 658948"/>
              <a:gd name="connsiteX87" fmla="*/ 2531059 w 3386937"/>
              <a:gd name="connsiteY87" fmla="*/ 468583 h 658948"/>
              <a:gd name="connsiteX88" fmla="*/ 2545689 w 3386937"/>
              <a:gd name="connsiteY88" fmla="*/ 490529 h 658948"/>
              <a:gd name="connsiteX89" fmla="*/ 2567635 w 3386937"/>
              <a:gd name="connsiteY89" fmla="*/ 453953 h 658948"/>
              <a:gd name="connsiteX90" fmla="*/ 2582265 w 3386937"/>
              <a:gd name="connsiteY90" fmla="*/ 439322 h 658948"/>
              <a:gd name="connsiteX91" fmla="*/ 2596896 w 3386937"/>
              <a:gd name="connsiteY91" fmla="*/ 380801 h 658948"/>
              <a:gd name="connsiteX92" fmla="*/ 2626157 w 3386937"/>
              <a:gd name="connsiteY92" fmla="*/ 453953 h 658948"/>
              <a:gd name="connsiteX93" fmla="*/ 2655417 w 3386937"/>
              <a:gd name="connsiteY93" fmla="*/ 395431 h 658948"/>
              <a:gd name="connsiteX94" fmla="*/ 2677363 w 3386937"/>
              <a:gd name="connsiteY94" fmla="*/ 358855 h 658948"/>
              <a:gd name="connsiteX95" fmla="*/ 2677363 w 3386937"/>
              <a:gd name="connsiteY95" fmla="*/ 271073 h 658948"/>
              <a:gd name="connsiteX96" fmla="*/ 2684678 w 3386937"/>
              <a:gd name="connsiteY96" fmla="*/ 146714 h 658948"/>
              <a:gd name="connsiteX97" fmla="*/ 2699309 w 3386937"/>
              <a:gd name="connsiteY97" fmla="*/ 110138 h 658948"/>
              <a:gd name="connsiteX98" fmla="*/ 2713939 w 3386937"/>
              <a:gd name="connsiteY98" fmla="*/ 410 h 658948"/>
              <a:gd name="connsiteX99" fmla="*/ 2743200 w 3386937"/>
              <a:gd name="connsiteY99" fmla="*/ 154029 h 658948"/>
              <a:gd name="connsiteX100" fmla="*/ 2743200 w 3386937"/>
              <a:gd name="connsiteY100" fmla="*/ 344225 h 658948"/>
              <a:gd name="connsiteX101" fmla="*/ 2765145 w 3386937"/>
              <a:gd name="connsiteY101" fmla="*/ 314964 h 658948"/>
              <a:gd name="connsiteX102" fmla="*/ 2794406 w 3386937"/>
              <a:gd name="connsiteY102" fmla="*/ 366170 h 658948"/>
              <a:gd name="connsiteX103" fmla="*/ 2823667 w 3386937"/>
              <a:gd name="connsiteY103" fmla="*/ 285703 h 658948"/>
              <a:gd name="connsiteX104" fmla="*/ 2852928 w 3386937"/>
              <a:gd name="connsiteY104" fmla="*/ 380801 h 658948"/>
              <a:gd name="connsiteX105" fmla="*/ 2874873 w 3386937"/>
              <a:gd name="connsiteY105" fmla="*/ 388116 h 658948"/>
              <a:gd name="connsiteX106" fmla="*/ 2889504 w 3386937"/>
              <a:gd name="connsiteY106" fmla="*/ 380801 h 658948"/>
              <a:gd name="connsiteX107" fmla="*/ 2896819 w 3386937"/>
              <a:gd name="connsiteY107" fmla="*/ 468583 h 658948"/>
              <a:gd name="connsiteX108" fmla="*/ 2955341 w 3386937"/>
              <a:gd name="connsiteY108" fmla="*/ 570996 h 658948"/>
              <a:gd name="connsiteX109" fmla="*/ 2962656 w 3386937"/>
              <a:gd name="connsiteY109" fmla="*/ 607572 h 658948"/>
              <a:gd name="connsiteX110" fmla="*/ 3006547 w 3386937"/>
              <a:gd name="connsiteY110" fmla="*/ 585626 h 658948"/>
              <a:gd name="connsiteX111" fmla="*/ 3028493 w 3386937"/>
              <a:gd name="connsiteY111" fmla="*/ 629517 h 658948"/>
              <a:gd name="connsiteX112" fmla="*/ 3050438 w 3386937"/>
              <a:gd name="connsiteY112" fmla="*/ 607572 h 658948"/>
              <a:gd name="connsiteX113" fmla="*/ 3087014 w 3386937"/>
              <a:gd name="connsiteY113" fmla="*/ 651463 h 658948"/>
              <a:gd name="connsiteX114" fmla="*/ 3123590 w 3386937"/>
              <a:gd name="connsiteY114" fmla="*/ 607572 h 658948"/>
              <a:gd name="connsiteX115" fmla="*/ 3174797 w 3386937"/>
              <a:gd name="connsiteY115" fmla="*/ 629517 h 658948"/>
              <a:gd name="connsiteX116" fmla="*/ 3196742 w 3386937"/>
              <a:gd name="connsiteY116" fmla="*/ 644148 h 658948"/>
              <a:gd name="connsiteX117" fmla="*/ 3255264 w 3386937"/>
              <a:gd name="connsiteY117" fmla="*/ 636833 h 658948"/>
              <a:gd name="connsiteX118" fmla="*/ 3299155 w 3386937"/>
              <a:gd name="connsiteY118" fmla="*/ 607572 h 658948"/>
              <a:gd name="connsiteX119" fmla="*/ 3357677 w 3386937"/>
              <a:gd name="connsiteY119" fmla="*/ 607572 h 658948"/>
              <a:gd name="connsiteX120" fmla="*/ 3386937 w 3386937"/>
              <a:gd name="connsiteY120" fmla="*/ 607572 h 65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3386937" h="658948">
                <a:moveTo>
                  <a:pt x="0" y="600257"/>
                </a:moveTo>
                <a:cubicBezTo>
                  <a:pt x="15240" y="611229"/>
                  <a:pt x="30480" y="622202"/>
                  <a:pt x="51206" y="629517"/>
                </a:cubicBezTo>
                <a:cubicBezTo>
                  <a:pt x="71932" y="636832"/>
                  <a:pt x="108508" y="645367"/>
                  <a:pt x="124358" y="644148"/>
                </a:cubicBezTo>
                <a:cubicBezTo>
                  <a:pt x="140208" y="642929"/>
                  <a:pt x="136550" y="624640"/>
                  <a:pt x="146304" y="622202"/>
                </a:cubicBezTo>
                <a:cubicBezTo>
                  <a:pt x="156058" y="619764"/>
                  <a:pt x="173127" y="630736"/>
                  <a:pt x="182880" y="629517"/>
                </a:cubicBezTo>
                <a:cubicBezTo>
                  <a:pt x="192633" y="628298"/>
                  <a:pt x="198729" y="617325"/>
                  <a:pt x="204825" y="614887"/>
                </a:cubicBezTo>
                <a:cubicBezTo>
                  <a:pt x="210921" y="612449"/>
                  <a:pt x="208483" y="617325"/>
                  <a:pt x="219456" y="614887"/>
                </a:cubicBezTo>
                <a:cubicBezTo>
                  <a:pt x="230429" y="612449"/>
                  <a:pt x="259689" y="597819"/>
                  <a:pt x="270662" y="600257"/>
                </a:cubicBezTo>
                <a:cubicBezTo>
                  <a:pt x="281635" y="602695"/>
                  <a:pt x="269443" y="627079"/>
                  <a:pt x="285293" y="629517"/>
                </a:cubicBezTo>
                <a:cubicBezTo>
                  <a:pt x="301143" y="631955"/>
                  <a:pt x="349911" y="614887"/>
                  <a:pt x="365760" y="614887"/>
                </a:cubicBezTo>
                <a:cubicBezTo>
                  <a:pt x="381609" y="614887"/>
                  <a:pt x="368198" y="627079"/>
                  <a:pt x="380390" y="629517"/>
                </a:cubicBezTo>
                <a:cubicBezTo>
                  <a:pt x="392582" y="631955"/>
                  <a:pt x="429158" y="631955"/>
                  <a:pt x="438912" y="629517"/>
                </a:cubicBezTo>
                <a:cubicBezTo>
                  <a:pt x="448666" y="627079"/>
                  <a:pt x="432816" y="614887"/>
                  <a:pt x="438912" y="614887"/>
                </a:cubicBezTo>
                <a:cubicBezTo>
                  <a:pt x="445008" y="614887"/>
                  <a:pt x="465735" y="622202"/>
                  <a:pt x="475488" y="629517"/>
                </a:cubicBezTo>
                <a:cubicBezTo>
                  <a:pt x="485241" y="636832"/>
                  <a:pt x="488899" y="661216"/>
                  <a:pt x="497433" y="658778"/>
                </a:cubicBezTo>
                <a:cubicBezTo>
                  <a:pt x="505967" y="656340"/>
                  <a:pt x="514502" y="618544"/>
                  <a:pt x="526694" y="614887"/>
                </a:cubicBezTo>
                <a:cubicBezTo>
                  <a:pt x="538886" y="611230"/>
                  <a:pt x="560831" y="639271"/>
                  <a:pt x="570585" y="636833"/>
                </a:cubicBezTo>
                <a:cubicBezTo>
                  <a:pt x="580339" y="634395"/>
                  <a:pt x="577901" y="600257"/>
                  <a:pt x="585216" y="600257"/>
                </a:cubicBezTo>
                <a:cubicBezTo>
                  <a:pt x="592531" y="600257"/>
                  <a:pt x="601066" y="631956"/>
                  <a:pt x="614477" y="636833"/>
                </a:cubicBezTo>
                <a:cubicBezTo>
                  <a:pt x="627888" y="641710"/>
                  <a:pt x="651053" y="638051"/>
                  <a:pt x="665683" y="629517"/>
                </a:cubicBezTo>
                <a:cubicBezTo>
                  <a:pt x="680313" y="620983"/>
                  <a:pt x="692505" y="588064"/>
                  <a:pt x="702259" y="585626"/>
                </a:cubicBezTo>
                <a:cubicBezTo>
                  <a:pt x="712013" y="583188"/>
                  <a:pt x="714451" y="613668"/>
                  <a:pt x="724205" y="614887"/>
                </a:cubicBezTo>
                <a:cubicBezTo>
                  <a:pt x="733959" y="616106"/>
                  <a:pt x="751028" y="586845"/>
                  <a:pt x="760781" y="592941"/>
                </a:cubicBezTo>
                <a:cubicBezTo>
                  <a:pt x="770534" y="599037"/>
                  <a:pt x="776630" y="649025"/>
                  <a:pt x="782726" y="651463"/>
                </a:cubicBezTo>
                <a:cubicBezTo>
                  <a:pt x="788822" y="653901"/>
                  <a:pt x="790042" y="610010"/>
                  <a:pt x="797357" y="607572"/>
                </a:cubicBezTo>
                <a:cubicBezTo>
                  <a:pt x="804672" y="605134"/>
                  <a:pt x="818083" y="635614"/>
                  <a:pt x="826617" y="636833"/>
                </a:cubicBezTo>
                <a:cubicBezTo>
                  <a:pt x="835151" y="638052"/>
                  <a:pt x="836371" y="613668"/>
                  <a:pt x="848563" y="614887"/>
                </a:cubicBezTo>
                <a:cubicBezTo>
                  <a:pt x="860755" y="616106"/>
                  <a:pt x="890015" y="646586"/>
                  <a:pt x="899769" y="644148"/>
                </a:cubicBezTo>
                <a:cubicBezTo>
                  <a:pt x="909523" y="641710"/>
                  <a:pt x="900989" y="603915"/>
                  <a:pt x="907085" y="600257"/>
                </a:cubicBezTo>
                <a:cubicBezTo>
                  <a:pt x="913181" y="596599"/>
                  <a:pt x="925372" y="623421"/>
                  <a:pt x="936345" y="622202"/>
                </a:cubicBezTo>
                <a:cubicBezTo>
                  <a:pt x="947318" y="620983"/>
                  <a:pt x="960729" y="589283"/>
                  <a:pt x="972921" y="592941"/>
                </a:cubicBezTo>
                <a:cubicBezTo>
                  <a:pt x="985113" y="596599"/>
                  <a:pt x="999743" y="641710"/>
                  <a:pt x="1009497" y="644148"/>
                </a:cubicBezTo>
                <a:cubicBezTo>
                  <a:pt x="1019251" y="646586"/>
                  <a:pt x="1024128" y="607572"/>
                  <a:pt x="1031443" y="607572"/>
                </a:cubicBezTo>
                <a:cubicBezTo>
                  <a:pt x="1038758" y="607572"/>
                  <a:pt x="1044855" y="638052"/>
                  <a:pt x="1053389" y="644148"/>
                </a:cubicBezTo>
                <a:cubicBezTo>
                  <a:pt x="1061923" y="650244"/>
                  <a:pt x="1075334" y="641710"/>
                  <a:pt x="1082649" y="644148"/>
                </a:cubicBezTo>
                <a:cubicBezTo>
                  <a:pt x="1089964" y="646586"/>
                  <a:pt x="1088746" y="659997"/>
                  <a:pt x="1097280" y="658778"/>
                </a:cubicBezTo>
                <a:cubicBezTo>
                  <a:pt x="1105814" y="657559"/>
                  <a:pt x="1120445" y="640490"/>
                  <a:pt x="1133856" y="636833"/>
                </a:cubicBezTo>
                <a:cubicBezTo>
                  <a:pt x="1147267" y="633176"/>
                  <a:pt x="1167994" y="641710"/>
                  <a:pt x="1177747" y="636833"/>
                </a:cubicBezTo>
                <a:cubicBezTo>
                  <a:pt x="1187500" y="631956"/>
                  <a:pt x="1180185" y="608791"/>
                  <a:pt x="1192377" y="607572"/>
                </a:cubicBezTo>
                <a:cubicBezTo>
                  <a:pt x="1204569" y="606353"/>
                  <a:pt x="1239926" y="631955"/>
                  <a:pt x="1250899" y="629517"/>
                </a:cubicBezTo>
                <a:cubicBezTo>
                  <a:pt x="1261872" y="627079"/>
                  <a:pt x="1254556" y="591722"/>
                  <a:pt x="1258214" y="592941"/>
                </a:cubicBezTo>
                <a:cubicBezTo>
                  <a:pt x="1261872" y="594160"/>
                  <a:pt x="1266749" y="634395"/>
                  <a:pt x="1272845" y="636833"/>
                </a:cubicBezTo>
                <a:cubicBezTo>
                  <a:pt x="1278941" y="639271"/>
                  <a:pt x="1286256" y="612449"/>
                  <a:pt x="1294790" y="607572"/>
                </a:cubicBezTo>
                <a:cubicBezTo>
                  <a:pt x="1303324" y="602695"/>
                  <a:pt x="1316736" y="602695"/>
                  <a:pt x="1324051" y="607572"/>
                </a:cubicBezTo>
                <a:cubicBezTo>
                  <a:pt x="1331366" y="612449"/>
                  <a:pt x="1331366" y="633176"/>
                  <a:pt x="1338681" y="636833"/>
                </a:cubicBezTo>
                <a:cubicBezTo>
                  <a:pt x="1345996" y="640490"/>
                  <a:pt x="1359408" y="627079"/>
                  <a:pt x="1367942" y="629517"/>
                </a:cubicBezTo>
                <a:cubicBezTo>
                  <a:pt x="1376477" y="631955"/>
                  <a:pt x="1381354" y="655121"/>
                  <a:pt x="1389888" y="651463"/>
                </a:cubicBezTo>
                <a:cubicBezTo>
                  <a:pt x="1398423" y="647806"/>
                  <a:pt x="1409396" y="610010"/>
                  <a:pt x="1419149" y="607572"/>
                </a:cubicBezTo>
                <a:cubicBezTo>
                  <a:pt x="1428902" y="605134"/>
                  <a:pt x="1438656" y="638052"/>
                  <a:pt x="1448409" y="636833"/>
                </a:cubicBezTo>
                <a:cubicBezTo>
                  <a:pt x="1458162" y="635614"/>
                  <a:pt x="1461820" y="603915"/>
                  <a:pt x="1477670" y="600257"/>
                </a:cubicBezTo>
                <a:cubicBezTo>
                  <a:pt x="1493520" y="596599"/>
                  <a:pt x="1530096" y="608791"/>
                  <a:pt x="1543507" y="614887"/>
                </a:cubicBezTo>
                <a:cubicBezTo>
                  <a:pt x="1556918" y="620983"/>
                  <a:pt x="1550822" y="640491"/>
                  <a:pt x="1558137" y="636833"/>
                </a:cubicBezTo>
                <a:cubicBezTo>
                  <a:pt x="1565452" y="633175"/>
                  <a:pt x="1577644" y="600256"/>
                  <a:pt x="1587398" y="592941"/>
                </a:cubicBezTo>
                <a:cubicBezTo>
                  <a:pt x="1597152" y="585626"/>
                  <a:pt x="1606906" y="589283"/>
                  <a:pt x="1616659" y="592941"/>
                </a:cubicBezTo>
                <a:cubicBezTo>
                  <a:pt x="1626412" y="596599"/>
                  <a:pt x="1639824" y="614887"/>
                  <a:pt x="1645920" y="614887"/>
                </a:cubicBezTo>
                <a:cubicBezTo>
                  <a:pt x="1652016" y="614887"/>
                  <a:pt x="1647139" y="596599"/>
                  <a:pt x="1653235" y="592941"/>
                </a:cubicBezTo>
                <a:cubicBezTo>
                  <a:pt x="1659331" y="589283"/>
                  <a:pt x="1671523" y="588064"/>
                  <a:pt x="1682496" y="592941"/>
                </a:cubicBezTo>
                <a:cubicBezTo>
                  <a:pt x="1693469" y="597818"/>
                  <a:pt x="1708099" y="623421"/>
                  <a:pt x="1719072" y="622202"/>
                </a:cubicBezTo>
                <a:cubicBezTo>
                  <a:pt x="1730045" y="620983"/>
                  <a:pt x="1736141" y="585626"/>
                  <a:pt x="1748333" y="585626"/>
                </a:cubicBezTo>
                <a:cubicBezTo>
                  <a:pt x="1760525" y="585626"/>
                  <a:pt x="1777594" y="620983"/>
                  <a:pt x="1792224" y="622202"/>
                </a:cubicBezTo>
                <a:cubicBezTo>
                  <a:pt x="1806854" y="623421"/>
                  <a:pt x="1825142" y="591722"/>
                  <a:pt x="1836115" y="592941"/>
                </a:cubicBezTo>
                <a:cubicBezTo>
                  <a:pt x="1847088" y="594160"/>
                  <a:pt x="1848308" y="625859"/>
                  <a:pt x="1858061" y="629517"/>
                </a:cubicBezTo>
                <a:cubicBezTo>
                  <a:pt x="1867814" y="633175"/>
                  <a:pt x="1894637" y="614887"/>
                  <a:pt x="1894637" y="614887"/>
                </a:cubicBezTo>
                <a:cubicBezTo>
                  <a:pt x="1906829" y="610010"/>
                  <a:pt x="1917802" y="601476"/>
                  <a:pt x="1931213" y="600257"/>
                </a:cubicBezTo>
                <a:cubicBezTo>
                  <a:pt x="1944624" y="599038"/>
                  <a:pt x="1969008" y="603915"/>
                  <a:pt x="1975104" y="607572"/>
                </a:cubicBezTo>
                <a:cubicBezTo>
                  <a:pt x="1981200" y="611229"/>
                  <a:pt x="1962912" y="622202"/>
                  <a:pt x="1967789" y="622202"/>
                </a:cubicBezTo>
                <a:cubicBezTo>
                  <a:pt x="1972666" y="622202"/>
                  <a:pt x="1994612" y="606353"/>
                  <a:pt x="2004365" y="607572"/>
                </a:cubicBezTo>
                <a:cubicBezTo>
                  <a:pt x="2014118" y="608791"/>
                  <a:pt x="2020214" y="631955"/>
                  <a:pt x="2026310" y="629517"/>
                </a:cubicBezTo>
                <a:cubicBezTo>
                  <a:pt x="2032406" y="627079"/>
                  <a:pt x="2033626" y="596598"/>
                  <a:pt x="2040941" y="592941"/>
                </a:cubicBezTo>
                <a:cubicBezTo>
                  <a:pt x="2048256" y="589284"/>
                  <a:pt x="2055571" y="605134"/>
                  <a:pt x="2070201" y="607572"/>
                </a:cubicBezTo>
                <a:cubicBezTo>
                  <a:pt x="2084831" y="610010"/>
                  <a:pt x="2114093" y="610010"/>
                  <a:pt x="2128723" y="607572"/>
                </a:cubicBezTo>
                <a:cubicBezTo>
                  <a:pt x="2143353" y="605134"/>
                  <a:pt x="2149450" y="590503"/>
                  <a:pt x="2157984" y="592941"/>
                </a:cubicBezTo>
                <a:cubicBezTo>
                  <a:pt x="2166518" y="595379"/>
                  <a:pt x="2171395" y="623421"/>
                  <a:pt x="2179929" y="622202"/>
                </a:cubicBezTo>
                <a:cubicBezTo>
                  <a:pt x="2188463" y="620983"/>
                  <a:pt x="2199436" y="588064"/>
                  <a:pt x="2209190" y="585626"/>
                </a:cubicBezTo>
                <a:cubicBezTo>
                  <a:pt x="2218944" y="583188"/>
                  <a:pt x="2231136" y="612449"/>
                  <a:pt x="2238451" y="607572"/>
                </a:cubicBezTo>
                <a:cubicBezTo>
                  <a:pt x="2245766" y="602695"/>
                  <a:pt x="2246985" y="561242"/>
                  <a:pt x="2253081" y="556365"/>
                </a:cubicBezTo>
                <a:cubicBezTo>
                  <a:pt x="2259177" y="551488"/>
                  <a:pt x="2268931" y="579530"/>
                  <a:pt x="2275027" y="578311"/>
                </a:cubicBezTo>
                <a:cubicBezTo>
                  <a:pt x="2281123" y="577092"/>
                  <a:pt x="2284780" y="550269"/>
                  <a:pt x="2289657" y="549050"/>
                </a:cubicBezTo>
                <a:cubicBezTo>
                  <a:pt x="2294534" y="547831"/>
                  <a:pt x="2296973" y="574653"/>
                  <a:pt x="2304288" y="570996"/>
                </a:cubicBezTo>
                <a:cubicBezTo>
                  <a:pt x="2311603" y="567338"/>
                  <a:pt x="2318919" y="527105"/>
                  <a:pt x="2333549" y="527105"/>
                </a:cubicBezTo>
                <a:cubicBezTo>
                  <a:pt x="2348179" y="527105"/>
                  <a:pt x="2378659" y="557585"/>
                  <a:pt x="2392070" y="570996"/>
                </a:cubicBezTo>
                <a:cubicBezTo>
                  <a:pt x="2405481" y="584407"/>
                  <a:pt x="2405482" y="608791"/>
                  <a:pt x="2414016" y="607572"/>
                </a:cubicBezTo>
                <a:cubicBezTo>
                  <a:pt x="2422550" y="606353"/>
                  <a:pt x="2437181" y="568558"/>
                  <a:pt x="2443277" y="563681"/>
                </a:cubicBezTo>
                <a:cubicBezTo>
                  <a:pt x="2449373" y="558804"/>
                  <a:pt x="2443277" y="580749"/>
                  <a:pt x="2450592" y="578311"/>
                </a:cubicBezTo>
                <a:cubicBezTo>
                  <a:pt x="2457907" y="575872"/>
                  <a:pt x="2477415" y="551488"/>
                  <a:pt x="2487168" y="549050"/>
                </a:cubicBezTo>
                <a:cubicBezTo>
                  <a:pt x="2496921" y="546612"/>
                  <a:pt x="2503017" y="563681"/>
                  <a:pt x="2509113" y="563681"/>
                </a:cubicBezTo>
                <a:cubicBezTo>
                  <a:pt x="2515209" y="563681"/>
                  <a:pt x="2520086" y="564900"/>
                  <a:pt x="2523744" y="549050"/>
                </a:cubicBezTo>
                <a:cubicBezTo>
                  <a:pt x="2527402" y="533200"/>
                  <a:pt x="2527402" y="478336"/>
                  <a:pt x="2531059" y="468583"/>
                </a:cubicBezTo>
                <a:cubicBezTo>
                  <a:pt x="2534717" y="458829"/>
                  <a:pt x="2539593" y="492967"/>
                  <a:pt x="2545689" y="490529"/>
                </a:cubicBezTo>
                <a:cubicBezTo>
                  <a:pt x="2551785" y="488091"/>
                  <a:pt x="2561539" y="462488"/>
                  <a:pt x="2567635" y="453953"/>
                </a:cubicBezTo>
                <a:cubicBezTo>
                  <a:pt x="2573731" y="445418"/>
                  <a:pt x="2577388" y="451514"/>
                  <a:pt x="2582265" y="439322"/>
                </a:cubicBezTo>
                <a:cubicBezTo>
                  <a:pt x="2587142" y="427130"/>
                  <a:pt x="2589581" y="378362"/>
                  <a:pt x="2596896" y="380801"/>
                </a:cubicBezTo>
                <a:cubicBezTo>
                  <a:pt x="2604211" y="383239"/>
                  <a:pt x="2616404" y="451515"/>
                  <a:pt x="2626157" y="453953"/>
                </a:cubicBezTo>
                <a:cubicBezTo>
                  <a:pt x="2635910" y="456391"/>
                  <a:pt x="2646883" y="411281"/>
                  <a:pt x="2655417" y="395431"/>
                </a:cubicBezTo>
                <a:cubicBezTo>
                  <a:pt x="2663951" y="379581"/>
                  <a:pt x="2673705" y="379581"/>
                  <a:pt x="2677363" y="358855"/>
                </a:cubicBezTo>
                <a:cubicBezTo>
                  <a:pt x="2681021" y="338129"/>
                  <a:pt x="2676144" y="306430"/>
                  <a:pt x="2677363" y="271073"/>
                </a:cubicBezTo>
                <a:cubicBezTo>
                  <a:pt x="2678582" y="235716"/>
                  <a:pt x="2681020" y="173536"/>
                  <a:pt x="2684678" y="146714"/>
                </a:cubicBezTo>
                <a:cubicBezTo>
                  <a:pt x="2688336" y="119892"/>
                  <a:pt x="2694432" y="134522"/>
                  <a:pt x="2699309" y="110138"/>
                </a:cubicBezTo>
                <a:cubicBezTo>
                  <a:pt x="2704186" y="85754"/>
                  <a:pt x="2706624" y="-6905"/>
                  <a:pt x="2713939" y="410"/>
                </a:cubicBezTo>
                <a:cubicBezTo>
                  <a:pt x="2721254" y="7725"/>
                  <a:pt x="2738323" y="96727"/>
                  <a:pt x="2743200" y="154029"/>
                </a:cubicBezTo>
                <a:cubicBezTo>
                  <a:pt x="2748077" y="211331"/>
                  <a:pt x="2739543" y="317403"/>
                  <a:pt x="2743200" y="344225"/>
                </a:cubicBezTo>
                <a:cubicBezTo>
                  <a:pt x="2746857" y="371047"/>
                  <a:pt x="2756611" y="311307"/>
                  <a:pt x="2765145" y="314964"/>
                </a:cubicBezTo>
                <a:cubicBezTo>
                  <a:pt x="2773679" y="318621"/>
                  <a:pt x="2784652" y="371047"/>
                  <a:pt x="2794406" y="366170"/>
                </a:cubicBezTo>
                <a:cubicBezTo>
                  <a:pt x="2804160" y="361293"/>
                  <a:pt x="2813913" y="283265"/>
                  <a:pt x="2823667" y="285703"/>
                </a:cubicBezTo>
                <a:cubicBezTo>
                  <a:pt x="2833421" y="288141"/>
                  <a:pt x="2844394" y="363732"/>
                  <a:pt x="2852928" y="380801"/>
                </a:cubicBezTo>
                <a:cubicBezTo>
                  <a:pt x="2861462" y="397870"/>
                  <a:pt x="2868777" y="388116"/>
                  <a:pt x="2874873" y="388116"/>
                </a:cubicBezTo>
                <a:cubicBezTo>
                  <a:pt x="2880969" y="388116"/>
                  <a:pt x="2885846" y="367390"/>
                  <a:pt x="2889504" y="380801"/>
                </a:cubicBezTo>
                <a:cubicBezTo>
                  <a:pt x="2893162" y="394212"/>
                  <a:pt x="2885846" y="436884"/>
                  <a:pt x="2896819" y="468583"/>
                </a:cubicBezTo>
                <a:cubicBezTo>
                  <a:pt x="2907792" y="500282"/>
                  <a:pt x="2944368" y="547831"/>
                  <a:pt x="2955341" y="570996"/>
                </a:cubicBezTo>
                <a:cubicBezTo>
                  <a:pt x="2966314" y="594161"/>
                  <a:pt x="2954122" y="605134"/>
                  <a:pt x="2962656" y="607572"/>
                </a:cubicBezTo>
                <a:cubicBezTo>
                  <a:pt x="2971190" y="610010"/>
                  <a:pt x="2995574" y="581969"/>
                  <a:pt x="3006547" y="585626"/>
                </a:cubicBezTo>
                <a:cubicBezTo>
                  <a:pt x="3017520" y="589283"/>
                  <a:pt x="3021178" y="625859"/>
                  <a:pt x="3028493" y="629517"/>
                </a:cubicBezTo>
                <a:cubicBezTo>
                  <a:pt x="3035808" y="633175"/>
                  <a:pt x="3040685" y="603914"/>
                  <a:pt x="3050438" y="607572"/>
                </a:cubicBezTo>
                <a:cubicBezTo>
                  <a:pt x="3060191" y="611230"/>
                  <a:pt x="3074822" y="651463"/>
                  <a:pt x="3087014" y="651463"/>
                </a:cubicBezTo>
                <a:cubicBezTo>
                  <a:pt x="3099206" y="651463"/>
                  <a:pt x="3108960" y="611230"/>
                  <a:pt x="3123590" y="607572"/>
                </a:cubicBezTo>
                <a:cubicBezTo>
                  <a:pt x="3138220" y="603914"/>
                  <a:pt x="3162605" y="623421"/>
                  <a:pt x="3174797" y="629517"/>
                </a:cubicBezTo>
                <a:cubicBezTo>
                  <a:pt x="3186989" y="635613"/>
                  <a:pt x="3183331" y="642929"/>
                  <a:pt x="3196742" y="644148"/>
                </a:cubicBezTo>
                <a:cubicBezTo>
                  <a:pt x="3210153" y="645367"/>
                  <a:pt x="3238195" y="642929"/>
                  <a:pt x="3255264" y="636833"/>
                </a:cubicBezTo>
                <a:cubicBezTo>
                  <a:pt x="3272333" y="630737"/>
                  <a:pt x="3282086" y="612449"/>
                  <a:pt x="3299155" y="607572"/>
                </a:cubicBezTo>
                <a:cubicBezTo>
                  <a:pt x="3316224" y="602695"/>
                  <a:pt x="3357677" y="607572"/>
                  <a:pt x="3357677" y="607572"/>
                </a:cubicBezTo>
                <a:lnTo>
                  <a:pt x="3386937" y="607572"/>
                </a:lnTo>
              </a:path>
            </a:pathLst>
          </a:custGeom>
          <a:ln w="19050">
            <a:solidFill>
              <a:srgbClr val="F6AE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68557" y="4805720"/>
            <a:ext cx="3029022" cy="292974"/>
          </a:xfrm>
          <a:custGeom>
            <a:avLst/>
            <a:gdLst>
              <a:gd name="connsiteX0" fmla="*/ 0 w 3379622"/>
              <a:gd name="connsiteY0" fmla="*/ 292974 h 292974"/>
              <a:gd name="connsiteX1" fmla="*/ 51206 w 3379622"/>
              <a:gd name="connsiteY1" fmla="*/ 271029 h 292974"/>
              <a:gd name="connsiteX2" fmla="*/ 87782 w 3379622"/>
              <a:gd name="connsiteY2" fmla="*/ 227138 h 292974"/>
              <a:gd name="connsiteX3" fmla="*/ 117043 w 3379622"/>
              <a:gd name="connsiteY3" fmla="*/ 205192 h 292974"/>
              <a:gd name="connsiteX4" fmla="*/ 138989 w 3379622"/>
              <a:gd name="connsiteY4" fmla="*/ 263714 h 292974"/>
              <a:gd name="connsiteX5" fmla="*/ 190195 w 3379622"/>
              <a:gd name="connsiteY5" fmla="*/ 219822 h 292974"/>
              <a:gd name="connsiteX6" fmla="*/ 226771 w 3379622"/>
              <a:gd name="connsiteY6" fmla="*/ 249083 h 292974"/>
              <a:gd name="connsiteX7" fmla="*/ 270662 w 3379622"/>
              <a:gd name="connsiteY7" fmla="*/ 205192 h 292974"/>
              <a:gd name="connsiteX8" fmla="*/ 307238 w 3379622"/>
              <a:gd name="connsiteY8" fmla="*/ 234453 h 292974"/>
              <a:gd name="connsiteX9" fmla="*/ 329184 w 3379622"/>
              <a:gd name="connsiteY9" fmla="*/ 271029 h 292974"/>
              <a:gd name="connsiteX10" fmla="*/ 365760 w 3379622"/>
              <a:gd name="connsiteY10" fmla="*/ 241768 h 292974"/>
              <a:gd name="connsiteX11" fmla="*/ 395021 w 3379622"/>
              <a:gd name="connsiteY11" fmla="*/ 241768 h 292974"/>
              <a:gd name="connsiteX12" fmla="*/ 453542 w 3379622"/>
              <a:gd name="connsiteY12" fmla="*/ 285659 h 292974"/>
              <a:gd name="connsiteX13" fmla="*/ 526694 w 3379622"/>
              <a:gd name="connsiteY13" fmla="*/ 249083 h 292974"/>
              <a:gd name="connsiteX14" fmla="*/ 563270 w 3379622"/>
              <a:gd name="connsiteY14" fmla="*/ 263714 h 292974"/>
              <a:gd name="connsiteX15" fmla="*/ 577901 w 3379622"/>
              <a:gd name="connsiteY15" fmla="*/ 234453 h 292974"/>
              <a:gd name="connsiteX16" fmla="*/ 614477 w 3379622"/>
              <a:gd name="connsiteY16" fmla="*/ 278344 h 292974"/>
              <a:gd name="connsiteX17" fmla="*/ 636422 w 3379622"/>
              <a:gd name="connsiteY17" fmla="*/ 241768 h 292974"/>
              <a:gd name="connsiteX18" fmla="*/ 687629 w 3379622"/>
              <a:gd name="connsiteY18" fmla="*/ 271029 h 292974"/>
              <a:gd name="connsiteX19" fmla="*/ 724205 w 3379622"/>
              <a:gd name="connsiteY19" fmla="*/ 249083 h 292974"/>
              <a:gd name="connsiteX20" fmla="*/ 760781 w 3379622"/>
              <a:gd name="connsiteY20" fmla="*/ 271029 h 292974"/>
              <a:gd name="connsiteX21" fmla="*/ 811987 w 3379622"/>
              <a:gd name="connsiteY21" fmla="*/ 241768 h 292974"/>
              <a:gd name="connsiteX22" fmla="*/ 848563 w 3379622"/>
              <a:gd name="connsiteY22" fmla="*/ 271029 h 292974"/>
              <a:gd name="connsiteX23" fmla="*/ 870509 w 3379622"/>
              <a:gd name="connsiteY23" fmla="*/ 249083 h 292974"/>
              <a:gd name="connsiteX24" fmla="*/ 899770 w 3379622"/>
              <a:gd name="connsiteY24" fmla="*/ 241768 h 292974"/>
              <a:gd name="connsiteX25" fmla="*/ 958291 w 3379622"/>
              <a:gd name="connsiteY25" fmla="*/ 256398 h 292974"/>
              <a:gd name="connsiteX26" fmla="*/ 980237 w 3379622"/>
              <a:gd name="connsiteY26" fmla="*/ 227138 h 292974"/>
              <a:gd name="connsiteX27" fmla="*/ 1053389 w 3379622"/>
              <a:gd name="connsiteY27" fmla="*/ 263714 h 292974"/>
              <a:gd name="connsiteX28" fmla="*/ 1119226 w 3379622"/>
              <a:gd name="connsiteY28" fmla="*/ 256398 h 292974"/>
              <a:gd name="connsiteX29" fmla="*/ 1155802 w 3379622"/>
              <a:gd name="connsiteY29" fmla="*/ 234453 h 292974"/>
              <a:gd name="connsiteX30" fmla="*/ 1221638 w 3379622"/>
              <a:gd name="connsiteY30" fmla="*/ 234453 h 292974"/>
              <a:gd name="connsiteX31" fmla="*/ 1324051 w 3379622"/>
              <a:gd name="connsiteY31" fmla="*/ 285659 h 292974"/>
              <a:gd name="connsiteX32" fmla="*/ 1367942 w 3379622"/>
              <a:gd name="connsiteY32" fmla="*/ 241768 h 292974"/>
              <a:gd name="connsiteX33" fmla="*/ 1397203 w 3379622"/>
              <a:gd name="connsiteY33" fmla="*/ 271029 h 292974"/>
              <a:gd name="connsiteX34" fmla="*/ 1448410 w 3379622"/>
              <a:gd name="connsiteY34" fmla="*/ 212507 h 292974"/>
              <a:gd name="connsiteX35" fmla="*/ 1528877 w 3379622"/>
              <a:gd name="connsiteY35" fmla="*/ 241768 h 292974"/>
              <a:gd name="connsiteX36" fmla="*/ 1558138 w 3379622"/>
              <a:gd name="connsiteY36" fmla="*/ 271029 h 292974"/>
              <a:gd name="connsiteX37" fmla="*/ 1602029 w 3379622"/>
              <a:gd name="connsiteY37" fmla="*/ 212507 h 292974"/>
              <a:gd name="connsiteX38" fmla="*/ 1631290 w 3379622"/>
              <a:gd name="connsiteY38" fmla="*/ 219822 h 292974"/>
              <a:gd name="connsiteX39" fmla="*/ 1682496 w 3379622"/>
              <a:gd name="connsiteY39" fmla="*/ 219822 h 292974"/>
              <a:gd name="connsiteX40" fmla="*/ 1711757 w 3379622"/>
              <a:gd name="connsiteY40" fmla="*/ 256398 h 292974"/>
              <a:gd name="connsiteX41" fmla="*/ 1741018 w 3379622"/>
              <a:gd name="connsiteY41" fmla="*/ 212507 h 292974"/>
              <a:gd name="connsiteX42" fmla="*/ 1799539 w 3379622"/>
              <a:gd name="connsiteY42" fmla="*/ 256398 h 292974"/>
              <a:gd name="connsiteX43" fmla="*/ 1843430 w 3379622"/>
              <a:gd name="connsiteY43" fmla="*/ 227138 h 292974"/>
              <a:gd name="connsiteX44" fmla="*/ 1872691 w 3379622"/>
              <a:gd name="connsiteY44" fmla="*/ 234453 h 292974"/>
              <a:gd name="connsiteX45" fmla="*/ 1938528 w 3379622"/>
              <a:gd name="connsiteY45" fmla="*/ 197877 h 292974"/>
              <a:gd name="connsiteX46" fmla="*/ 1982419 w 3379622"/>
              <a:gd name="connsiteY46" fmla="*/ 241768 h 292974"/>
              <a:gd name="connsiteX47" fmla="*/ 2033626 w 3379622"/>
              <a:gd name="connsiteY47" fmla="*/ 212507 h 292974"/>
              <a:gd name="connsiteX48" fmla="*/ 2055571 w 3379622"/>
              <a:gd name="connsiteY48" fmla="*/ 263714 h 292974"/>
              <a:gd name="connsiteX49" fmla="*/ 2092147 w 3379622"/>
              <a:gd name="connsiteY49" fmla="*/ 256398 h 292974"/>
              <a:gd name="connsiteX50" fmla="*/ 2150669 w 3379622"/>
              <a:gd name="connsiteY50" fmla="*/ 271029 h 292974"/>
              <a:gd name="connsiteX51" fmla="*/ 2194560 w 3379622"/>
              <a:gd name="connsiteY51" fmla="*/ 227138 h 292974"/>
              <a:gd name="connsiteX52" fmla="*/ 2223821 w 3379622"/>
              <a:gd name="connsiteY52" fmla="*/ 271029 h 292974"/>
              <a:gd name="connsiteX53" fmla="*/ 2245766 w 3379622"/>
              <a:gd name="connsiteY53" fmla="*/ 249083 h 292974"/>
              <a:gd name="connsiteX54" fmla="*/ 2326234 w 3379622"/>
              <a:gd name="connsiteY54" fmla="*/ 249083 h 292974"/>
              <a:gd name="connsiteX55" fmla="*/ 2362810 w 3379622"/>
              <a:gd name="connsiteY55" fmla="*/ 271029 h 292974"/>
              <a:gd name="connsiteX56" fmla="*/ 2406701 w 3379622"/>
              <a:gd name="connsiteY56" fmla="*/ 183246 h 292974"/>
              <a:gd name="connsiteX57" fmla="*/ 2450592 w 3379622"/>
              <a:gd name="connsiteY57" fmla="*/ 263714 h 292974"/>
              <a:gd name="connsiteX58" fmla="*/ 2494483 w 3379622"/>
              <a:gd name="connsiteY58" fmla="*/ 234453 h 292974"/>
              <a:gd name="connsiteX59" fmla="*/ 2523744 w 3379622"/>
              <a:gd name="connsiteY59" fmla="*/ 241768 h 292974"/>
              <a:gd name="connsiteX60" fmla="*/ 2567635 w 3379622"/>
              <a:gd name="connsiteY60" fmla="*/ 205192 h 292974"/>
              <a:gd name="connsiteX61" fmla="*/ 2604211 w 3379622"/>
              <a:gd name="connsiteY61" fmla="*/ 205192 h 292974"/>
              <a:gd name="connsiteX62" fmla="*/ 2640787 w 3379622"/>
              <a:gd name="connsiteY62" fmla="*/ 175931 h 292974"/>
              <a:gd name="connsiteX63" fmla="*/ 2670048 w 3379622"/>
              <a:gd name="connsiteY63" fmla="*/ 197877 h 292974"/>
              <a:gd name="connsiteX64" fmla="*/ 2706624 w 3379622"/>
              <a:gd name="connsiteY64" fmla="*/ 117410 h 292974"/>
              <a:gd name="connsiteX65" fmla="*/ 2757830 w 3379622"/>
              <a:gd name="connsiteY65" fmla="*/ 175931 h 292974"/>
              <a:gd name="connsiteX66" fmla="*/ 2801722 w 3379622"/>
              <a:gd name="connsiteY66" fmla="*/ 146670 h 292974"/>
              <a:gd name="connsiteX67" fmla="*/ 2823667 w 3379622"/>
              <a:gd name="connsiteY67" fmla="*/ 117410 h 292974"/>
              <a:gd name="connsiteX68" fmla="*/ 2830982 w 3379622"/>
              <a:gd name="connsiteY68" fmla="*/ 132040 h 292974"/>
              <a:gd name="connsiteX69" fmla="*/ 2860243 w 3379622"/>
              <a:gd name="connsiteY69" fmla="*/ 66203 h 292974"/>
              <a:gd name="connsiteX70" fmla="*/ 2882189 w 3379622"/>
              <a:gd name="connsiteY70" fmla="*/ 132040 h 292974"/>
              <a:gd name="connsiteX71" fmla="*/ 2904134 w 3379622"/>
              <a:gd name="connsiteY71" fmla="*/ 66203 h 292974"/>
              <a:gd name="connsiteX72" fmla="*/ 2933395 w 3379622"/>
              <a:gd name="connsiteY72" fmla="*/ 366 h 292974"/>
              <a:gd name="connsiteX73" fmla="*/ 2955341 w 3379622"/>
              <a:gd name="connsiteY73" fmla="*/ 44258 h 292974"/>
              <a:gd name="connsiteX74" fmla="*/ 2962656 w 3379622"/>
              <a:gd name="connsiteY74" fmla="*/ 139355 h 292974"/>
              <a:gd name="connsiteX75" fmla="*/ 2984602 w 3379622"/>
              <a:gd name="connsiteY75" fmla="*/ 146670 h 292974"/>
              <a:gd name="connsiteX76" fmla="*/ 2991917 w 3379622"/>
              <a:gd name="connsiteY76" fmla="*/ 190562 h 292974"/>
              <a:gd name="connsiteX77" fmla="*/ 3050438 w 3379622"/>
              <a:gd name="connsiteY77" fmla="*/ 197877 h 292974"/>
              <a:gd name="connsiteX78" fmla="*/ 3116275 w 3379622"/>
              <a:gd name="connsiteY78" fmla="*/ 197877 h 292974"/>
              <a:gd name="connsiteX79" fmla="*/ 3130906 w 3379622"/>
              <a:gd name="connsiteY79" fmla="*/ 175931 h 292974"/>
              <a:gd name="connsiteX80" fmla="*/ 3167482 w 3379622"/>
              <a:gd name="connsiteY80" fmla="*/ 234453 h 292974"/>
              <a:gd name="connsiteX81" fmla="*/ 3196742 w 3379622"/>
              <a:gd name="connsiteY81" fmla="*/ 205192 h 292974"/>
              <a:gd name="connsiteX82" fmla="*/ 3218688 w 3379622"/>
              <a:gd name="connsiteY82" fmla="*/ 205192 h 292974"/>
              <a:gd name="connsiteX83" fmla="*/ 3233318 w 3379622"/>
              <a:gd name="connsiteY83" fmla="*/ 249083 h 292974"/>
              <a:gd name="connsiteX84" fmla="*/ 3277210 w 3379622"/>
              <a:gd name="connsiteY84" fmla="*/ 227138 h 292974"/>
              <a:gd name="connsiteX85" fmla="*/ 3335731 w 3379622"/>
              <a:gd name="connsiteY85" fmla="*/ 219822 h 292974"/>
              <a:gd name="connsiteX86" fmla="*/ 3379622 w 3379622"/>
              <a:gd name="connsiteY86" fmla="*/ 219822 h 29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379622" h="292974">
                <a:moveTo>
                  <a:pt x="0" y="292974"/>
                </a:moveTo>
                <a:cubicBezTo>
                  <a:pt x="18288" y="287488"/>
                  <a:pt x="36576" y="282002"/>
                  <a:pt x="51206" y="271029"/>
                </a:cubicBezTo>
                <a:cubicBezTo>
                  <a:pt x="65836" y="260056"/>
                  <a:pt x="76809" y="238111"/>
                  <a:pt x="87782" y="227138"/>
                </a:cubicBezTo>
                <a:cubicBezTo>
                  <a:pt x="98755" y="216165"/>
                  <a:pt x="108508" y="199096"/>
                  <a:pt x="117043" y="205192"/>
                </a:cubicBezTo>
                <a:cubicBezTo>
                  <a:pt x="125578" y="211288"/>
                  <a:pt x="126797" y="261276"/>
                  <a:pt x="138989" y="263714"/>
                </a:cubicBezTo>
                <a:cubicBezTo>
                  <a:pt x="151181" y="266152"/>
                  <a:pt x="175565" y="222260"/>
                  <a:pt x="190195" y="219822"/>
                </a:cubicBezTo>
                <a:cubicBezTo>
                  <a:pt x="204825" y="217384"/>
                  <a:pt x="213360" y="251521"/>
                  <a:pt x="226771" y="249083"/>
                </a:cubicBezTo>
                <a:cubicBezTo>
                  <a:pt x="240182" y="246645"/>
                  <a:pt x="257251" y="207630"/>
                  <a:pt x="270662" y="205192"/>
                </a:cubicBezTo>
                <a:cubicBezTo>
                  <a:pt x="284073" y="202754"/>
                  <a:pt x="297484" y="223480"/>
                  <a:pt x="307238" y="234453"/>
                </a:cubicBezTo>
                <a:cubicBezTo>
                  <a:pt x="316992" y="245426"/>
                  <a:pt x="319430" y="269810"/>
                  <a:pt x="329184" y="271029"/>
                </a:cubicBezTo>
                <a:cubicBezTo>
                  <a:pt x="338938" y="272248"/>
                  <a:pt x="354787" y="246645"/>
                  <a:pt x="365760" y="241768"/>
                </a:cubicBezTo>
                <a:cubicBezTo>
                  <a:pt x="376733" y="236891"/>
                  <a:pt x="380391" y="234453"/>
                  <a:pt x="395021" y="241768"/>
                </a:cubicBezTo>
                <a:cubicBezTo>
                  <a:pt x="409651" y="249083"/>
                  <a:pt x="431597" y="284440"/>
                  <a:pt x="453542" y="285659"/>
                </a:cubicBezTo>
                <a:cubicBezTo>
                  <a:pt x="475487" y="286878"/>
                  <a:pt x="508406" y="252740"/>
                  <a:pt x="526694" y="249083"/>
                </a:cubicBezTo>
                <a:cubicBezTo>
                  <a:pt x="544982" y="245426"/>
                  <a:pt x="554736" y="266152"/>
                  <a:pt x="563270" y="263714"/>
                </a:cubicBezTo>
                <a:cubicBezTo>
                  <a:pt x="571805" y="261276"/>
                  <a:pt x="569367" y="232015"/>
                  <a:pt x="577901" y="234453"/>
                </a:cubicBezTo>
                <a:cubicBezTo>
                  <a:pt x="586436" y="236891"/>
                  <a:pt x="604724" y="277125"/>
                  <a:pt x="614477" y="278344"/>
                </a:cubicBezTo>
                <a:cubicBezTo>
                  <a:pt x="624230" y="279563"/>
                  <a:pt x="624230" y="242987"/>
                  <a:pt x="636422" y="241768"/>
                </a:cubicBezTo>
                <a:cubicBezTo>
                  <a:pt x="648614" y="240549"/>
                  <a:pt x="672999" y="269810"/>
                  <a:pt x="687629" y="271029"/>
                </a:cubicBezTo>
                <a:cubicBezTo>
                  <a:pt x="702259" y="272248"/>
                  <a:pt x="712013" y="249083"/>
                  <a:pt x="724205" y="249083"/>
                </a:cubicBezTo>
                <a:cubicBezTo>
                  <a:pt x="736397" y="249083"/>
                  <a:pt x="746151" y="272248"/>
                  <a:pt x="760781" y="271029"/>
                </a:cubicBezTo>
                <a:cubicBezTo>
                  <a:pt x="775411" y="269810"/>
                  <a:pt x="797357" y="241768"/>
                  <a:pt x="811987" y="241768"/>
                </a:cubicBezTo>
                <a:cubicBezTo>
                  <a:pt x="826617" y="241768"/>
                  <a:pt x="838809" y="269810"/>
                  <a:pt x="848563" y="271029"/>
                </a:cubicBezTo>
                <a:cubicBezTo>
                  <a:pt x="858317" y="272248"/>
                  <a:pt x="861975" y="253960"/>
                  <a:pt x="870509" y="249083"/>
                </a:cubicBezTo>
                <a:cubicBezTo>
                  <a:pt x="879043" y="244206"/>
                  <a:pt x="885140" y="240549"/>
                  <a:pt x="899770" y="241768"/>
                </a:cubicBezTo>
                <a:cubicBezTo>
                  <a:pt x="914400" y="242987"/>
                  <a:pt x="944880" y="258836"/>
                  <a:pt x="958291" y="256398"/>
                </a:cubicBezTo>
                <a:cubicBezTo>
                  <a:pt x="971702" y="253960"/>
                  <a:pt x="964387" y="225919"/>
                  <a:pt x="980237" y="227138"/>
                </a:cubicBezTo>
                <a:cubicBezTo>
                  <a:pt x="996087" y="228357"/>
                  <a:pt x="1030224" y="258837"/>
                  <a:pt x="1053389" y="263714"/>
                </a:cubicBezTo>
                <a:cubicBezTo>
                  <a:pt x="1076554" y="268591"/>
                  <a:pt x="1102157" y="261275"/>
                  <a:pt x="1119226" y="256398"/>
                </a:cubicBezTo>
                <a:cubicBezTo>
                  <a:pt x="1136295" y="251521"/>
                  <a:pt x="1138733" y="238110"/>
                  <a:pt x="1155802" y="234453"/>
                </a:cubicBezTo>
                <a:cubicBezTo>
                  <a:pt x="1172871" y="230796"/>
                  <a:pt x="1193597" y="225919"/>
                  <a:pt x="1221638" y="234453"/>
                </a:cubicBezTo>
                <a:cubicBezTo>
                  <a:pt x="1249679" y="242987"/>
                  <a:pt x="1299667" y="284440"/>
                  <a:pt x="1324051" y="285659"/>
                </a:cubicBezTo>
                <a:cubicBezTo>
                  <a:pt x="1348435" y="286878"/>
                  <a:pt x="1355750" y="244206"/>
                  <a:pt x="1367942" y="241768"/>
                </a:cubicBezTo>
                <a:cubicBezTo>
                  <a:pt x="1380134" y="239330"/>
                  <a:pt x="1383792" y="275906"/>
                  <a:pt x="1397203" y="271029"/>
                </a:cubicBezTo>
                <a:cubicBezTo>
                  <a:pt x="1410614" y="266152"/>
                  <a:pt x="1426464" y="217384"/>
                  <a:pt x="1448410" y="212507"/>
                </a:cubicBezTo>
                <a:cubicBezTo>
                  <a:pt x="1470356" y="207630"/>
                  <a:pt x="1510589" y="232014"/>
                  <a:pt x="1528877" y="241768"/>
                </a:cubicBezTo>
                <a:cubicBezTo>
                  <a:pt x="1547165" y="251522"/>
                  <a:pt x="1545946" y="275906"/>
                  <a:pt x="1558138" y="271029"/>
                </a:cubicBezTo>
                <a:cubicBezTo>
                  <a:pt x="1570330" y="266152"/>
                  <a:pt x="1589837" y="221041"/>
                  <a:pt x="1602029" y="212507"/>
                </a:cubicBezTo>
                <a:cubicBezTo>
                  <a:pt x="1614221" y="203973"/>
                  <a:pt x="1617879" y="218603"/>
                  <a:pt x="1631290" y="219822"/>
                </a:cubicBezTo>
                <a:cubicBezTo>
                  <a:pt x="1644701" y="221041"/>
                  <a:pt x="1669085" y="213726"/>
                  <a:pt x="1682496" y="219822"/>
                </a:cubicBezTo>
                <a:cubicBezTo>
                  <a:pt x="1695907" y="225918"/>
                  <a:pt x="1702003" y="257617"/>
                  <a:pt x="1711757" y="256398"/>
                </a:cubicBezTo>
                <a:cubicBezTo>
                  <a:pt x="1721511" y="255179"/>
                  <a:pt x="1726388" y="212507"/>
                  <a:pt x="1741018" y="212507"/>
                </a:cubicBezTo>
                <a:cubicBezTo>
                  <a:pt x="1755648" y="212507"/>
                  <a:pt x="1782470" y="253960"/>
                  <a:pt x="1799539" y="256398"/>
                </a:cubicBezTo>
                <a:cubicBezTo>
                  <a:pt x="1816608" y="258836"/>
                  <a:pt x="1831238" y="230795"/>
                  <a:pt x="1843430" y="227138"/>
                </a:cubicBezTo>
                <a:cubicBezTo>
                  <a:pt x="1855622" y="223481"/>
                  <a:pt x="1856841" y="239330"/>
                  <a:pt x="1872691" y="234453"/>
                </a:cubicBezTo>
                <a:cubicBezTo>
                  <a:pt x="1888541" y="229576"/>
                  <a:pt x="1920240" y="196658"/>
                  <a:pt x="1938528" y="197877"/>
                </a:cubicBezTo>
                <a:cubicBezTo>
                  <a:pt x="1956816" y="199096"/>
                  <a:pt x="1966569" y="239330"/>
                  <a:pt x="1982419" y="241768"/>
                </a:cubicBezTo>
                <a:cubicBezTo>
                  <a:pt x="1998269" y="244206"/>
                  <a:pt x="2021434" y="208849"/>
                  <a:pt x="2033626" y="212507"/>
                </a:cubicBezTo>
                <a:cubicBezTo>
                  <a:pt x="2045818" y="216165"/>
                  <a:pt x="2045818" y="256399"/>
                  <a:pt x="2055571" y="263714"/>
                </a:cubicBezTo>
                <a:cubicBezTo>
                  <a:pt x="2065324" y="271029"/>
                  <a:pt x="2076297" y="255179"/>
                  <a:pt x="2092147" y="256398"/>
                </a:cubicBezTo>
                <a:cubicBezTo>
                  <a:pt x="2107997" y="257617"/>
                  <a:pt x="2133600" y="275906"/>
                  <a:pt x="2150669" y="271029"/>
                </a:cubicBezTo>
                <a:cubicBezTo>
                  <a:pt x="2167738" y="266152"/>
                  <a:pt x="2182368" y="227138"/>
                  <a:pt x="2194560" y="227138"/>
                </a:cubicBezTo>
                <a:cubicBezTo>
                  <a:pt x="2206752" y="227138"/>
                  <a:pt x="2215287" y="267372"/>
                  <a:pt x="2223821" y="271029"/>
                </a:cubicBezTo>
                <a:cubicBezTo>
                  <a:pt x="2232355" y="274686"/>
                  <a:pt x="2228697" y="252741"/>
                  <a:pt x="2245766" y="249083"/>
                </a:cubicBezTo>
                <a:cubicBezTo>
                  <a:pt x="2262835" y="245425"/>
                  <a:pt x="2306727" y="245425"/>
                  <a:pt x="2326234" y="249083"/>
                </a:cubicBezTo>
                <a:cubicBezTo>
                  <a:pt x="2345741" y="252741"/>
                  <a:pt x="2349399" y="282002"/>
                  <a:pt x="2362810" y="271029"/>
                </a:cubicBezTo>
                <a:cubicBezTo>
                  <a:pt x="2376221" y="260056"/>
                  <a:pt x="2392071" y="184465"/>
                  <a:pt x="2406701" y="183246"/>
                </a:cubicBezTo>
                <a:cubicBezTo>
                  <a:pt x="2421331" y="182027"/>
                  <a:pt x="2435962" y="255180"/>
                  <a:pt x="2450592" y="263714"/>
                </a:cubicBezTo>
                <a:cubicBezTo>
                  <a:pt x="2465222" y="272248"/>
                  <a:pt x="2482291" y="238111"/>
                  <a:pt x="2494483" y="234453"/>
                </a:cubicBezTo>
                <a:cubicBezTo>
                  <a:pt x="2506675" y="230795"/>
                  <a:pt x="2511552" y="246645"/>
                  <a:pt x="2523744" y="241768"/>
                </a:cubicBezTo>
                <a:cubicBezTo>
                  <a:pt x="2535936" y="236891"/>
                  <a:pt x="2554224" y="211288"/>
                  <a:pt x="2567635" y="205192"/>
                </a:cubicBezTo>
                <a:cubicBezTo>
                  <a:pt x="2581046" y="199096"/>
                  <a:pt x="2592019" y="210069"/>
                  <a:pt x="2604211" y="205192"/>
                </a:cubicBezTo>
                <a:cubicBezTo>
                  <a:pt x="2616403" y="200315"/>
                  <a:pt x="2629814" y="177150"/>
                  <a:pt x="2640787" y="175931"/>
                </a:cubicBezTo>
                <a:cubicBezTo>
                  <a:pt x="2651760" y="174712"/>
                  <a:pt x="2659075" y="207630"/>
                  <a:pt x="2670048" y="197877"/>
                </a:cubicBezTo>
                <a:cubicBezTo>
                  <a:pt x="2681021" y="188123"/>
                  <a:pt x="2691994" y="121068"/>
                  <a:pt x="2706624" y="117410"/>
                </a:cubicBezTo>
                <a:cubicBezTo>
                  <a:pt x="2721254" y="113752"/>
                  <a:pt x="2741980" y="171054"/>
                  <a:pt x="2757830" y="175931"/>
                </a:cubicBezTo>
                <a:cubicBezTo>
                  <a:pt x="2773680" y="180808"/>
                  <a:pt x="2790749" y="156423"/>
                  <a:pt x="2801722" y="146670"/>
                </a:cubicBezTo>
                <a:cubicBezTo>
                  <a:pt x="2812695" y="136916"/>
                  <a:pt x="2818790" y="119848"/>
                  <a:pt x="2823667" y="117410"/>
                </a:cubicBezTo>
                <a:cubicBezTo>
                  <a:pt x="2828544" y="114972"/>
                  <a:pt x="2824886" y="140575"/>
                  <a:pt x="2830982" y="132040"/>
                </a:cubicBezTo>
                <a:cubicBezTo>
                  <a:pt x="2837078" y="123505"/>
                  <a:pt x="2851709" y="66203"/>
                  <a:pt x="2860243" y="66203"/>
                </a:cubicBezTo>
                <a:cubicBezTo>
                  <a:pt x="2868777" y="66203"/>
                  <a:pt x="2874874" y="132040"/>
                  <a:pt x="2882189" y="132040"/>
                </a:cubicBezTo>
                <a:cubicBezTo>
                  <a:pt x="2889504" y="132040"/>
                  <a:pt x="2895600" y="88149"/>
                  <a:pt x="2904134" y="66203"/>
                </a:cubicBezTo>
                <a:cubicBezTo>
                  <a:pt x="2912668" y="44257"/>
                  <a:pt x="2924861" y="4023"/>
                  <a:pt x="2933395" y="366"/>
                </a:cubicBezTo>
                <a:cubicBezTo>
                  <a:pt x="2941930" y="-3292"/>
                  <a:pt x="2950464" y="21093"/>
                  <a:pt x="2955341" y="44258"/>
                </a:cubicBezTo>
                <a:cubicBezTo>
                  <a:pt x="2960218" y="67423"/>
                  <a:pt x="2957779" y="122286"/>
                  <a:pt x="2962656" y="139355"/>
                </a:cubicBezTo>
                <a:cubicBezTo>
                  <a:pt x="2967533" y="156424"/>
                  <a:pt x="2979725" y="138136"/>
                  <a:pt x="2984602" y="146670"/>
                </a:cubicBezTo>
                <a:cubicBezTo>
                  <a:pt x="2989479" y="155204"/>
                  <a:pt x="2980944" y="182028"/>
                  <a:pt x="2991917" y="190562"/>
                </a:cubicBezTo>
                <a:cubicBezTo>
                  <a:pt x="3002890" y="199096"/>
                  <a:pt x="3029712" y="196658"/>
                  <a:pt x="3050438" y="197877"/>
                </a:cubicBezTo>
                <a:cubicBezTo>
                  <a:pt x="3071164" y="199096"/>
                  <a:pt x="3102864" y="201535"/>
                  <a:pt x="3116275" y="197877"/>
                </a:cubicBezTo>
                <a:cubicBezTo>
                  <a:pt x="3129686" y="194219"/>
                  <a:pt x="3122371" y="169835"/>
                  <a:pt x="3130906" y="175931"/>
                </a:cubicBezTo>
                <a:cubicBezTo>
                  <a:pt x="3139441" y="182027"/>
                  <a:pt x="3156509" y="229576"/>
                  <a:pt x="3167482" y="234453"/>
                </a:cubicBezTo>
                <a:cubicBezTo>
                  <a:pt x="3178455" y="239330"/>
                  <a:pt x="3188208" y="210069"/>
                  <a:pt x="3196742" y="205192"/>
                </a:cubicBezTo>
                <a:cubicBezTo>
                  <a:pt x="3205276" y="200315"/>
                  <a:pt x="3212592" y="197877"/>
                  <a:pt x="3218688" y="205192"/>
                </a:cubicBezTo>
                <a:cubicBezTo>
                  <a:pt x="3224784" y="212507"/>
                  <a:pt x="3223565" y="245425"/>
                  <a:pt x="3233318" y="249083"/>
                </a:cubicBezTo>
                <a:cubicBezTo>
                  <a:pt x="3243071" y="252741"/>
                  <a:pt x="3260141" y="232015"/>
                  <a:pt x="3277210" y="227138"/>
                </a:cubicBezTo>
                <a:cubicBezTo>
                  <a:pt x="3294279" y="222261"/>
                  <a:pt x="3318662" y="221041"/>
                  <a:pt x="3335731" y="219822"/>
                </a:cubicBezTo>
                <a:cubicBezTo>
                  <a:pt x="3352800" y="218603"/>
                  <a:pt x="3379622" y="219822"/>
                  <a:pt x="3379622" y="219822"/>
                </a:cubicBezTo>
              </a:path>
            </a:pathLst>
          </a:cu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5801" y="1700790"/>
            <a:ext cx="3598165" cy="806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auto">
              <a:spcAft>
                <a:spcPts val="0"/>
              </a:spcAft>
              <a:tabLst>
                <a:tab pos="1371600" algn="l"/>
              </a:tabLst>
            </a:pPr>
            <a:r>
              <a:rPr lang="en-US" sz="2400" i="0" dirty="0" smtClean="0">
                <a:solidFill>
                  <a:srgbClr val="00B0F0"/>
                </a:solidFill>
                <a:latin typeface="+mj-lt"/>
              </a:rPr>
              <a:t>•</a:t>
            </a:r>
            <a:r>
              <a:rPr lang="en-US" sz="1400" i="0" dirty="0" smtClean="0">
                <a:solidFill>
                  <a:srgbClr val="00B0F0"/>
                </a:solidFill>
                <a:latin typeface="+mj-lt"/>
              </a:rPr>
              <a:t>  </a:t>
            </a:r>
            <a:r>
              <a:rPr lang="en-US" sz="1400" i="0" dirty="0" smtClean="0">
                <a:latin typeface="+mj-lt"/>
              </a:rPr>
              <a:t>target.com</a:t>
            </a:r>
            <a:r>
              <a:rPr lang="en-US" sz="1400" i="0" dirty="0" smtClean="0">
                <a:solidFill>
                  <a:srgbClr val="00B0F0"/>
                </a:solidFill>
                <a:latin typeface="+mj-lt"/>
              </a:rPr>
              <a:t>	</a:t>
            </a:r>
            <a:r>
              <a:rPr lang="en-US" sz="1400" dirty="0">
                <a:solidFill>
                  <a:srgbClr val="00B0F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•</a:t>
            </a:r>
            <a:r>
              <a:rPr lang="en-US" sz="1400" dirty="0">
                <a:solidFill>
                  <a:srgbClr val="00B0F0"/>
                </a:solidFill>
              </a:rPr>
              <a:t> </a:t>
            </a:r>
            <a:r>
              <a:rPr lang="en-US" sz="1400" dirty="0" smtClean="0">
                <a:solidFill>
                  <a:srgbClr val="00B0F0"/>
                </a:solidFill>
              </a:rPr>
              <a:t> </a:t>
            </a:r>
            <a:r>
              <a:rPr lang="en-US" sz="1400" i="0" dirty="0" smtClean="0">
                <a:latin typeface="+mj-lt"/>
              </a:rPr>
              <a:t>walmart.com</a:t>
            </a:r>
          </a:p>
          <a:p>
            <a:pPr fontAlgn="auto">
              <a:spcAft>
                <a:spcPts val="0"/>
              </a:spcAft>
              <a:tabLst>
                <a:tab pos="1371600" algn="l"/>
              </a:tabLst>
            </a:pPr>
            <a:r>
              <a:rPr lang="en-US" sz="2400" dirty="0">
                <a:solidFill>
                  <a:srgbClr val="FFC000"/>
                </a:solidFill>
              </a:rPr>
              <a:t>•</a:t>
            </a:r>
            <a:r>
              <a:rPr lang="en-US" sz="1400" dirty="0">
                <a:solidFill>
                  <a:srgbClr val="00B0F0"/>
                </a:solidFill>
              </a:rPr>
              <a:t> </a:t>
            </a:r>
            <a:r>
              <a:rPr lang="en-US" sz="1400" dirty="0" smtClean="0">
                <a:solidFill>
                  <a:srgbClr val="00B0F0"/>
                </a:solidFill>
              </a:rPr>
              <a:t> </a:t>
            </a:r>
            <a:r>
              <a:rPr lang="en-US" sz="1400" i="0" dirty="0" smtClean="0">
                <a:latin typeface="+mj-lt"/>
              </a:rPr>
              <a:t>toysrus.com</a:t>
            </a:r>
            <a:r>
              <a:rPr lang="en-US" sz="1400" i="0" dirty="0" smtClean="0">
                <a:solidFill>
                  <a:srgbClr val="FFC000"/>
                </a:solidFill>
                <a:latin typeface="+mj-lt"/>
              </a:rPr>
              <a:t>	</a:t>
            </a:r>
            <a:r>
              <a:rPr lang="en-US" sz="1400" dirty="0">
                <a:solidFill>
                  <a:srgbClr val="00B0F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•</a:t>
            </a:r>
            <a:r>
              <a:rPr lang="en-US" sz="1400" dirty="0">
                <a:solidFill>
                  <a:srgbClr val="00B0F0"/>
                </a:solidFill>
              </a:rPr>
              <a:t> </a:t>
            </a:r>
            <a:r>
              <a:rPr lang="en-US" sz="1400" dirty="0" smtClean="0">
                <a:solidFill>
                  <a:srgbClr val="00B0F0"/>
                </a:solidFill>
              </a:rPr>
              <a:t> </a:t>
            </a:r>
            <a:r>
              <a:rPr lang="en-US" sz="1400" i="0" dirty="0" smtClean="0">
                <a:latin typeface="+mj-lt"/>
              </a:rPr>
              <a:t>barnesandnoble.com</a:t>
            </a:r>
          </a:p>
        </p:txBody>
      </p:sp>
      <p:sp>
        <p:nvSpPr>
          <p:cNvPr id="36" name="Freeform 35"/>
          <p:cNvSpPr/>
          <p:nvPr/>
        </p:nvSpPr>
        <p:spPr>
          <a:xfrm>
            <a:off x="5238751" y="2895104"/>
            <a:ext cx="2977782" cy="2220054"/>
          </a:xfrm>
          <a:custGeom>
            <a:avLst/>
            <a:gdLst>
              <a:gd name="connsiteX0" fmla="*/ 0 w 3324225"/>
              <a:gd name="connsiteY0" fmla="*/ 1581646 h 2220054"/>
              <a:gd name="connsiteX1" fmla="*/ 19050 w 3324225"/>
              <a:gd name="connsiteY1" fmla="*/ 1657846 h 2220054"/>
              <a:gd name="connsiteX2" fmla="*/ 38100 w 3324225"/>
              <a:gd name="connsiteY2" fmla="*/ 1638796 h 2220054"/>
              <a:gd name="connsiteX3" fmla="*/ 66675 w 3324225"/>
              <a:gd name="connsiteY3" fmla="*/ 1695946 h 2220054"/>
              <a:gd name="connsiteX4" fmla="*/ 85725 w 3324225"/>
              <a:gd name="connsiteY4" fmla="*/ 1734046 h 2220054"/>
              <a:gd name="connsiteX5" fmla="*/ 114300 w 3324225"/>
              <a:gd name="connsiteY5" fmla="*/ 1829296 h 2220054"/>
              <a:gd name="connsiteX6" fmla="*/ 123825 w 3324225"/>
              <a:gd name="connsiteY6" fmla="*/ 1705471 h 2220054"/>
              <a:gd name="connsiteX7" fmla="*/ 152400 w 3324225"/>
              <a:gd name="connsiteY7" fmla="*/ 1676896 h 2220054"/>
              <a:gd name="connsiteX8" fmla="*/ 171450 w 3324225"/>
              <a:gd name="connsiteY8" fmla="*/ 1743571 h 2220054"/>
              <a:gd name="connsiteX9" fmla="*/ 190500 w 3324225"/>
              <a:gd name="connsiteY9" fmla="*/ 1619746 h 2220054"/>
              <a:gd name="connsiteX10" fmla="*/ 190500 w 3324225"/>
              <a:gd name="connsiteY10" fmla="*/ 1495921 h 2220054"/>
              <a:gd name="connsiteX11" fmla="*/ 219075 w 3324225"/>
              <a:gd name="connsiteY11" fmla="*/ 1429246 h 2220054"/>
              <a:gd name="connsiteX12" fmla="*/ 219075 w 3324225"/>
              <a:gd name="connsiteY12" fmla="*/ 1381621 h 2220054"/>
              <a:gd name="connsiteX13" fmla="*/ 238125 w 3324225"/>
              <a:gd name="connsiteY13" fmla="*/ 1381621 h 2220054"/>
              <a:gd name="connsiteX14" fmla="*/ 228600 w 3324225"/>
              <a:gd name="connsiteY14" fmla="*/ 1305421 h 2220054"/>
              <a:gd name="connsiteX15" fmla="*/ 247650 w 3324225"/>
              <a:gd name="connsiteY15" fmla="*/ 1276846 h 2220054"/>
              <a:gd name="connsiteX16" fmla="*/ 247650 w 3324225"/>
              <a:gd name="connsiteY16" fmla="*/ 1181596 h 2220054"/>
              <a:gd name="connsiteX17" fmla="*/ 266700 w 3324225"/>
              <a:gd name="connsiteY17" fmla="*/ 1095871 h 2220054"/>
              <a:gd name="connsiteX18" fmla="*/ 257175 w 3324225"/>
              <a:gd name="connsiteY18" fmla="*/ 1010146 h 2220054"/>
              <a:gd name="connsiteX19" fmla="*/ 276225 w 3324225"/>
              <a:gd name="connsiteY19" fmla="*/ 952996 h 2220054"/>
              <a:gd name="connsiteX20" fmla="*/ 276225 w 3324225"/>
              <a:gd name="connsiteY20" fmla="*/ 857746 h 2220054"/>
              <a:gd name="connsiteX21" fmla="*/ 285750 w 3324225"/>
              <a:gd name="connsiteY21" fmla="*/ 724396 h 2220054"/>
              <a:gd name="connsiteX22" fmla="*/ 295275 w 3324225"/>
              <a:gd name="connsiteY22" fmla="*/ 638671 h 2220054"/>
              <a:gd name="connsiteX23" fmla="*/ 304800 w 3324225"/>
              <a:gd name="connsiteY23" fmla="*/ 486271 h 2220054"/>
              <a:gd name="connsiteX24" fmla="*/ 314325 w 3324225"/>
              <a:gd name="connsiteY24" fmla="*/ 371971 h 2220054"/>
              <a:gd name="connsiteX25" fmla="*/ 333375 w 3324225"/>
              <a:gd name="connsiteY25" fmla="*/ 267196 h 2220054"/>
              <a:gd name="connsiteX26" fmla="*/ 352425 w 3324225"/>
              <a:gd name="connsiteY26" fmla="*/ 467221 h 2220054"/>
              <a:gd name="connsiteX27" fmla="*/ 361950 w 3324225"/>
              <a:gd name="connsiteY27" fmla="*/ 648196 h 2220054"/>
              <a:gd name="connsiteX28" fmla="*/ 371475 w 3324225"/>
              <a:gd name="connsiteY28" fmla="*/ 724396 h 2220054"/>
              <a:gd name="connsiteX29" fmla="*/ 371475 w 3324225"/>
              <a:gd name="connsiteY29" fmla="*/ 867271 h 2220054"/>
              <a:gd name="connsiteX30" fmla="*/ 390525 w 3324225"/>
              <a:gd name="connsiteY30" fmla="*/ 905371 h 2220054"/>
              <a:gd name="connsiteX31" fmla="*/ 400050 w 3324225"/>
              <a:gd name="connsiteY31" fmla="*/ 1019671 h 2220054"/>
              <a:gd name="connsiteX32" fmla="*/ 419100 w 3324225"/>
              <a:gd name="connsiteY32" fmla="*/ 1029196 h 2220054"/>
              <a:gd name="connsiteX33" fmla="*/ 409575 w 3324225"/>
              <a:gd name="connsiteY33" fmla="*/ 1200646 h 2220054"/>
              <a:gd name="connsiteX34" fmla="*/ 428625 w 3324225"/>
              <a:gd name="connsiteY34" fmla="*/ 1238746 h 2220054"/>
              <a:gd name="connsiteX35" fmla="*/ 438150 w 3324225"/>
              <a:gd name="connsiteY35" fmla="*/ 1200646 h 2220054"/>
              <a:gd name="connsiteX36" fmla="*/ 476250 w 3324225"/>
              <a:gd name="connsiteY36" fmla="*/ 1257796 h 2220054"/>
              <a:gd name="connsiteX37" fmla="*/ 476250 w 3324225"/>
              <a:gd name="connsiteY37" fmla="*/ 1391146 h 2220054"/>
              <a:gd name="connsiteX38" fmla="*/ 485775 w 3324225"/>
              <a:gd name="connsiteY38" fmla="*/ 1372096 h 2220054"/>
              <a:gd name="connsiteX39" fmla="*/ 495300 w 3324225"/>
              <a:gd name="connsiteY39" fmla="*/ 1467346 h 2220054"/>
              <a:gd name="connsiteX40" fmla="*/ 514350 w 3324225"/>
              <a:gd name="connsiteY40" fmla="*/ 1457821 h 2220054"/>
              <a:gd name="connsiteX41" fmla="*/ 542925 w 3324225"/>
              <a:gd name="connsiteY41" fmla="*/ 1581646 h 2220054"/>
              <a:gd name="connsiteX42" fmla="*/ 561975 w 3324225"/>
              <a:gd name="connsiteY42" fmla="*/ 1562596 h 2220054"/>
              <a:gd name="connsiteX43" fmla="*/ 561975 w 3324225"/>
              <a:gd name="connsiteY43" fmla="*/ 1638796 h 2220054"/>
              <a:gd name="connsiteX44" fmla="*/ 581025 w 3324225"/>
              <a:gd name="connsiteY44" fmla="*/ 1667371 h 2220054"/>
              <a:gd name="connsiteX45" fmla="*/ 590550 w 3324225"/>
              <a:gd name="connsiteY45" fmla="*/ 1705471 h 2220054"/>
              <a:gd name="connsiteX46" fmla="*/ 619125 w 3324225"/>
              <a:gd name="connsiteY46" fmla="*/ 1686421 h 2220054"/>
              <a:gd name="connsiteX47" fmla="*/ 628650 w 3324225"/>
              <a:gd name="connsiteY47" fmla="*/ 1695946 h 2220054"/>
              <a:gd name="connsiteX48" fmla="*/ 647700 w 3324225"/>
              <a:gd name="connsiteY48" fmla="*/ 1676896 h 2220054"/>
              <a:gd name="connsiteX49" fmla="*/ 657225 w 3324225"/>
              <a:gd name="connsiteY49" fmla="*/ 1695946 h 2220054"/>
              <a:gd name="connsiteX50" fmla="*/ 676275 w 3324225"/>
              <a:gd name="connsiteY50" fmla="*/ 1657846 h 2220054"/>
              <a:gd name="connsiteX51" fmla="*/ 685800 w 3324225"/>
              <a:gd name="connsiteY51" fmla="*/ 1686421 h 2220054"/>
              <a:gd name="connsiteX52" fmla="*/ 704850 w 3324225"/>
              <a:gd name="connsiteY52" fmla="*/ 1762621 h 2220054"/>
              <a:gd name="connsiteX53" fmla="*/ 714375 w 3324225"/>
              <a:gd name="connsiteY53" fmla="*/ 1724521 h 2220054"/>
              <a:gd name="connsiteX54" fmla="*/ 733425 w 3324225"/>
              <a:gd name="connsiteY54" fmla="*/ 1724521 h 2220054"/>
              <a:gd name="connsiteX55" fmla="*/ 762000 w 3324225"/>
              <a:gd name="connsiteY55" fmla="*/ 1705471 h 2220054"/>
              <a:gd name="connsiteX56" fmla="*/ 752475 w 3324225"/>
              <a:gd name="connsiteY56" fmla="*/ 1657846 h 2220054"/>
              <a:gd name="connsiteX57" fmla="*/ 781050 w 3324225"/>
              <a:gd name="connsiteY57" fmla="*/ 1619746 h 2220054"/>
              <a:gd name="connsiteX58" fmla="*/ 790575 w 3324225"/>
              <a:gd name="connsiteY58" fmla="*/ 1629271 h 2220054"/>
              <a:gd name="connsiteX59" fmla="*/ 790575 w 3324225"/>
              <a:gd name="connsiteY59" fmla="*/ 1591171 h 2220054"/>
              <a:gd name="connsiteX60" fmla="*/ 790575 w 3324225"/>
              <a:gd name="connsiteY60" fmla="*/ 1610221 h 2220054"/>
              <a:gd name="connsiteX61" fmla="*/ 809625 w 3324225"/>
              <a:gd name="connsiteY61" fmla="*/ 1543546 h 2220054"/>
              <a:gd name="connsiteX62" fmla="*/ 819150 w 3324225"/>
              <a:gd name="connsiteY62" fmla="*/ 1562596 h 2220054"/>
              <a:gd name="connsiteX63" fmla="*/ 828675 w 3324225"/>
              <a:gd name="connsiteY63" fmla="*/ 1505446 h 2220054"/>
              <a:gd name="connsiteX64" fmla="*/ 847725 w 3324225"/>
              <a:gd name="connsiteY64" fmla="*/ 1514971 h 2220054"/>
              <a:gd name="connsiteX65" fmla="*/ 847725 w 3324225"/>
              <a:gd name="connsiteY65" fmla="*/ 1419721 h 2220054"/>
              <a:gd name="connsiteX66" fmla="*/ 857250 w 3324225"/>
              <a:gd name="connsiteY66" fmla="*/ 1505446 h 2220054"/>
              <a:gd name="connsiteX67" fmla="*/ 866775 w 3324225"/>
              <a:gd name="connsiteY67" fmla="*/ 1295896 h 2220054"/>
              <a:gd name="connsiteX68" fmla="*/ 866775 w 3324225"/>
              <a:gd name="connsiteY68" fmla="*/ 1067296 h 2220054"/>
              <a:gd name="connsiteX69" fmla="*/ 876300 w 3324225"/>
              <a:gd name="connsiteY69" fmla="*/ 867271 h 2220054"/>
              <a:gd name="connsiteX70" fmla="*/ 876300 w 3324225"/>
              <a:gd name="connsiteY70" fmla="*/ 772021 h 2220054"/>
              <a:gd name="connsiteX71" fmla="*/ 885825 w 3324225"/>
              <a:gd name="connsiteY71" fmla="*/ 619621 h 2220054"/>
              <a:gd name="connsiteX72" fmla="*/ 904875 w 3324225"/>
              <a:gd name="connsiteY72" fmla="*/ 857746 h 2220054"/>
              <a:gd name="connsiteX73" fmla="*/ 904875 w 3324225"/>
              <a:gd name="connsiteY73" fmla="*/ 1076821 h 2220054"/>
              <a:gd name="connsiteX74" fmla="*/ 904875 w 3324225"/>
              <a:gd name="connsiteY74" fmla="*/ 1219696 h 2220054"/>
              <a:gd name="connsiteX75" fmla="*/ 923925 w 3324225"/>
              <a:gd name="connsiteY75" fmla="*/ 1333996 h 2220054"/>
              <a:gd name="connsiteX76" fmla="*/ 923925 w 3324225"/>
              <a:gd name="connsiteY76" fmla="*/ 1524496 h 2220054"/>
              <a:gd name="connsiteX77" fmla="*/ 923925 w 3324225"/>
              <a:gd name="connsiteY77" fmla="*/ 1838821 h 2220054"/>
              <a:gd name="connsiteX78" fmla="*/ 942975 w 3324225"/>
              <a:gd name="connsiteY78" fmla="*/ 2153146 h 2220054"/>
              <a:gd name="connsiteX79" fmla="*/ 952500 w 3324225"/>
              <a:gd name="connsiteY79" fmla="*/ 2191246 h 2220054"/>
              <a:gd name="connsiteX80" fmla="*/ 952500 w 3324225"/>
              <a:gd name="connsiteY80" fmla="*/ 2095996 h 2220054"/>
              <a:gd name="connsiteX81" fmla="*/ 971550 w 3324225"/>
              <a:gd name="connsiteY81" fmla="*/ 2162671 h 2220054"/>
              <a:gd name="connsiteX82" fmla="*/ 981075 w 3324225"/>
              <a:gd name="connsiteY82" fmla="*/ 2086471 h 2220054"/>
              <a:gd name="connsiteX83" fmla="*/ 990600 w 3324225"/>
              <a:gd name="connsiteY83" fmla="*/ 2191246 h 2220054"/>
              <a:gd name="connsiteX84" fmla="*/ 1019175 w 3324225"/>
              <a:gd name="connsiteY84" fmla="*/ 2181721 h 2220054"/>
              <a:gd name="connsiteX85" fmla="*/ 1047750 w 3324225"/>
              <a:gd name="connsiteY85" fmla="*/ 2210296 h 2220054"/>
              <a:gd name="connsiteX86" fmla="*/ 1057275 w 3324225"/>
              <a:gd name="connsiteY86" fmla="*/ 2143621 h 2220054"/>
              <a:gd name="connsiteX87" fmla="*/ 1133475 w 3324225"/>
              <a:gd name="connsiteY87" fmla="*/ 2210296 h 2220054"/>
              <a:gd name="connsiteX88" fmla="*/ 1171575 w 3324225"/>
              <a:gd name="connsiteY88" fmla="*/ 2181721 h 2220054"/>
              <a:gd name="connsiteX89" fmla="*/ 1190625 w 3324225"/>
              <a:gd name="connsiteY89" fmla="*/ 2219821 h 2220054"/>
              <a:gd name="connsiteX90" fmla="*/ 1200150 w 3324225"/>
              <a:gd name="connsiteY90" fmla="*/ 2191246 h 2220054"/>
              <a:gd name="connsiteX91" fmla="*/ 1219200 w 3324225"/>
              <a:gd name="connsiteY91" fmla="*/ 2219821 h 2220054"/>
              <a:gd name="connsiteX92" fmla="*/ 1228725 w 3324225"/>
              <a:gd name="connsiteY92" fmla="*/ 2172196 h 2220054"/>
              <a:gd name="connsiteX93" fmla="*/ 1257300 w 3324225"/>
              <a:gd name="connsiteY93" fmla="*/ 2210296 h 2220054"/>
              <a:gd name="connsiteX94" fmla="*/ 1276350 w 3324225"/>
              <a:gd name="connsiteY94" fmla="*/ 2191246 h 2220054"/>
              <a:gd name="connsiteX95" fmla="*/ 1295400 w 3324225"/>
              <a:gd name="connsiteY95" fmla="*/ 2219821 h 2220054"/>
              <a:gd name="connsiteX96" fmla="*/ 1323975 w 3324225"/>
              <a:gd name="connsiteY96" fmla="*/ 2172196 h 2220054"/>
              <a:gd name="connsiteX97" fmla="*/ 1362075 w 3324225"/>
              <a:gd name="connsiteY97" fmla="*/ 2219821 h 2220054"/>
              <a:gd name="connsiteX98" fmla="*/ 1390650 w 3324225"/>
              <a:gd name="connsiteY98" fmla="*/ 2172196 h 2220054"/>
              <a:gd name="connsiteX99" fmla="*/ 1419225 w 3324225"/>
              <a:gd name="connsiteY99" fmla="*/ 2219821 h 2220054"/>
              <a:gd name="connsiteX100" fmla="*/ 1447800 w 3324225"/>
              <a:gd name="connsiteY100" fmla="*/ 2191246 h 2220054"/>
              <a:gd name="connsiteX101" fmla="*/ 1466850 w 3324225"/>
              <a:gd name="connsiteY101" fmla="*/ 2210296 h 2220054"/>
              <a:gd name="connsiteX102" fmla="*/ 1495425 w 3324225"/>
              <a:gd name="connsiteY102" fmla="*/ 2172196 h 2220054"/>
              <a:gd name="connsiteX103" fmla="*/ 1514475 w 3324225"/>
              <a:gd name="connsiteY103" fmla="*/ 2210296 h 2220054"/>
              <a:gd name="connsiteX104" fmla="*/ 1543050 w 3324225"/>
              <a:gd name="connsiteY104" fmla="*/ 2143621 h 2220054"/>
              <a:gd name="connsiteX105" fmla="*/ 1571625 w 3324225"/>
              <a:gd name="connsiteY105" fmla="*/ 2191246 h 2220054"/>
              <a:gd name="connsiteX106" fmla="*/ 1600200 w 3324225"/>
              <a:gd name="connsiteY106" fmla="*/ 2153146 h 2220054"/>
              <a:gd name="connsiteX107" fmla="*/ 1638300 w 3324225"/>
              <a:gd name="connsiteY107" fmla="*/ 2191246 h 2220054"/>
              <a:gd name="connsiteX108" fmla="*/ 1666875 w 3324225"/>
              <a:gd name="connsiteY108" fmla="*/ 2143621 h 2220054"/>
              <a:gd name="connsiteX109" fmla="*/ 1704975 w 3324225"/>
              <a:gd name="connsiteY109" fmla="*/ 2172196 h 2220054"/>
              <a:gd name="connsiteX110" fmla="*/ 1704975 w 3324225"/>
              <a:gd name="connsiteY110" fmla="*/ 2143621 h 2220054"/>
              <a:gd name="connsiteX111" fmla="*/ 1743075 w 3324225"/>
              <a:gd name="connsiteY111" fmla="*/ 2153146 h 2220054"/>
              <a:gd name="connsiteX112" fmla="*/ 1809750 w 3324225"/>
              <a:gd name="connsiteY112" fmla="*/ 2115046 h 2220054"/>
              <a:gd name="connsiteX113" fmla="*/ 1857375 w 3324225"/>
              <a:gd name="connsiteY113" fmla="*/ 2162671 h 2220054"/>
              <a:gd name="connsiteX114" fmla="*/ 1866900 w 3324225"/>
              <a:gd name="connsiteY114" fmla="*/ 2191246 h 2220054"/>
              <a:gd name="connsiteX115" fmla="*/ 1924050 w 3324225"/>
              <a:gd name="connsiteY115" fmla="*/ 2162671 h 2220054"/>
              <a:gd name="connsiteX116" fmla="*/ 1952625 w 3324225"/>
              <a:gd name="connsiteY116" fmla="*/ 2200771 h 2220054"/>
              <a:gd name="connsiteX117" fmla="*/ 1981200 w 3324225"/>
              <a:gd name="connsiteY117" fmla="*/ 2105521 h 2220054"/>
              <a:gd name="connsiteX118" fmla="*/ 2019300 w 3324225"/>
              <a:gd name="connsiteY118" fmla="*/ 2143621 h 2220054"/>
              <a:gd name="connsiteX119" fmla="*/ 2066925 w 3324225"/>
              <a:gd name="connsiteY119" fmla="*/ 2124571 h 2220054"/>
              <a:gd name="connsiteX120" fmla="*/ 2085975 w 3324225"/>
              <a:gd name="connsiteY120" fmla="*/ 2153146 h 2220054"/>
              <a:gd name="connsiteX121" fmla="*/ 2133600 w 3324225"/>
              <a:gd name="connsiteY121" fmla="*/ 2105521 h 2220054"/>
              <a:gd name="connsiteX122" fmla="*/ 2143125 w 3324225"/>
              <a:gd name="connsiteY122" fmla="*/ 2143621 h 2220054"/>
              <a:gd name="connsiteX123" fmla="*/ 2181225 w 3324225"/>
              <a:gd name="connsiteY123" fmla="*/ 2200771 h 2220054"/>
              <a:gd name="connsiteX124" fmla="*/ 2219325 w 3324225"/>
              <a:gd name="connsiteY124" fmla="*/ 2143621 h 2220054"/>
              <a:gd name="connsiteX125" fmla="*/ 2228850 w 3324225"/>
              <a:gd name="connsiteY125" fmla="*/ 2143621 h 2220054"/>
              <a:gd name="connsiteX126" fmla="*/ 2238375 w 3324225"/>
              <a:gd name="connsiteY126" fmla="*/ 2095996 h 2220054"/>
              <a:gd name="connsiteX127" fmla="*/ 2266950 w 3324225"/>
              <a:gd name="connsiteY127" fmla="*/ 2115046 h 2220054"/>
              <a:gd name="connsiteX128" fmla="*/ 2305050 w 3324225"/>
              <a:gd name="connsiteY128" fmla="*/ 2019796 h 2220054"/>
              <a:gd name="connsiteX129" fmla="*/ 2343150 w 3324225"/>
              <a:gd name="connsiteY129" fmla="*/ 2134096 h 2220054"/>
              <a:gd name="connsiteX130" fmla="*/ 2371725 w 3324225"/>
              <a:gd name="connsiteY130" fmla="*/ 2134096 h 2220054"/>
              <a:gd name="connsiteX131" fmla="*/ 2409825 w 3324225"/>
              <a:gd name="connsiteY131" fmla="*/ 2105521 h 2220054"/>
              <a:gd name="connsiteX132" fmla="*/ 2447925 w 3324225"/>
              <a:gd name="connsiteY132" fmla="*/ 2143621 h 2220054"/>
              <a:gd name="connsiteX133" fmla="*/ 2476500 w 3324225"/>
              <a:gd name="connsiteY133" fmla="*/ 2143621 h 2220054"/>
              <a:gd name="connsiteX134" fmla="*/ 2514600 w 3324225"/>
              <a:gd name="connsiteY134" fmla="*/ 2105521 h 2220054"/>
              <a:gd name="connsiteX135" fmla="*/ 2552700 w 3324225"/>
              <a:gd name="connsiteY135" fmla="*/ 2124571 h 2220054"/>
              <a:gd name="connsiteX136" fmla="*/ 2581275 w 3324225"/>
              <a:gd name="connsiteY136" fmla="*/ 2086471 h 2220054"/>
              <a:gd name="connsiteX137" fmla="*/ 2628900 w 3324225"/>
              <a:gd name="connsiteY137" fmla="*/ 2115046 h 2220054"/>
              <a:gd name="connsiteX138" fmla="*/ 2647950 w 3324225"/>
              <a:gd name="connsiteY138" fmla="*/ 2153146 h 2220054"/>
              <a:gd name="connsiteX139" fmla="*/ 2667000 w 3324225"/>
              <a:gd name="connsiteY139" fmla="*/ 2038846 h 2220054"/>
              <a:gd name="connsiteX140" fmla="*/ 2695575 w 3324225"/>
              <a:gd name="connsiteY140" fmla="*/ 1981696 h 2220054"/>
              <a:gd name="connsiteX141" fmla="*/ 2714625 w 3324225"/>
              <a:gd name="connsiteY141" fmla="*/ 2057896 h 2220054"/>
              <a:gd name="connsiteX142" fmla="*/ 2752725 w 3324225"/>
              <a:gd name="connsiteY142" fmla="*/ 2019796 h 2220054"/>
              <a:gd name="connsiteX143" fmla="*/ 2790825 w 3324225"/>
              <a:gd name="connsiteY143" fmla="*/ 2048371 h 2220054"/>
              <a:gd name="connsiteX144" fmla="*/ 2828925 w 3324225"/>
              <a:gd name="connsiteY144" fmla="*/ 2019796 h 2220054"/>
              <a:gd name="connsiteX145" fmla="*/ 2867025 w 3324225"/>
              <a:gd name="connsiteY145" fmla="*/ 2067421 h 2220054"/>
              <a:gd name="connsiteX146" fmla="*/ 2886075 w 3324225"/>
              <a:gd name="connsiteY146" fmla="*/ 2010271 h 2220054"/>
              <a:gd name="connsiteX147" fmla="*/ 2895600 w 3324225"/>
              <a:gd name="connsiteY147" fmla="*/ 2029321 h 2220054"/>
              <a:gd name="connsiteX148" fmla="*/ 2905125 w 3324225"/>
              <a:gd name="connsiteY148" fmla="*/ 1953121 h 2220054"/>
              <a:gd name="connsiteX149" fmla="*/ 2924175 w 3324225"/>
              <a:gd name="connsiteY149" fmla="*/ 1972171 h 2220054"/>
              <a:gd name="connsiteX150" fmla="*/ 2924175 w 3324225"/>
              <a:gd name="connsiteY150" fmla="*/ 1857871 h 2220054"/>
              <a:gd name="connsiteX151" fmla="*/ 2943225 w 3324225"/>
              <a:gd name="connsiteY151" fmla="*/ 1886446 h 2220054"/>
              <a:gd name="connsiteX152" fmla="*/ 2943225 w 3324225"/>
              <a:gd name="connsiteY152" fmla="*/ 1743571 h 2220054"/>
              <a:gd name="connsiteX153" fmla="*/ 2971800 w 3324225"/>
              <a:gd name="connsiteY153" fmla="*/ 1705471 h 2220054"/>
              <a:gd name="connsiteX154" fmla="*/ 3000375 w 3324225"/>
              <a:gd name="connsiteY154" fmla="*/ 1724521 h 2220054"/>
              <a:gd name="connsiteX155" fmla="*/ 3009900 w 3324225"/>
              <a:gd name="connsiteY155" fmla="*/ 1553071 h 2220054"/>
              <a:gd name="connsiteX156" fmla="*/ 3019425 w 3324225"/>
              <a:gd name="connsiteY156" fmla="*/ 1438771 h 2220054"/>
              <a:gd name="connsiteX157" fmla="*/ 3028950 w 3324225"/>
              <a:gd name="connsiteY157" fmla="*/ 1295896 h 2220054"/>
              <a:gd name="connsiteX158" fmla="*/ 3057525 w 3324225"/>
              <a:gd name="connsiteY158" fmla="*/ 1210171 h 2220054"/>
              <a:gd name="connsiteX159" fmla="*/ 3067050 w 3324225"/>
              <a:gd name="connsiteY159" fmla="*/ 1143496 h 2220054"/>
              <a:gd name="connsiteX160" fmla="*/ 3076575 w 3324225"/>
              <a:gd name="connsiteY160" fmla="*/ 1029196 h 2220054"/>
              <a:gd name="connsiteX161" fmla="*/ 3086100 w 3324225"/>
              <a:gd name="connsiteY161" fmla="*/ 876796 h 2220054"/>
              <a:gd name="connsiteX162" fmla="*/ 3095625 w 3324225"/>
              <a:gd name="connsiteY162" fmla="*/ 762496 h 2220054"/>
              <a:gd name="connsiteX163" fmla="*/ 3114675 w 3324225"/>
              <a:gd name="connsiteY163" fmla="*/ 829171 h 2220054"/>
              <a:gd name="connsiteX164" fmla="*/ 3124200 w 3324225"/>
              <a:gd name="connsiteY164" fmla="*/ 724396 h 2220054"/>
              <a:gd name="connsiteX165" fmla="*/ 3124200 w 3324225"/>
              <a:gd name="connsiteY165" fmla="*/ 610096 h 2220054"/>
              <a:gd name="connsiteX166" fmla="*/ 3133725 w 3324225"/>
              <a:gd name="connsiteY166" fmla="*/ 524371 h 2220054"/>
              <a:gd name="connsiteX167" fmla="*/ 3143250 w 3324225"/>
              <a:gd name="connsiteY167" fmla="*/ 305296 h 2220054"/>
              <a:gd name="connsiteX168" fmla="*/ 3152775 w 3324225"/>
              <a:gd name="connsiteY168" fmla="*/ 171946 h 2220054"/>
              <a:gd name="connsiteX169" fmla="*/ 3162300 w 3324225"/>
              <a:gd name="connsiteY169" fmla="*/ 496 h 2220054"/>
              <a:gd name="connsiteX170" fmla="*/ 3190875 w 3324225"/>
              <a:gd name="connsiteY170" fmla="*/ 229096 h 2220054"/>
              <a:gd name="connsiteX171" fmla="*/ 3190875 w 3324225"/>
              <a:gd name="connsiteY171" fmla="*/ 552946 h 2220054"/>
              <a:gd name="connsiteX172" fmla="*/ 3209925 w 3324225"/>
              <a:gd name="connsiteY172" fmla="*/ 686296 h 2220054"/>
              <a:gd name="connsiteX173" fmla="*/ 3200400 w 3324225"/>
              <a:gd name="connsiteY173" fmla="*/ 838696 h 2220054"/>
              <a:gd name="connsiteX174" fmla="*/ 3228975 w 3324225"/>
              <a:gd name="connsiteY174" fmla="*/ 952996 h 2220054"/>
              <a:gd name="connsiteX175" fmla="*/ 3248025 w 3324225"/>
              <a:gd name="connsiteY175" fmla="*/ 991096 h 2220054"/>
              <a:gd name="connsiteX176" fmla="*/ 3276600 w 3324225"/>
              <a:gd name="connsiteY176" fmla="*/ 1095871 h 2220054"/>
              <a:gd name="connsiteX177" fmla="*/ 3267075 w 3324225"/>
              <a:gd name="connsiteY177" fmla="*/ 1191121 h 2220054"/>
              <a:gd name="connsiteX178" fmla="*/ 3276600 w 3324225"/>
              <a:gd name="connsiteY178" fmla="*/ 1286371 h 2220054"/>
              <a:gd name="connsiteX179" fmla="*/ 3324225 w 3324225"/>
              <a:gd name="connsiteY179" fmla="*/ 1362571 h 222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3324225" h="2220054">
                <a:moveTo>
                  <a:pt x="0" y="1581646"/>
                </a:moveTo>
                <a:cubicBezTo>
                  <a:pt x="6350" y="1614983"/>
                  <a:pt x="12700" y="1648321"/>
                  <a:pt x="19050" y="1657846"/>
                </a:cubicBezTo>
                <a:cubicBezTo>
                  <a:pt x="25400" y="1667371"/>
                  <a:pt x="30163" y="1632446"/>
                  <a:pt x="38100" y="1638796"/>
                </a:cubicBezTo>
                <a:cubicBezTo>
                  <a:pt x="46037" y="1645146"/>
                  <a:pt x="66675" y="1695946"/>
                  <a:pt x="66675" y="1695946"/>
                </a:cubicBezTo>
                <a:cubicBezTo>
                  <a:pt x="74612" y="1711821"/>
                  <a:pt x="77788" y="1711821"/>
                  <a:pt x="85725" y="1734046"/>
                </a:cubicBezTo>
                <a:cubicBezTo>
                  <a:pt x="93663" y="1756271"/>
                  <a:pt x="107950" y="1834058"/>
                  <a:pt x="114300" y="1829296"/>
                </a:cubicBezTo>
                <a:cubicBezTo>
                  <a:pt x="120650" y="1824534"/>
                  <a:pt x="117475" y="1730871"/>
                  <a:pt x="123825" y="1705471"/>
                </a:cubicBezTo>
                <a:cubicBezTo>
                  <a:pt x="130175" y="1680071"/>
                  <a:pt x="144463" y="1670546"/>
                  <a:pt x="152400" y="1676896"/>
                </a:cubicBezTo>
                <a:cubicBezTo>
                  <a:pt x="160337" y="1683246"/>
                  <a:pt x="165100" y="1753096"/>
                  <a:pt x="171450" y="1743571"/>
                </a:cubicBezTo>
                <a:cubicBezTo>
                  <a:pt x="177800" y="1734046"/>
                  <a:pt x="187325" y="1661021"/>
                  <a:pt x="190500" y="1619746"/>
                </a:cubicBezTo>
                <a:cubicBezTo>
                  <a:pt x="193675" y="1578471"/>
                  <a:pt x="185738" y="1527671"/>
                  <a:pt x="190500" y="1495921"/>
                </a:cubicBezTo>
                <a:cubicBezTo>
                  <a:pt x="195262" y="1464171"/>
                  <a:pt x="214313" y="1448296"/>
                  <a:pt x="219075" y="1429246"/>
                </a:cubicBezTo>
                <a:cubicBezTo>
                  <a:pt x="223837" y="1410196"/>
                  <a:pt x="215900" y="1389559"/>
                  <a:pt x="219075" y="1381621"/>
                </a:cubicBezTo>
                <a:cubicBezTo>
                  <a:pt x="222250" y="1373683"/>
                  <a:pt x="236538" y="1394321"/>
                  <a:pt x="238125" y="1381621"/>
                </a:cubicBezTo>
                <a:cubicBezTo>
                  <a:pt x="239712" y="1368921"/>
                  <a:pt x="227013" y="1322883"/>
                  <a:pt x="228600" y="1305421"/>
                </a:cubicBezTo>
                <a:cubicBezTo>
                  <a:pt x="230187" y="1287959"/>
                  <a:pt x="244475" y="1297483"/>
                  <a:pt x="247650" y="1276846"/>
                </a:cubicBezTo>
                <a:cubicBezTo>
                  <a:pt x="250825" y="1256208"/>
                  <a:pt x="244475" y="1211759"/>
                  <a:pt x="247650" y="1181596"/>
                </a:cubicBezTo>
                <a:cubicBezTo>
                  <a:pt x="250825" y="1151433"/>
                  <a:pt x="265113" y="1124446"/>
                  <a:pt x="266700" y="1095871"/>
                </a:cubicBezTo>
                <a:cubicBezTo>
                  <a:pt x="268288" y="1067296"/>
                  <a:pt x="255587" y="1033959"/>
                  <a:pt x="257175" y="1010146"/>
                </a:cubicBezTo>
                <a:cubicBezTo>
                  <a:pt x="258763" y="986333"/>
                  <a:pt x="273050" y="978396"/>
                  <a:pt x="276225" y="952996"/>
                </a:cubicBezTo>
                <a:cubicBezTo>
                  <a:pt x="279400" y="927596"/>
                  <a:pt x="274637" y="895846"/>
                  <a:pt x="276225" y="857746"/>
                </a:cubicBezTo>
                <a:cubicBezTo>
                  <a:pt x="277813" y="819646"/>
                  <a:pt x="282575" y="760908"/>
                  <a:pt x="285750" y="724396"/>
                </a:cubicBezTo>
                <a:cubicBezTo>
                  <a:pt x="288925" y="687884"/>
                  <a:pt x="292100" y="678358"/>
                  <a:pt x="295275" y="638671"/>
                </a:cubicBezTo>
                <a:cubicBezTo>
                  <a:pt x="298450" y="598984"/>
                  <a:pt x="301625" y="530721"/>
                  <a:pt x="304800" y="486271"/>
                </a:cubicBezTo>
                <a:cubicBezTo>
                  <a:pt x="307975" y="441821"/>
                  <a:pt x="309563" y="408483"/>
                  <a:pt x="314325" y="371971"/>
                </a:cubicBezTo>
                <a:cubicBezTo>
                  <a:pt x="319088" y="335458"/>
                  <a:pt x="327025" y="251321"/>
                  <a:pt x="333375" y="267196"/>
                </a:cubicBezTo>
                <a:cubicBezTo>
                  <a:pt x="339725" y="283071"/>
                  <a:pt x="347663" y="403721"/>
                  <a:pt x="352425" y="467221"/>
                </a:cubicBezTo>
                <a:cubicBezTo>
                  <a:pt x="357187" y="530721"/>
                  <a:pt x="358775" y="605334"/>
                  <a:pt x="361950" y="648196"/>
                </a:cubicBezTo>
                <a:cubicBezTo>
                  <a:pt x="365125" y="691058"/>
                  <a:pt x="369888" y="687884"/>
                  <a:pt x="371475" y="724396"/>
                </a:cubicBezTo>
                <a:cubicBezTo>
                  <a:pt x="373062" y="760908"/>
                  <a:pt x="368300" y="837108"/>
                  <a:pt x="371475" y="867271"/>
                </a:cubicBezTo>
                <a:cubicBezTo>
                  <a:pt x="374650" y="897434"/>
                  <a:pt x="385763" y="879971"/>
                  <a:pt x="390525" y="905371"/>
                </a:cubicBezTo>
                <a:cubicBezTo>
                  <a:pt x="395287" y="930771"/>
                  <a:pt x="395288" y="999034"/>
                  <a:pt x="400050" y="1019671"/>
                </a:cubicBezTo>
                <a:cubicBezTo>
                  <a:pt x="404812" y="1040308"/>
                  <a:pt x="417513" y="999034"/>
                  <a:pt x="419100" y="1029196"/>
                </a:cubicBezTo>
                <a:cubicBezTo>
                  <a:pt x="420687" y="1059358"/>
                  <a:pt x="407987" y="1165721"/>
                  <a:pt x="409575" y="1200646"/>
                </a:cubicBezTo>
                <a:cubicBezTo>
                  <a:pt x="411163" y="1235571"/>
                  <a:pt x="423863" y="1238746"/>
                  <a:pt x="428625" y="1238746"/>
                </a:cubicBezTo>
                <a:cubicBezTo>
                  <a:pt x="433387" y="1238746"/>
                  <a:pt x="430212" y="1197471"/>
                  <a:pt x="438150" y="1200646"/>
                </a:cubicBezTo>
                <a:cubicBezTo>
                  <a:pt x="446088" y="1203821"/>
                  <a:pt x="469900" y="1226046"/>
                  <a:pt x="476250" y="1257796"/>
                </a:cubicBezTo>
                <a:cubicBezTo>
                  <a:pt x="482600" y="1289546"/>
                  <a:pt x="474663" y="1372096"/>
                  <a:pt x="476250" y="1391146"/>
                </a:cubicBezTo>
                <a:cubicBezTo>
                  <a:pt x="477837" y="1410196"/>
                  <a:pt x="482600" y="1359396"/>
                  <a:pt x="485775" y="1372096"/>
                </a:cubicBezTo>
                <a:cubicBezTo>
                  <a:pt x="488950" y="1384796"/>
                  <a:pt x="490537" y="1453058"/>
                  <a:pt x="495300" y="1467346"/>
                </a:cubicBezTo>
                <a:cubicBezTo>
                  <a:pt x="500063" y="1481634"/>
                  <a:pt x="506413" y="1438771"/>
                  <a:pt x="514350" y="1457821"/>
                </a:cubicBezTo>
                <a:cubicBezTo>
                  <a:pt x="522287" y="1476871"/>
                  <a:pt x="534988" y="1564184"/>
                  <a:pt x="542925" y="1581646"/>
                </a:cubicBezTo>
                <a:cubicBezTo>
                  <a:pt x="550862" y="1599108"/>
                  <a:pt x="558800" y="1553071"/>
                  <a:pt x="561975" y="1562596"/>
                </a:cubicBezTo>
                <a:cubicBezTo>
                  <a:pt x="565150" y="1572121"/>
                  <a:pt x="558800" y="1621334"/>
                  <a:pt x="561975" y="1638796"/>
                </a:cubicBezTo>
                <a:cubicBezTo>
                  <a:pt x="565150" y="1656259"/>
                  <a:pt x="576263" y="1656259"/>
                  <a:pt x="581025" y="1667371"/>
                </a:cubicBezTo>
                <a:cubicBezTo>
                  <a:pt x="585787" y="1678483"/>
                  <a:pt x="584200" y="1702296"/>
                  <a:pt x="590550" y="1705471"/>
                </a:cubicBezTo>
                <a:cubicBezTo>
                  <a:pt x="596900" y="1708646"/>
                  <a:pt x="612775" y="1688009"/>
                  <a:pt x="619125" y="1686421"/>
                </a:cubicBezTo>
                <a:cubicBezTo>
                  <a:pt x="625475" y="1684834"/>
                  <a:pt x="623888" y="1697533"/>
                  <a:pt x="628650" y="1695946"/>
                </a:cubicBezTo>
                <a:cubicBezTo>
                  <a:pt x="633412" y="1694359"/>
                  <a:pt x="642938" y="1676896"/>
                  <a:pt x="647700" y="1676896"/>
                </a:cubicBezTo>
                <a:cubicBezTo>
                  <a:pt x="652462" y="1676896"/>
                  <a:pt x="652463" y="1699121"/>
                  <a:pt x="657225" y="1695946"/>
                </a:cubicBezTo>
                <a:cubicBezTo>
                  <a:pt x="661987" y="1692771"/>
                  <a:pt x="671513" y="1659433"/>
                  <a:pt x="676275" y="1657846"/>
                </a:cubicBezTo>
                <a:cubicBezTo>
                  <a:pt x="681037" y="1656259"/>
                  <a:pt x="681037" y="1668958"/>
                  <a:pt x="685800" y="1686421"/>
                </a:cubicBezTo>
                <a:cubicBezTo>
                  <a:pt x="690563" y="1703884"/>
                  <a:pt x="700088" y="1756271"/>
                  <a:pt x="704850" y="1762621"/>
                </a:cubicBezTo>
                <a:cubicBezTo>
                  <a:pt x="709612" y="1768971"/>
                  <a:pt x="709613" y="1730871"/>
                  <a:pt x="714375" y="1724521"/>
                </a:cubicBezTo>
                <a:cubicBezTo>
                  <a:pt x="719137" y="1718171"/>
                  <a:pt x="725487" y="1727696"/>
                  <a:pt x="733425" y="1724521"/>
                </a:cubicBezTo>
                <a:cubicBezTo>
                  <a:pt x="741363" y="1721346"/>
                  <a:pt x="758825" y="1716584"/>
                  <a:pt x="762000" y="1705471"/>
                </a:cubicBezTo>
                <a:cubicBezTo>
                  <a:pt x="765175" y="1694358"/>
                  <a:pt x="749300" y="1672133"/>
                  <a:pt x="752475" y="1657846"/>
                </a:cubicBezTo>
                <a:cubicBezTo>
                  <a:pt x="755650" y="1643559"/>
                  <a:pt x="774700" y="1624508"/>
                  <a:pt x="781050" y="1619746"/>
                </a:cubicBezTo>
                <a:cubicBezTo>
                  <a:pt x="787400" y="1614984"/>
                  <a:pt x="788988" y="1634033"/>
                  <a:pt x="790575" y="1629271"/>
                </a:cubicBezTo>
                <a:cubicBezTo>
                  <a:pt x="792162" y="1624509"/>
                  <a:pt x="790575" y="1591171"/>
                  <a:pt x="790575" y="1591171"/>
                </a:cubicBezTo>
                <a:cubicBezTo>
                  <a:pt x="790575" y="1587996"/>
                  <a:pt x="787400" y="1618159"/>
                  <a:pt x="790575" y="1610221"/>
                </a:cubicBezTo>
                <a:cubicBezTo>
                  <a:pt x="793750" y="1602283"/>
                  <a:pt x="804863" y="1551483"/>
                  <a:pt x="809625" y="1543546"/>
                </a:cubicBezTo>
                <a:cubicBezTo>
                  <a:pt x="814388" y="1535608"/>
                  <a:pt x="815975" y="1568946"/>
                  <a:pt x="819150" y="1562596"/>
                </a:cubicBezTo>
                <a:cubicBezTo>
                  <a:pt x="822325" y="1556246"/>
                  <a:pt x="823913" y="1513383"/>
                  <a:pt x="828675" y="1505446"/>
                </a:cubicBezTo>
                <a:cubicBezTo>
                  <a:pt x="833438" y="1497508"/>
                  <a:pt x="844550" y="1529258"/>
                  <a:pt x="847725" y="1514971"/>
                </a:cubicBezTo>
                <a:cubicBezTo>
                  <a:pt x="850900" y="1500684"/>
                  <a:pt x="846138" y="1421308"/>
                  <a:pt x="847725" y="1419721"/>
                </a:cubicBezTo>
                <a:cubicBezTo>
                  <a:pt x="849312" y="1418134"/>
                  <a:pt x="854075" y="1526083"/>
                  <a:pt x="857250" y="1505446"/>
                </a:cubicBezTo>
                <a:cubicBezTo>
                  <a:pt x="860425" y="1484808"/>
                  <a:pt x="865188" y="1368921"/>
                  <a:pt x="866775" y="1295896"/>
                </a:cubicBezTo>
                <a:cubicBezTo>
                  <a:pt x="868362" y="1222871"/>
                  <a:pt x="865188" y="1138733"/>
                  <a:pt x="866775" y="1067296"/>
                </a:cubicBezTo>
                <a:cubicBezTo>
                  <a:pt x="868363" y="995858"/>
                  <a:pt x="874713" y="916483"/>
                  <a:pt x="876300" y="867271"/>
                </a:cubicBezTo>
                <a:cubicBezTo>
                  <a:pt x="877887" y="818059"/>
                  <a:pt x="874713" y="813296"/>
                  <a:pt x="876300" y="772021"/>
                </a:cubicBezTo>
                <a:cubicBezTo>
                  <a:pt x="877887" y="730746"/>
                  <a:pt x="881062" y="605333"/>
                  <a:pt x="885825" y="619621"/>
                </a:cubicBezTo>
                <a:cubicBezTo>
                  <a:pt x="890588" y="633909"/>
                  <a:pt x="901700" y="781546"/>
                  <a:pt x="904875" y="857746"/>
                </a:cubicBezTo>
                <a:cubicBezTo>
                  <a:pt x="908050" y="933946"/>
                  <a:pt x="904875" y="1076821"/>
                  <a:pt x="904875" y="1076821"/>
                </a:cubicBezTo>
                <a:cubicBezTo>
                  <a:pt x="904875" y="1137146"/>
                  <a:pt x="901700" y="1176834"/>
                  <a:pt x="904875" y="1219696"/>
                </a:cubicBezTo>
                <a:cubicBezTo>
                  <a:pt x="908050" y="1262558"/>
                  <a:pt x="920750" y="1283196"/>
                  <a:pt x="923925" y="1333996"/>
                </a:cubicBezTo>
                <a:cubicBezTo>
                  <a:pt x="927100" y="1384796"/>
                  <a:pt x="923925" y="1524496"/>
                  <a:pt x="923925" y="1524496"/>
                </a:cubicBezTo>
                <a:cubicBezTo>
                  <a:pt x="923925" y="1608633"/>
                  <a:pt x="920750" y="1734046"/>
                  <a:pt x="923925" y="1838821"/>
                </a:cubicBezTo>
                <a:cubicBezTo>
                  <a:pt x="927100" y="1943596"/>
                  <a:pt x="938213" y="2094409"/>
                  <a:pt x="942975" y="2153146"/>
                </a:cubicBezTo>
                <a:cubicBezTo>
                  <a:pt x="947738" y="2211884"/>
                  <a:pt x="950913" y="2200771"/>
                  <a:pt x="952500" y="2191246"/>
                </a:cubicBezTo>
                <a:cubicBezTo>
                  <a:pt x="954088" y="2181721"/>
                  <a:pt x="949325" y="2100758"/>
                  <a:pt x="952500" y="2095996"/>
                </a:cubicBezTo>
                <a:cubicBezTo>
                  <a:pt x="955675" y="2091234"/>
                  <a:pt x="966788" y="2164258"/>
                  <a:pt x="971550" y="2162671"/>
                </a:cubicBezTo>
                <a:cubicBezTo>
                  <a:pt x="976312" y="2161084"/>
                  <a:pt x="977900" y="2081709"/>
                  <a:pt x="981075" y="2086471"/>
                </a:cubicBezTo>
                <a:cubicBezTo>
                  <a:pt x="984250" y="2091233"/>
                  <a:pt x="984250" y="2175371"/>
                  <a:pt x="990600" y="2191246"/>
                </a:cubicBezTo>
                <a:cubicBezTo>
                  <a:pt x="996950" y="2207121"/>
                  <a:pt x="1009650" y="2178546"/>
                  <a:pt x="1019175" y="2181721"/>
                </a:cubicBezTo>
                <a:cubicBezTo>
                  <a:pt x="1028700" y="2184896"/>
                  <a:pt x="1041400" y="2216646"/>
                  <a:pt x="1047750" y="2210296"/>
                </a:cubicBezTo>
                <a:cubicBezTo>
                  <a:pt x="1054100" y="2203946"/>
                  <a:pt x="1042988" y="2143621"/>
                  <a:pt x="1057275" y="2143621"/>
                </a:cubicBezTo>
                <a:cubicBezTo>
                  <a:pt x="1071562" y="2143621"/>
                  <a:pt x="1114425" y="2203946"/>
                  <a:pt x="1133475" y="2210296"/>
                </a:cubicBezTo>
                <a:cubicBezTo>
                  <a:pt x="1152525" y="2216646"/>
                  <a:pt x="1162050" y="2180134"/>
                  <a:pt x="1171575" y="2181721"/>
                </a:cubicBezTo>
                <a:cubicBezTo>
                  <a:pt x="1181100" y="2183309"/>
                  <a:pt x="1185863" y="2218234"/>
                  <a:pt x="1190625" y="2219821"/>
                </a:cubicBezTo>
                <a:cubicBezTo>
                  <a:pt x="1195387" y="2221408"/>
                  <a:pt x="1195388" y="2191246"/>
                  <a:pt x="1200150" y="2191246"/>
                </a:cubicBezTo>
                <a:cubicBezTo>
                  <a:pt x="1204912" y="2191246"/>
                  <a:pt x="1214438" y="2222996"/>
                  <a:pt x="1219200" y="2219821"/>
                </a:cubicBezTo>
                <a:cubicBezTo>
                  <a:pt x="1223962" y="2216646"/>
                  <a:pt x="1222375" y="2173784"/>
                  <a:pt x="1228725" y="2172196"/>
                </a:cubicBezTo>
                <a:cubicBezTo>
                  <a:pt x="1235075" y="2170609"/>
                  <a:pt x="1249362" y="2207121"/>
                  <a:pt x="1257300" y="2210296"/>
                </a:cubicBezTo>
                <a:cubicBezTo>
                  <a:pt x="1265238" y="2213471"/>
                  <a:pt x="1270000" y="2189659"/>
                  <a:pt x="1276350" y="2191246"/>
                </a:cubicBezTo>
                <a:cubicBezTo>
                  <a:pt x="1282700" y="2192834"/>
                  <a:pt x="1287462" y="2222996"/>
                  <a:pt x="1295400" y="2219821"/>
                </a:cubicBezTo>
                <a:cubicBezTo>
                  <a:pt x="1303338" y="2216646"/>
                  <a:pt x="1312863" y="2172196"/>
                  <a:pt x="1323975" y="2172196"/>
                </a:cubicBezTo>
                <a:cubicBezTo>
                  <a:pt x="1335087" y="2172196"/>
                  <a:pt x="1350963" y="2219821"/>
                  <a:pt x="1362075" y="2219821"/>
                </a:cubicBezTo>
                <a:cubicBezTo>
                  <a:pt x="1373187" y="2219821"/>
                  <a:pt x="1381125" y="2172196"/>
                  <a:pt x="1390650" y="2172196"/>
                </a:cubicBezTo>
                <a:cubicBezTo>
                  <a:pt x="1400175" y="2172196"/>
                  <a:pt x="1409700" y="2216646"/>
                  <a:pt x="1419225" y="2219821"/>
                </a:cubicBezTo>
                <a:cubicBezTo>
                  <a:pt x="1428750" y="2222996"/>
                  <a:pt x="1439862" y="2192834"/>
                  <a:pt x="1447800" y="2191246"/>
                </a:cubicBezTo>
                <a:cubicBezTo>
                  <a:pt x="1455738" y="2189658"/>
                  <a:pt x="1458912" y="2213471"/>
                  <a:pt x="1466850" y="2210296"/>
                </a:cubicBezTo>
                <a:cubicBezTo>
                  <a:pt x="1474788" y="2207121"/>
                  <a:pt x="1487488" y="2172196"/>
                  <a:pt x="1495425" y="2172196"/>
                </a:cubicBezTo>
                <a:cubicBezTo>
                  <a:pt x="1503362" y="2172196"/>
                  <a:pt x="1506538" y="2215059"/>
                  <a:pt x="1514475" y="2210296"/>
                </a:cubicBezTo>
                <a:cubicBezTo>
                  <a:pt x="1522413" y="2205534"/>
                  <a:pt x="1533525" y="2146796"/>
                  <a:pt x="1543050" y="2143621"/>
                </a:cubicBezTo>
                <a:cubicBezTo>
                  <a:pt x="1552575" y="2140446"/>
                  <a:pt x="1562100" y="2189659"/>
                  <a:pt x="1571625" y="2191246"/>
                </a:cubicBezTo>
                <a:cubicBezTo>
                  <a:pt x="1581150" y="2192834"/>
                  <a:pt x="1589088" y="2153146"/>
                  <a:pt x="1600200" y="2153146"/>
                </a:cubicBezTo>
                <a:cubicBezTo>
                  <a:pt x="1611312" y="2153146"/>
                  <a:pt x="1627188" y="2192833"/>
                  <a:pt x="1638300" y="2191246"/>
                </a:cubicBezTo>
                <a:cubicBezTo>
                  <a:pt x="1649412" y="2189659"/>
                  <a:pt x="1655762" y="2146796"/>
                  <a:pt x="1666875" y="2143621"/>
                </a:cubicBezTo>
                <a:cubicBezTo>
                  <a:pt x="1677988" y="2140446"/>
                  <a:pt x="1698625" y="2172196"/>
                  <a:pt x="1704975" y="2172196"/>
                </a:cubicBezTo>
                <a:cubicBezTo>
                  <a:pt x="1711325" y="2172196"/>
                  <a:pt x="1698625" y="2146796"/>
                  <a:pt x="1704975" y="2143621"/>
                </a:cubicBezTo>
                <a:cubicBezTo>
                  <a:pt x="1711325" y="2140446"/>
                  <a:pt x="1725612" y="2157909"/>
                  <a:pt x="1743075" y="2153146"/>
                </a:cubicBezTo>
                <a:cubicBezTo>
                  <a:pt x="1760538" y="2148383"/>
                  <a:pt x="1790700" y="2113459"/>
                  <a:pt x="1809750" y="2115046"/>
                </a:cubicBezTo>
                <a:cubicBezTo>
                  <a:pt x="1828800" y="2116633"/>
                  <a:pt x="1847850" y="2149971"/>
                  <a:pt x="1857375" y="2162671"/>
                </a:cubicBezTo>
                <a:cubicBezTo>
                  <a:pt x="1866900" y="2175371"/>
                  <a:pt x="1855788" y="2191246"/>
                  <a:pt x="1866900" y="2191246"/>
                </a:cubicBezTo>
                <a:cubicBezTo>
                  <a:pt x="1878012" y="2191246"/>
                  <a:pt x="1909763" y="2161084"/>
                  <a:pt x="1924050" y="2162671"/>
                </a:cubicBezTo>
                <a:cubicBezTo>
                  <a:pt x="1938337" y="2164258"/>
                  <a:pt x="1943100" y="2210296"/>
                  <a:pt x="1952625" y="2200771"/>
                </a:cubicBezTo>
                <a:cubicBezTo>
                  <a:pt x="1962150" y="2191246"/>
                  <a:pt x="1970088" y="2115046"/>
                  <a:pt x="1981200" y="2105521"/>
                </a:cubicBezTo>
                <a:cubicBezTo>
                  <a:pt x="1992313" y="2095996"/>
                  <a:pt x="2005013" y="2140446"/>
                  <a:pt x="2019300" y="2143621"/>
                </a:cubicBezTo>
                <a:cubicBezTo>
                  <a:pt x="2033587" y="2146796"/>
                  <a:pt x="2055813" y="2122984"/>
                  <a:pt x="2066925" y="2124571"/>
                </a:cubicBezTo>
                <a:cubicBezTo>
                  <a:pt x="2078037" y="2126158"/>
                  <a:pt x="2074862" y="2156321"/>
                  <a:pt x="2085975" y="2153146"/>
                </a:cubicBezTo>
                <a:cubicBezTo>
                  <a:pt x="2097088" y="2149971"/>
                  <a:pt x="2124075" y="2107109"/>
                  <a:pt x="2133600" y="2105521"/>
                </a:cubicBezTo>
                <a:cubicBezTo>
                  <a:pt x="2143125" y="2103934"/>
                  <a:pt x="2135188" y="2127746"/>
                  <a:pt x="2143125" y="2143621"/>
                </a:cubicBezTo>
                <a:cubicBezTo>
                  <a:pt x="2151062" y="2159496"/>
                  <a:pt x="2168525" y="2200771"/>
                  <a:pt x="2181225" y="2200771"/>
                </a:cubicBezTo>
                <a:cubicBezTo>
                  <a:pt x="2193925" y="2200771"/>
                  <a:pt x="2211388" y="2153146"/>
                  <a:pt x="2219325" y="2143621"/>
                </a:cubicBezTo>
                <a:cubicBezTo>
                  <a:pt x="2227262" y="2134096"/>
                  <a:pt x="2225675" y="2151559"/>
                  <a:pt x="2228850" y="2143621"/>
                </a:cubicBezTo>
                <a:cubicBezTo>
                  <a:pt x="2232025" y="2135683"/>
                  <a:pt x="2232025" y="2100758"/>
                  <a:pt x="2238375" y="2095996"/>
                </a:cubicBezTo>
                <a:cubicBezTo>
                  <a:pt x="2244725" y="2091234"/>
                  <a:pt x="2255838" y="2127746"/>
                  <a:pt x="2266950" y="2115046"/>
                </a:cubicBezTo>
                <a:cubicBezTo>
                  <a:pt x="2278062" y="2102346"/>
                  <a:pt x="2292350" y="2016621"/>
                  <a:pt x="2305050" y="2019796"/>
                </a:cubicBezTo>
                <a:cubicBezTo>
                  <a:pt x="2317750" y="2022971"/>
                  <a:pt x="2332038" y="2115046"/>
                  <a:pt x="2343150" y="2134096"/>
                </a:cubicBezTo>
                <a:cubicBezTo>
                  <a:pt x="2354262" y="2153146"/>
                  <a:pt x="2360613" y="2138858"/>
                  <a:pt x="2371725" y="2134096"/>
                </a:cubicBezTo>
                <a:cubicBezTo>
                  <a:pt x="2382837" y="2129334"/>
                  <a:pt x="2397125" y="2103934"/>
                  <a:pt x="2409825" y="2105521"/>
                </a:cubicBezTo>
                <a:cubicBezTo>
                  <a:pt x="2422525" y="2107108"/>
                  <a:pt x="2436813" y="2137271"/>
                  <a:pt x="2447925" y="2143621"/>
                </a:cubicBezTo>
                <a:cubicBezTo>
                  <a:pt x="2459037" y="2149971"/>
                  <a:pt x="2465388" y="2149971"/>
                  <a:pt x="2476500" y="2143621"/>
                </a:cubicBezTo>
                <a:cubicBezTo>
                  <a:pt x="2487612" y="2137271"/>
                  <a:pt x="2501900" y="2108696"/>
                  <a:pt x="2514600" y="2105521"/>
                </a:cubicBezTo>
                <a:cubicBezTo>
                  <a:pt x="2527300" y="2102346"/>
                  <a:pt x="2541587" y="2127746"/>
                  <a:pt x="2552700" y="2124571"/>
                </a:cubicBezTo>
                <a:cubicBezTo>
                  <a:pt x="2563813" y="2121396"/>
                  <a:pt x="2568575" y="2088058"/>
                  <a:pt x="2581275" y="2086471"/>
                </a:cubicBezTo>
                <a:cubicBezTo>
                  <a:pt x="2593975" y="2084884"/>
                  <a:pt x="2617788" y="2103934"/>
                  <a:pt x="2628900" y="2115046"/>
                </a:cubicBezTo>
                <a:cubicBezTo>
                  <a:pt x="2640012" y="2126158"/>
                  <a:pt x="2641600" y="2165846"/>
                  <a:pt x="2647950" y="2153146"/>
                </a:cubicBezTo>
                <a:cubicBezTo>
                  <a:pt x="2654300" y="2140446"/>
                  <a:pt x="2659062" y="2067421"/>
                  <a:pt x="2667000" y="2038846"/>
                </a:cubicBezTo>
                <a:cubicBezTo>
                  <a:pt x="2674938" y="2010271"/>
                  <a:pt x="2687637" y="1978521"/>
                  <a:pt x="2695575" y="1981696"/>
                </a:cubicBezTo>
                <a:cubicBezTo>
                  <a:pt x="2703513" y="1984871"/>
                  <a:pt x="2705100" y="2051546"/>
                  <a:pt x="2714625" y="2057896"/>
                </a:cubicBezTo>
                <a:cubicBezTo>
                  <a:pt x="2724150" y="2064246"/>
                  <a:pt x="2740025" y="2021383"/>
                  <a:pt x="2752725" y="2019796"/>
                </a:cubicBezTo>
                <a:cubicBezTo>
                  <a:pt x="2765425" y="2018209"/>
                  <a:pt x="2778125" y="2048371"/>
                  <a:pt x="2790825" y="2048371"/>
                </a:cubicBezTo>
                <a:cubicBezTo>
                  <a:pt x="2803525" y="2048371"/>
                  <a:pt x="2816225" y="2016621"/>
                  <a:pt x="2828925" y="2019796"/>
                </a:cubicBezTo>
                <a:cubicBezTo>
                  <a:pt x="2841625" y="2022971"/>
                  <a:pt x="2857500" y="2069009"/>
                  <a:pt x="2867025" y="2067421"/>
                </a:cubicBezTo>
                <a:cubicBezTo>
                  <a:pt x="2876550" y="2065834"/>
                  <a:pt x="2881313" y="2016621"/>
                  <a:pt x="2886075" y="2010271"/>
                </a:cubicBezTo>
                <a:cubicBezTo>
                  <a:pt x="2890837" y="2003921"/>
                  <a:pt x="2892425" y="2038846"/>
                  <a:pt x="2895600" y="2029321"/>
                </a:cubicBezTo>
                <a:cubicBezTo>
                  <a:pt x="2898775" y="2019796"/>
                  <a:pt x="2900362" y="1962646"/>
                  <a:pt x="2905125" y="1953121"/>
                </a:cubicBezTo>
                <a:cubicBezTo>
                  <a:pt x="2909888" y="1943596"/>
                  <a:pt x="2921000" y="1988046"/>
                  <a:pt x="2924175" y="1972171"/>
                </a:cubicBezTo>
                <a:cubicBezTo>
                  <a:pt x="2927350" y="1956296"/>
                  <a:pt x="2921000" y="1872158"/>
                  <a:pt x="2924175" y="1857871"/>
                </a:cubicBezTo>
                <a:cubicBezTo>
                  <a:pt x="2927350" y="1843584"/>
                  <a:pt x="2940050" y="1905496"/>
                  <a:pt x="2943225" y="1886446"/>
                </a:cubicBezTo>
                <a:cubicBezTo>
                  <a:pt x="2946400" y="1867396"/>
                  <a:pt x="2938463" y="1773734"/>
                  <a:pt x="2943225" y="1743571"/>
                </a:cubicBezTo>
                <a:cubicBezTo>
                  <a:pt x="2947988" y="1713409"/>
                  <a:pt x="2962275" y="1708646"/>
                  <a:pt x="2971800" y="1705471"/>
                </a:cubicBezTo>
                <a:cubicBezTo>
                  <a:pt x="2981325" y="1702296"/>
                  <a:pt x="2994025" y="1749921"/>
                  <a:pt x="3000375" y="1724521"/>
                </a:cubicBezTo>
                <a:cubicBezTo>
                  <a:pt x="3006725" y="1699121"/>
                  <a:pt x="3006725" y="1600696"/>
                  <a:pt x="3009900" y="1553071"/>
                </a:cubicBezTo>
                <a:cubicBezTo>
                  <a:pt x="3013075" y="1505446"/>
                  <a:pt x="3016250" y="1481633"/>
                  <a:pt x="3019425" y="1438771"/>
                </a:cubicBezTo>
                <a:cubicBezTo>
                  <a:pt x="3022600" y="1395909"/>
                  <a:pt x="3022600" y="1333996"/>
                  <a:pt x="3028950" y="1295896"/>
                </a:cubicBezTo>
                <a:cubicBezTo>
                  <a:pt x="3035300" y="1257796"/>
                  <a:pt x="3051175" y="1235571"/>
                  <a:pt x="3057525" y="1210171"/>
                </a:cubicBezTo>
                <a:cubicBezTo>
                  <a:pt x="3063875" y="1184771"/>
                  <a:pt x="3063875" y="1173659"/>
                  <a:pt x="3067050" y="1143496"/>
                </a:cubicBezTo>
                <a:cubicBezTo>
                  <a:pt x="3070225" y="1113333"/>
                  <a:pt x="3073400" y="1073646"/>
                  <a:pt x="3076575" y="1029196"/>
                </a:cubicBezTo>
                <a:cubicBezTo>
                  <a:pt x="3079750" y="984746"/>
                  <a:pt x="3082925" y="921246"/>
                  <a:pt x="3086100" y="876796"/>
                </a:cubicBezTo>
                <a:cubicBezTo>
                  <a:pt x="3089275" y="832346"/>
                  <a:pt x="3090863" y="770433"/>
                  <a:pt x="3095625" y="762496"/>
                </a:cubicBezTo>
                <a:cubicBezTo>
                  <a:pt x="3100388" y="754558"/>
                  <a:pt x="3109913" y="835521"/>
                  <a:pt x="3114675" y="829171"/>
                </a:cubicBezTo>
                <a:cubicBezTo>
                  <a:pt x="3119437" y="822821"/>
                  <a:pt x="3122613" y="760908"/>
                  <a:pt x="3124200" y="724396"/>
                </a:cubicBezTo>
                <a:cubicBezTo>
                  <a:pt x="3125787" y="687884"/>
                  <a:pt x="3122613" y="643433"/>
                  <a:pt x="3124200" y="610096"/>
                </a:cubicBezTo>
                <a:cubicBezTo>
                  <a:pt x="3125787" y="576759"/>
                  <a:pt x="3130550" y="575171"/>
                  <a:pt x="3133725" y="524371"/>
                </a:cubicBezTo>
                <a:cubicBezTo>
                  <a:pt x="3136900" y="473571"/>
                  <a:pt x="3140075" y="364033"/>
                  <a:pt x="3143250" y="305296"/>
                </a:cubicBezTo>
                <a:cubicBezTo>
                  <a:pt x="3146425" y="246558"/>
                  <a:pt x="3149600" y="222746"/>
                  <a:pt x="3152775" y="171946"/>
                </a:cubicBezTo>
                <a:cubicBezTo>
                  <a:pt x="3155950" y="121146"/>
                  <a:pt x="3155950" y="-9029"/>
                  <a:pt x="3162300" y="496"/>
                </a:cubicBezTo>
                <a:cubicBezTo>
                  <a:pt x="3168650" y="10021"/>
                  <a:pt x="3186113" y="137021"/>
                  <a:pt x="3190875" y="229096"/>
                </a:cubicBezTo>
                <a:cubicBezTo>
                  <a:pt x="3195637" y="321171"/>
                  <a:pt x="3187700" y="476746"/>
                  <a:pt x="3190875" y="552946"/>
                </a:cubicBezTo>
                <a:cubicBezTo>
                  <a:pt x="3194050" y="629146"/>
                  <a:pt x="3208338" y="638671"/>
                  <a:pt x="3209925" y="686296"/>
                </a:cubicBezTo>
                <a:cubicBezTo>
                  <a:pt x="3211512" y="733921"/>
                  <a:pt x="3197225" y="794246"/>
                  <a:pt x="3200400" y="838696"/>
                </a:cubicBezTo>
                <a:cubicBezTo>
                  <a:pt x="3203575" y="883146"/>
                  <a:pt x="3221038" y="927596"/>
                  <a:pt x="3228975" y="952996"/>
                </a:cubicBezTo>
                <a:cubicBezTo>
                  <a:pt x="3236912" y="978396"/>
                  <a:pt x="3240088" y="967283"/>
                  <a:pt x="3248025" y="991096"/>
                </a:cubicBezTo>
                <a:cubicBezTo>
                  <a:pt x="3255963" y="1014908"/>
                  <a:pt x="3273425" y="1062534"/>
                  <a:pt x="3276600" y="1095871"/>
                </a:cubicBezTo>
                <a:cubicBezTo>
                  <a:pt x="3279775" y="1129208"/>
                  <a:pt x="3267075" y="1159371"/>
                  <a:pt x="3267075" y="1191121"/>
                </a:cubicBezTo>
                <a:cubicBezTo>
                  <a:pt x="3267075" y="1222871"/>
                  <a:pt x="3267075" y="1257796"/>
                  <a:pt x="3276600" y="1286371"/>
                </a:cubicBezTo>
                <a:cubicBezTo>
                  <a:pt x="3286125" y="1314946"/>
                  <a:pt x="3305175" y="1338758"/>
                  <a:pt x="3324225" y="1362571"/>
                </a:cubicBezTo>
              </a:path>
            </a:pathLst>
          </a:cu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5255771" y="4514486"/>
            <a:ext cx="2952425" cy="657822"/>
          </a:xfrm>
          <a:custGeom>
            <a:avLst/>
            <a:gdLst>
              <a:gd name="connsiteX0" fmla="*/ 0 w 3295650"/>
              <a:gd name="connsiteY0" fmla="*/ 448039 h 657822"/>
              <a:gd name="connsiteX1" fmla="*/ 47625 w 3295650"/>
              <a:gd name="connsiteY1" fmla="*/ 495664 h 657822"/>
              <a:gd name="connsiteX2" fmla="*/ 85725 w 3295650"/>
              <a:gd name="connsiteY2" fmla="*/ 467089 h 657822"/>
              <a:gd name="connsiteX3" fmla="*/ 114300 w 3295650"/>
              <a:gd name="connsiteY3" fmla="*/ 581389 h 657822"/>
              <a:gd name="connsiteX4" fmla="*/ 142875 w 3295650"/>
              <a:gd name="connsiteY4" fmla="*/ 476614 h 657822"/>
              <a:gd name="connsiteX5" fmla="*/ 161925 w 3295650"/>
              <a:gd name="connsiteY5" fmla="*/ 495664 h 657822"/>
              <a:gd name="connsiteX6" fmla="*/ 190500 w 3295650"/>
              <a:gd name="connsiteY6" fmla="*/ 457564 h 657822"/>
              <a:gd name="connsiteX7" fmla="*/ 219075 w 3295650"/>
              <a:gd name="connsiteY7" fmla="*/ 438514 h 657822"/>
              <a:gd name="connsiteX8" fmla="*/ 238125 w 3295650"/>
              <a:gd name="connsiteY8" fmla="*/ 362314 h 657822"/>
              <a:gd name="connsiteX9" fmla="*/ 266700 w 3295650"/>
              <a:gd name="connsiteY9" fmla="*/ 305164 h 657822"/>
              <a:gd name="connsiteX10" fmla="*/ 285750 w 3295650"/>
              <a:gd name="connsiteY10" fmla="*/ 267064 h 657822"/>
              <a:gd name="connsiteX11" fmla="*/ 304800 w 3295650"/>
              <a:gd name="connsiteY11" fmla="*/ 190864 h 657822"/>
              <a:gd name="connsiteX12" fmla="*/ 342900 w 3295650"/>
              <a:gd name="connsiteY12" fmla="*/ 133714 h 657822"/>
              <a:gd name="connsiteX13" fmla="*/ 371475 w 3295650"/>
              <a:gd name="connsiteY13" fmla="*/ 181339 h 657822"/>
              <a:gd name="connsiteX14" fmla="*/ 371475 w 3295650"/>
              <a:gd name="connsiteY14" fmla="*/ 238489 h 657822"/>
              <a:gd name="connsiteX15" fmla="*/ 400050 w 3295650"/>
              <a:gd name="connsiteY15" fmla="*/ 276589 h 657822"/>
              <a:gd name="connsiteX16" fmla="*/ 409575 w 3295650"/>
              <a:gd name="connsiteY16" fmla="*/ 333739 h 657822"/>
              <a:gd name="connsiteX17" fmla="*/ 428625 w 3295650"/>
              <a:gd name="connsiteY17" fmla="*/ 324214 h 657822"/>
              <a:gd name="connsiteX18" fmla="*/ 447675 w 3295650"/>
              <a:gd name="connsiteY18" fmla="*/ 381364 h 657822"/>
              <a:gd name="connsiteX19" fmla="*/ 476250 w 3295650"/>
              <a:gd name="connsiteY19" fmla="*/ 428989 h 657822"/>
              <a:gd name="connsiteX20" fmla="*/ 495300 w 3295650"/>
              <a:gd name="connsiteY20" fmla="*/ 390889 h 657822"/>
              <a:gd name="connsiteX21" fmla="*/ 504825 w 3295650"/>
              <a:gd name="connsiteY21" fmla="*/ 438514 h 657822"/>
              <a:gd name="connsiteX22" fmla="*/ 523875 w 3295650"/>
              <a:gd name="connsiteY22" fmla="*/ 419464 h 657822"/>
              <a:gd name="connsiteX23" fmla="*/ 552450 w 3295650"/>
              <a:gd name="connsiteY23" fmla="*/ 467089 h 657822"/>
              <a:gd name="connsiteX24" fmla="*/ 561975 w 3295650"/>
              <a:gd name="connsiteY24" fmla="*/ 438514 h 657822"/>
              <a:gd name="connsiteX25" fmla="*/ 600075 w 3295650"/>
              <a:gd name="connsiteY25" fmla="*/ 495664 h 657822"/>
              <a:gd name="connsiteX26" fmla="*/ 609600 w 3295650"/>
              <a:gd name="connsiteY26" fmla="*/ 448039 h 657822"/>
              <a:gd name="connsiteX27" fmla="*/ 657225 w 3295650"/>
              <a:gd name="connsiteY27" fmla="*/ 486139 h 657822"/>
              <a:gd name="connsiteX28" fmla="*/ 695325 w 3295650"/>
              <a:gd name="connsiteY28" fmla="*/ 438514 h 657822"/>
              <a:gd name="connsiteX29" fmla="*/ 714375 w 3295650"/>
              <a:gd name="connsiteY29" fmla="*/ 514714 h 657822"/>
              <a:gd name="connsiteX30" fmla="*/ 762000 w 3295650"/>
              <a:gd name="connsiteY30" fmla="*/ 457564 h 657822"/>
              <a:gd name="connsiteX31" fmla="*/ 781050 w 3295650"/>
              <a:gd name="connsiteY31" fmla="*/ 486139 h 657822"/>
              <a:gd name="connsiteX32" fmla="*/ 781050 w 3295650"/>
              <a:gd name="connsiteY32" fmla="*/ 438514 h 657822"/>
              <a:gd name="connsiteX33" fmla="*/ 809625 w 3295650"/>
              <a:gd name="connsiteY33" fmla="*/ 467089 h 657822"/>
              <a:gd name="connsiteX34" fmla="*/ 819150 w 3295650"/>
              <a:gd name="connsiteY34" fmla="*/ 400414 h 657822"/>
              <a:gd name="connsiteX35" fmla="*/ 838200 w 3295650"/>
              <a:gd name="connsiteY35" fmla="*/ 448039 h 657822"/>
              <a:gd name="connsiteX36" fmla="*/ 847725 w 3295650"/>
              <a:gd name="connsiteY36" fmla="*/ 276589 h 657822"/>
              <a:gd name="connsiteX37" fmla="*/ 866775 w 3295650"/>
              <a:gd name="connsiteY37" fmla="*/ 162289 h 657822"/>
              <a:gd name="connsiteX38" fmla="*/ 876300 w 3295650"/>
              <a:gd name="connsiteY38" fmla="*/ 364 h 657822"/>
              <a:gd name="connsiteX39" fmla="*/ 904875 w 3295650"/>
              <a:gd name="connsiteY39" fmla="*/ 209914 h 657822"/>
              <a:gd name="connsiteX40" fmla="*/ 904875 w 3295650"/>
              <a:gd name="connsiteY40" fmla="*/ 381364 h 657822"/>
              <a:gd name="connsiteX41" fmla="*/ 933450 w 3295650"/>
              <a:gd name="connsiteY41" fmla="*/ 590914 h 657822"/>
              <a:gd name="connsiteX42" fmla="*/ 952500 w 3295650"/>
              <a:gd name="connsiteY42" fmla="*/ 629014 h 657822"/>
              <a:gd name="connsiteX43" fmla="*/ 981075 w 3295650"/>
              <a:gd name="connsiteY43" fmla="*/ 590914 h 657822"/>
              <a:gd name="connsiteX44" fmla="*/ 1019175 w 3295650"/>
              <a:gd name="connsiteY44" fmla="*/ 629014 h 657822"/>
              <a:gd name="connsiteX45" fmla="*/ 1047750 w 3295650"/>
              <a:gd name="connsiteY45" fmla="*/ 609964 h 657822"/>
              <a:gd name="connsiteX46" fmla="*/ 1095375 w 3295650"/>
              <a:gd name="connsiteY46" fmla="*/ 629014 h 657822"/>
              <a:gd name="connsiteX47" fmla="*/ 1209675 w 3295650"/>
              <a:gd name="connsiteY47" fmla="*/ 629014 h 657822"/>
              <a:gd name="connsiteX48" fmla="*/ 1266825 w 3295650"/>
              <a:gd name="connsiteY48" fmla="*/ 609964 h 657822"/>
              <a:gd name="connsiteX49" fmla="*/ 1295400 w 3295650"/>
              <a:gd name="connsiteY49" fmla="*/ 638539 h 657822"/>
              <a:gd name="connsiteX50" fmla="*/ 1352550 w 3295650"/>
              <a:gd name="connsiteY50" fmla="*/ 638539 h 657822"/>
              <a:gd name="connsiteX51" fmla="*/ 1466850 w 3295650"/>
              <a:gd name="connsiteY51" fmla="*/ 638539 h 657822"/>
              <a:gd name="connsiteX52" fmla="*/ 1543050 w 3295650"/>
              <a:gd name="connsiteY52" fmla="*/ 619489 h 657822"/>
              <a:gd name="connsiteX53" fmla="*/ 1571625 w 3295650"/>
              <a:gd name="connsiteY53" fmla="*/ 638539 h 657822"/>
              <a:gd name="connsiteX54" fmla="*/ 1638300 w 3295650"/>
              <a:gd name="connsiteY54" fmla="*/ 629014 h 657822"/>
              <a:gd name="connsiteX55" fmla="*/ 1657350 w 3295650"/>
              <a:gd name="connsiteY55" fmla="*/ 638539 h 657822"/>
              <a:gd name="connsiteX56" fmla="*/ 1704975 w 3295650"/>
              <a:gd name="connsiteY56" fmla="*/ 629014 h 657822"/>
              <a:gd name="connsiteX57" fmla="*/ 1733550 w 3295650"/>
              <a:gd name="connsiteY57" fmla="*/ 648064 h 657822"/>
              <a:gd name="connsiteX58" fmla="*/ 1819275 w 3295650"/>
              <a:gd name="connsiteY58" fmla="*/ 629014 h 657822"/>
              <a:gd name="connsiteX59" fmla="*/ 1838325 w 3295650"/>
              <a:gd name="connsiteY59" fmla="*/ 657589 h 657822"/>
              <a:gd name="connsiteX60" fmla="*/ 1847850 w 3295650"/>
              <a:gd name="connsiteY60" fmla="*/ 609964 h 657822"/>
              <a:gd name="connsiteX61" fmla="*/ 1876425 w 3295650"/>
              <a:gd name="connsiteY61" fmla="*/ 609964 h 657822"/>
              <a:gd name="connsiteX62" fmla="*/ 1905000 w 3295650"/>
              <a:gd name="connsiteY62" fmla="*/ 657589 h 657822"/>
              <a:gd name="connsiteX63" fmla="*/ 1943100 w 3295650"/>
              <a:gd name="connsiteY63" fmla="*/ 619489 h 657822"/>
              <a:gd name="connsiteX64" fmla="*/ 2009775 w 3295650"/>
              <a:gd name="connsiteY64" fmla="*/ 619489 h 657822"/>
              <a:gd name="connsiteX65" fmla="*/ 2057400 w 3295650"/>
              <a:gd name="connsiteY65" fmla="*/ 619489 h 657822"/>
              <a:gd name="connsiteX66" fmla="*/ 2057400 w 3295650"/>
              <a:gd name="connsiteY66" fmla="*/ 657589 h 657822"/>
              <a:gd name="connsiteX67" fmla="*/ 2066925 w 3295650"/>
              <a:gd name="connsiteY67" fmla="*/ 600439 h 657822"/>
              <a:gd name="connsiteX68" fmla="*/ 2105025 w 3295650"/>
              <a:gd name="connsiteY68" fmla="*/ 629014 h 657822"/>
              <a:gd name="connsiteX69" fmla="*/ 2152650 w 3295650"/>
              <a:gd name="connsiteY69" fmla="*/ 619489 h 657822"/>
              <a:gd name="connsiteX70" fmla="*/ 2181225 w 3295650"/>
              <a:gd name="connsiteY70" fmla="*/ 638539 h 657822"/>
              <a:gd name="connsiteX71" fmla="*/ 2200275 w 3295650"/>
              <a:gd name="connsiteY71" fmla="*/ 609964 h 657822"/>
              <a:gd name="connsiteX72" fmla="*/ 2209800 w 3295650"/>
              <a:gd name="connsiteY72" fmla="*/ 638539 h 657822"/>
              <a:gd name="connsiteX73" fmla="*/ 2257425 w 3295650"/>
              <a:gd name="connsiteY73" fmla="*/ 600439 h 657822"/>
              <a:gd name="connsiteX74" fmla="*/ 2286000 w 3295650"/>
              <a:gd name="connsiteY74" fmla="*/ 609964 h 657822"/>
              <a:gd name="connsiteX75" fmla="*/ 2295525 w 3295650"/>
              <a:gd name="connsiteY75" fmla="*/ 581389 h 657822"/>
              <a:gd name="connsiteX76" fmla="*/ 2324100 w 3295650"/>
              <a:gd name="connsiteY76" fmla="*/ 638539 h 657822"/>
              <a:gd name="connsiteX77" fmla="*/ 2343150 w 3295650"/>
              <a:gd name="connsiteY77" fmla="*/ 619489 h 657822"/>
              <a:gd name="connsiteX78" fmla="*/ 2381250 w 3295650"/>
              <a:gd name="connsiteY78" fmla="*/ 648064 h 657822"/>
              <a:gd name="connsiteX79" fmla="*/ 2400300 w 3295650"/>
              <a:gd name="connsiteY79" fmla="*/ 609964 h 657822"/>
              <a:gd name="connsiteX80" fmla="*/ 2428875 w 3295650"/>
              <a:gd name="connsiteY80" fmla="*/ 638539 h 657822"/>
              <a:gd name="connsiteX81" fmla="*/ 2457450 w 3295650"/>
              <a:gd name="connsiteY81" fmla="*/ 638539 h 657822"/>
              <a:gd name="connsiteX82" fmla="*/ 2505075 w 3295650"/>
              <a:gd name="connsiteY82" fmla="*/ 638539 h 657822"/>
              <a:gd name="connsiteX83" fmla="*/ 2562225 w 3295650"/>
              <a:gd name="connsiteY83" fmla="*/ 600439 h 657822"/>
              <a:gd name="connsiteX84" fmla="*/ 2609850 w 3295650"/>
              <a:gd name="connsiteY84" fmla="*/ 648064 h 657822"/>
              <a:gd name="connsiteX85" fmla="*/ 2638425 w 3295650"/>
              <a:gd name="connsiteY85" fmla="*/ 648064 h 657822"/>
              <a:gd name="connsiteX86" fmla="*/ 2667000 w 3295650"/>
              <a:gd name="connsiteY86" fmla="*/ 609964 h 657822"/>
              <a:gd name="connsiteX87" fmla="*/ 2714625 w 3295650"/>
              <a:gd name="connsiteY87" fmla="*/ 638539 h 657822"/>
              <a:gd name="connsiteX88" fmla="*/ 2762250 w 3295650"/>
              <a:gd name="connsiteY88" fmla="*/ 629014 h 657822"/>
              <a:gd name="connsiteX89" fmla="*/ 2800350 w 3295650"/>
              <a:gd name="connsiteY89" fmla="*/ 609964 h 657822"/>
              <a:gd name="connsiteX90" fmla="*/ 2838450 w 3295650"/>
              <a:gd name="connsiteY90" fmla="*/ 619489 h 657822"/>
              <a:gd name="connsiteX91" fmla="*/ 2876550 w 3295650"/>
              <a:gd name="connsiteY91" fmla="*/ 571864 h 657822"/>
              <a:gd name="connsiteX92" fmla="*/ 2895600 w 3295650"/>
              <a:gd name="connsiteY92" fmla="*/ 552814 h 657822"/>
              <a:gd name="connsiteX93" fmla="*/ 2905125 w 3295650"/>
              <a:gd name="connsiteY93" fmla="*/ 581389 h 657822"/>
              <a:gd name="connsiteX94" fmla="*/ 2990850 w 3295650"/>
              <a:gd name="connsiteY94" fmla="*/ 505189 h 657822"/>
              <a:gd name="connsiteX95" fmla="*/ 3009900 w 3295650"/>
              <a:gd name="connsiteY95" fmla="*/ 543289 h 657822"/>
              <a:gd name="connsiteX96" fmla="*/ 3028950 w 3295650"/>
              <a:gd name="connsiteY96" fmla="*/ 419464 h 657822"/>
              <a:gd name="connsiteX97" fmla="*/ 3038475 w 3295650"/>
              <a:gd name="connsiteY97" fmla="*/ 428989 h 657822"/>
              <a:gd name="connsiteX98" fmla="*/ 3067050 w 3295650"/>
              <a:gd name="connsiteY98" fmla="*/ 352789 h 657822"/>
              <a:gd name="connsiteX99" fmla="*/ 3086100 w 3295650"/>
              <a:gd name="connsiteY99" fmla="*/ 352789 h 657822"/>
              <a:gd name="connsiteX100" fmla="*/ 3105150 w 3295650"/>
              <a:gd name="connsiteY100" fmla="*/ 276589 h 657822"/>
              <a:gd name="connsiteX101" fmla="*/ 3124200 w 3295650"/>
              <a:gd name="connsiteY101" fmla="*/ 248014 h 657822"/>
              <a:gd name="connsiteX102" fmla="*/ 3143250 w 3295650"/>
              <a:gd name="connsiteY102" fmla="*/ 152764 h 657822"/>
              <a:gd name="connsiteX103" fmla="*/ 3162300 w 3295650"/>
              <a:gd name="connsiteY103" fmla="*/ 238489 h 657822"/>
              <a:gd name="connsiteX104" fmla="*/ 3181350 w 3295650"/>
              <a:gd name="connsiteY104" fmla="*/ 295639 h 657822"/>
              <a:gd name="connsiteX105" fmla="*/ 3209925 w 3295650"/>
              <a:gd name="connsiteY105" fmla="*/ 343264 h 657822"/>
              <a:gd name="connsiteX106" fmla="*/ 3248025 w 3295650"/>
              <a:gd name="connsiteY106" fmla="*/ 381364 h 657822"/>
              <a:gd name="connsiteX107" fmla="*/ 3295650 w 3295650"/>
              <a:gd name="connsiteY107" fmla="*/ 419464 h 657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3295650" h="657822">
                <a:moveTo>
                  <a:pt x="0" y="448039"/>
                </a:moveTo>
                <a:cubicBezTo>
                  <a:pt x="16669" y="470264"/>
                  <a:pt x="33338" y="492489"/>
                  <a:pt x="47625" y="495664"/>
                </a:cubicBezTo>
                <a:cubicBezTo>
                  <a:pt x="61912" y="498839"/>
                  <a:pt x="74613" y="452802"/>
                  <a:pt x="85725" y="467089"/>
                </a:cubicBezTo>
                <a:cubicBezTo>
                  <a:pt x="96838" y="481377"/>
                  <a:pt x="104775" y="579802"/>
                  <a:pt x="114300" y="581389"/>
                </a:cubicBezTo>
                <a:cubicBezTo>
                  <a:pt x="123825" y="582977"/>
                  <a:pt x="134938" y="490901"/>
                  <a:pt x="142875" y="476614"/>
                </a:cubicBezTo>
                <a:cubicBezTo>
                  <a:pt x="150812" y="462327"/>
                  <a:pt x="153987" y="498839"/>
                  <a:pt x="161925" y="495664"/>
                </a:cubicBezTo>
                <a:cubicBezTo>
                  <a:pt x="169863" y="492489"/>
                  <a:pt x="180975" y="467089"/>
                  <a:pt x="190500" y="457564"/>
                </a:cubicBezTo>
                <a:cubicBezTo>
                  <a:pt x="200025" y="448039"/>
                  <a:pt x="211138" y="454389"/>
                  <a:pt x="219075" y="438514"/>
                </a:cubicBezTo>
                <a:cubicBezTo>
                  <a:pt x="227012" y="422639"/>
                  <a:pt x="230188" y="384539"/>
                  <a:pt x="238125" y="362314"/>
                </a:cubicBezTo>
                <a:cubicBezTo>
                  <a:pt x="246063" y="340089"/>
                  <a:pt x="266700" y="305164"/>
                  <a:pt x="266700" y="305164"/>
                </a:cubicBezTo>
                <a:cubicBezTo>
                  <a:pt x="274637" y="289289"/>
                  <a:pt x="279400" y="286114"/>
                  <a:pt x="285750" y="267064"/>
                </a:cubicBezTo>
                <a:cubicBezTo>
                  <a:pt x="292100" y="248014"/>
                  <a:pt x="295275" y="213089"/>
                  <a:pt x="304800" y="190864"/>
                </a:cubicBezTo>
                <a:cubicBezTo>
                  <a:pt x="314325" y="168639"/>
                  <a:pt x="331788" y="135301"/>
                  <a:pt x="342900" y="133714"/>
                </a:cubicBezTo>
                <a:cubicBezTo>
                  <a:pt x="354012" y="132127"/>
                  <a:pt x="366712" y="163876"/>
                  <a:pt x="371475" y="181339"/>
                </a:cubicBezTo>
                <a:cubicBezTo>
                  <a:pt x="376238" y="198802"/>
                  <a:pt x="366713" y="222614"/>
                  <a:pt x="371475" y="238489"/>
                </a:cubicBezTo>
                <a:cubicBezTo>
                  <a:pt x="376237" y="254364"/>
                  <a:pt x="393700" y="260714"/>
                  <a:pt x="400050" y="276589"/>
                </a:cubicBezTo>
                <a:cubicBezTo>
                  <a:pt x="406400" y="292464"/>
                  <a:pt x="404813" y="325801"/>
                  <a:pt x="409575" y="333739"/>
                </a:cubicBezTo>
                <a:cubicBezTo>
                  <a:pt x="414338" y="341676"/>
                  <a:pt x="422275" y="316277"/>
                  <a:pt x="428625" y="324214"/>
                </a:cubicBezTo>
                <a:cubicBezTo>
                  <a:pt x="434975" y="332151"/>
                  <a:pt x="439738" y="363902"/>
                  <a:pt x="447675" y="381364"/>
                </a:cubicBezTo>
                <a:cubicBezTo>
                  <a:pt x="455612" y="398826"/>
                  <a:pt x="468312" y="427401"/>
                  <a:pt x="476250" y="428989"/>
                </a:cubicBezTo>
                <a:cubicBezTo>
                  <a:pt x="484188" y="430577"/>
                  <a:pt x="490538" y="389302"/>
                  <a:pt x="495300" y="390889"/>
                </a:cubicBezTo>
                <a:cubicBezTo>
                  <a:pt x="500062" y="392476"/>
                  <a:pt x="500063" y="433752"/>
                  <a:pt x="504825" y="438514"/>
                </a:cubicBezTo>
                <a:cubicBezTo>
                  <a:pt x="509587" y="443276"/>
                  <a:pt x="515938" y="414701"/>
                  <a:pt x="523875" y="419464"/>
                </a:cubicBezTo>
                <a:cubicBezTo>
                  <a:pt x="531813" y="424226"/>
                  <a:pt x="546100" y="463914"/>
                  <a:pt x="552450" y="467089"/>
                </a:cubicBezTo>
                <a:cubicBezTo>
                  <a:pt x="558800" y="470264"/>
                  <a:pt x="554038" y="433751"/>
                  <a:pt x="561975" y="438514"/>
                </a:cubicBezTo>
                <a:cubicBezTo>
                  <a:pt x="569913" y="443276"/>
                  <a:pt x="592137" y="494076"/>
                  <a:pt x="600075" y="495664"/>
                </a:cubicBezTo>
                <a:cubicBezTo>
                  <a:pt x="608013" y="497252"/>
                  <a:pt x="600075" y="449627"/>
                  <a:pt x="609600" y="448039"/>
                </a:cubicBezTo>
                <a:cubicBezTo>
                  <a:pt x="619125" y="446451"/>
                  <a:pt x="642938" y="487726"/>
                  <a:pt x="657225" y="486139"/>
                </a:cubicBezTo>
                <a:cubicBezTo>
                  <a:pt x="671512" y="484552"/>
                  <a:pt x="685800" y="433751"/>
                  <a:pt x="695325" y="438514"/>
                </a:cubicBezTo>
                <a:cubicBezTo>
                  <a:pt x="704850" y="443277"/>
                  <a:pt x="703262" y="511539"/>
                  <a:pt x="714375" y="514714"/>
                </a:cubicBezTo>
                <a:cubicBezTo>
                  <a:pt x="725488" y="517889"/>
                  <a:pt x="750888" y="462326"/>
                  <a:pt x="762000" y="457564"/>
                </a:cubicBezTo>
                <a:cubicBezTo>
                  <a:pt x="773112" y="452802"/>
                  <a:pt x="777875" y="489314"/>
                  <a:pt x="781050" y="486139"/>
                </a:cubicBezTo>
                <a:cubicBezTo>
                  <a:pt x="784225" y="482964"/>
                  <a:pt x="776288" y="441689"/>
                  <a:pt x="781050" y="438514"/>
                </a:cubicBezTo>
                <a:cubicBezTo>
                  <a:pt x="785812" y="435339"/>
                  <a:pt x="803275" y="473439"/>
                  <a:pt x="809625" y="467089"/>
                </a:cubicBezTo>
                <a:cubicBezTo>
                  <a:pt x="815975" y="460739"/>
                  <a:pt x="814388" y="403589"/>
                  <a:pt x="819150" y="400414"/>
                </a:cubicBezTo>
                <a:cubicBezTo>
                  <a:pt x="823912" y="397239"/>
                  <a:pt x="833438" y="468676"/>
                  <a:pt x="838200" y="448039"/>
                </a:cubicBezTo>
                <a:cubicBezTo>
                  <a:pt x="842962" y="427402"/>
                  <a:pt x="842963" y="324214"/>
                  <a:pt x="847725" y="276589"/>
                </a:cubicBezTo>
                <a:cubicBezTo>
                  <a:pt x="852487" y="228964"/>
                  <a:pt x="862013" y="208326"/>
                  <a:pt x="866775" y="162289"/>
                </a:cubicBezTo>
                <a:cubicBezTo>
                  <a:pt x="871538" y="116251"/>
                  <a:pt x="869950" y="-7573"/>
                  <a:pt x="876300" y="364"/>
                </a:cubicBezTo>
                <a:cubicBezTo>
                  <a:pt x="882650" y="8301"/>
                  <a:pt x="900113" y="146414"/>
                  <a:pt x="904875" y="209914"/>
                </a:cubicBezTo>
                <a:cubicBezTo>
                  <a:pt x="909637" y="273414"/>
                  <a:pt x="900113" y="317864"/>
                  <a:pt x="904875" y="381364"/>
                </a:cubicBezTo>
                <a:cubicBezTo>
                  <a:pt x="909637" y="444864"/>
                  <a:pt x="925513" y="549639"/>
                  <a:pt x="933450" y="590914"/>
                </a:cubicBezTo>
                <a:cubicBezTo>
                  <a:pt x="941387" y="632189"/>
                  <a:pt x="944563" y="629014"/>
                  <a:pt x="952500" y="629014"/>
                </a:cubicBezTo>
                <a:cubicBezTo>
                  <a:pt x="960437" y="629014"/>
                  <a:pt x="969963" y="590914"/>
                  <a:pt x="981075" y="590914"/>
                </a:cubicBezTo>
                <a:cubicBezTo>
                  <a:pt x="992187" y="590914"/>
                  <a:pt x="1008062" y="625839"/>
                  <a:pt x="1019175" y="629014"/>
                </a:cubicBezTo>
                <a:cubicBezTo>
                  <a:pt x="1030288" y="632189"/>
                  <a:pt x="1035050" y="609964"/>
                  <a:pt x="1047750" y="609964"/>
                </a:cubicBezTo>
                <a:cubicBezTo>
                  <a:pt x="1060450" y="609964"/>
                  <a:pt x="1068387" y="625839"/>
                  <a:pt x="1095375" y="629014"/>
                </a:cubicBezTo>
                <a:cubicBezTo>
                  <a:pt x="1122363" y="632189"/>
                  <a:pt x="1181100" y="632189"/>
                  <a:pt x="1209675" y="629014"/>
                </a:cubicBezTo>
                <a:cubicBezTo>
                  <a:pt x="1238250" y="625839"/>
                  <a:pt x="1252538" y="608377"/>
                  <a:pt x="1266825" y="609964"/>
                </a:cubicBezTo>
                <a:cubicBezTo>
                  <a:pt x="1281112" y="611551"/>
                  <a:pt x="1281112" y="633776"/>
                  <a:pt x="1295400" y="638539"/>
                </a:cubicBezTo>
                <a:cubicBezTo>
                  <a:pt x="1309688" y="643302"/>
                  <a:pt x="1352550" y="638539"/>
                  <a:pt x="1352550" y="638539"/>
                </a:cubicBezTo>
                <a:cubicBezTo>
                  <a:pt x="1381125" y="638539"/>
                  <a:pt x="1435100" y="641714"/>
                  <a:pt x="1466850" y="638539"/>
                </a:cubicBezTo>
                <a:cubicBezTo>
                  <a:pt x="1498600" y="635364"/>
                  <a:pt x="1525588" y="619489"/>
                  <a:pt x="1543050" y="619489"/>
                </a:cubicBezTo>
                <a:cubicBezTo>
                  <a:pt x="1560512" y="619489"/>
                  <a:pt x="1555750" y="636952"/>
                  <a:pt x="1571625" y="638539"/>
                </a:cubicBezTo>
                <a:cubicBezTo>
                  <a:pt x="1587500" y="640127"/>
                  <a:pt x="1624013" y="629014"/>
                  <a:pt x="1638300" y="629014"/>
                </a:cubicBezTo>
                <a:cubicBezTo>
                  <a:pt x="1652587" y="629014"/>
                  <a:pt x="1646238" y="638539"/>
                  <a:pt x="1657350" y="638539"/>
                </a:cubicBezTo>
                <a:cubicBezTo>
                  <a:pt x="1668462" y="638539"/>
                  <a:pt x="1692275" y="627427"/>
                  <a:pt x="1704975" y="629014"/>
                </a:cubicBezTo>
                <a:cubicBezTo>
                  <a:pt x="1717675" y="630601"/>
                  <a:pt x="1714500" y="648064"/>
                  <a:pt x="1733550" y="648064"/>
                </a:cubicBezTo>
                <a:cubicBezTo>
                  <a:pt x="1752600" y="648064"/>
                  <a:pt x="1801813" y="627427"/>
                  <a:pt x="1819275" y="629014"/>
                </a:cubicBezTo>
                <a:cubicBezTo>
                  <a:pt x="1836737" y="630601"/>
                  <a:pt x="1833563" y="660764"/>
                  <a:pt x="1838325" y="657589"/>
                </a:cubicBezTo>
                <a:cubicBezTo>
                  <a:pt x="1843087" y="654414"/>
                  <a:pt x="1841500" y="617901"/>
                  <a:pt x="1847850" y="609964"/>
                </a:cubicBezTo>
                <a:cubicBezTo>
                  <a:pt x="1854200" y="602027"/>
                  <a:pt x="1866900" y="602027"/>
                  <a:pt x="1876425" y="609964"/>
                </a:cubicBezTo>
                <a:cubicBezTo>
                  <a:pt x="1885950" y="617901"/>
                  <a:pt x="1893888" y="656002"/>
                  <a:pt x="1905000" y="657589"/>
                </a:cubicBezTo>
                <a:cubicBezTo>
                  <a:pt x="1916112" y="659176"/>
                  <a:pt x="1925638" y="625839"/>
                  <a:pt x="1943100" y="619489"/>
                </a:cubicBezTo>
                <a:cubicBezTo>
                  <a:pt x="1960562" y="613139"/>
                  <a:pt x="2009775" y="619489"/>
                  <a:pt x="2009775" y="619489"/>
                </a:cubicBezTo>
                <a:cubicBezTo>
                  <a:pt x="2028825" y="619489"/>
                  <a:pt x="2049463" y="613139"/>
                  <a:pt x="2057400" y="619489"/>
                </a:cubicBezTo>
                <a:cubicBezTo>
                  <a:pt x="2065337" y="625839"/>
                  <a:pt x="2055813" y="660764"/>
                  <a:pt x="2057400" y="657589"/>
                </a:cubicBezTo>
                <a:cubicBezTo>
                  <a:pt x="2058987" y="654414"/>
                  <a:pt x="2058988" y="605202"/>
                  <a:pt x="2066925" y="600439"/>
                </a:cubicBezTo>
                <a:cubicBezTo>
                  <a:pt x="2074863" y="595677"/>
                  <a:pt x="2090738" y="625839"/>
                  <a:pt x="2105025" y="629014"/>
                </a:cubicBezTo>
                <a:cubicBezTo>
                  <a:pt x="2119312" y="632189"/>
                  <a:pt x="2139950" y="617902"/>
                  <a:pt x="2152650" y="619489"/>
                </a:cubicBezTo>
                <a:cubicBezTo>
                  <a:pt x="2165350" y="621076"/>
                  <a:pt x="2173287" y="640127"/>
                  <a:pt x="2181225" y="638539"/>
                </a:cubicBezTo>
                <a:cubicBezTo>
                  <a:pt x="2189163" y="636951"/>
                  <a:pt x="2195513" y="609964"/>
                  <a:pt x="2200275" y="609964"/>
                </a:cubicBezTo>
                <a:cubicBezTo>
                  <a:pt x="2205037" y="609964"/>
                  <a:pt x="2200275" y="640127"/>
                  <a:pt x="2209800" y="638539"/>
                </a:cubicBezTo>
                <a:cubicBezTo>
                  <a:pt x="2219325" y="636952"/>
                  <a:pt x="2244725" y="605202"/>
                  <a:pt x="2257425" y="600439"/>
                </a:cubicBezTo>
                <a:cubicBezTo>
                  <a:pt x="2270125" y="595676"/>
                  <a:pt x="2279650" y="613139"/>
                  <a:pt x="2286000" y="609964"/>
                </a:cubicBezTo>
                <a:cubicBezTo>
                  <a:pt x="2292350" y="606789"/>
                  <a:pt x="2289175" y="576627"/>
                  <a:pt x="2295525" y="581389"/>
                </a:cubicBezTo>
                <a:cubicBezTo>
                  <a:pt x="2301875" y="586151"/>
                  <a:pt x="2316163" y="632189"/>
                  <a:pt x="2324100" y="638539"/>
                </a:cubicBezTo>
                <a:cubicBezTo>
                  <a:pt x="2332037" y="644889"/>
                  <a:pt x="2333625" y="617902"/>
                  <a:pt x="2343150" y="619489"/>
                </a:cubicBezTo>
                <a:cubicBezTo>
                  <a:pt x="2352675" y="621077"/>
                  <a:pt x="2371725" y="649652"/>
                  <a:pt x="2381250" y="648064"/>
                </a:cubicBezTo>
                <a:cubicBezTo>
                  <a:pt x="2390775" y="646477"/>
                  <a:pt x="2392362" y="611552"/>
                  <a:pt x="2400300" y="609964"/>
                </a:cubicBezTo>
                <a:cubicBezTo>
                  <a:pt x="2408238" y="608376"/>
                  <a:pt x="2419350" y="633776"/>
                  <a:pt x="2428875" y="638539"/>
                </a:cubicBezTo>
                <a:cubicBezTo>
                  <a:pt x="2438400" y="643302"/>
                  <a:pt x="2457450" y="638539"/>
                  <a:pt x="2457450" y="638539"/>
                </a:cubicBezTo>
                <a:cubicBezTo>
                  <a:pt x="2470150" y="638539"/>
                  <a:pt x="2487613" y="644889"/>
                  <a:pt x="2505075" y="638539"/>
                </a:cubicBezTo>
                <a:cubicBezTo>
                  <a:pt x="2522537" y="632189"/>
                  <a:pt x="2544763" y="598852"/>
                  <a:pt x="2562225" y="600439"/>
                </a:cubicBezTo>
                <a:cubicBezTo>
                  <a:pt x="2579687" y="602026"/>
                  <a:pt x="2597150" y="640127"/>
                  <a:pt x="2609850" y="648064"/>
                </a:cubicBezTo>
                <a:cubicBezTo>
                  <a:pt x="2622550" y="656001"/>
                  <a:pt x="2628900" y="654414"/>
                  <a:pt x="2638425" y="648064"/>
                </a:cubicBezTo>
                <a:cubicBezTo>
                  <a:pt x="2647950" y="641714"/>
                  <a:pt x="2654300" y="611551"/>
                  <a:pt x="2667000" y="609964"/>
                </a:cubicBezTo>
                <a:cubicBezTo>
                  <a:pt x="2679700" y="608377"/>
                  <a:pt x="2698750" y="635364"/>
                  <a:pt x="2714625" y="638539"/>
                </a:cubicBezTo>
                <a:cubicBezTo>
                  <a:pt x="2730500" y="641714"/>
                  <a:pt x="2747962" y="633777"/>
                  <a:pt x="2762250" y="629014"/>
                </a:cubicBezTo>
                <a:cubicBezTo>
                  <a:pt x="2776538" y="624251"/>
                  <a:pt x="2787650" y="611551"/>
                  <a:pt x="2800350" y="609964"/>
                </a:cubicBezTo>
                <a:cubicBezTo>
                  <a:pt x="2813050" y="608377"/>
                  <a:pt x="2825750" y="625839"/>
                  <a:pt x="2838450" y="619489"/>
                </a:cubicBezTo>
                <a:cubicBezTo>
                  <a:pt x="2851150" y="613139"/>
                  <a:pt x="2867025" y="582977"/>
                  <a:pt x="2876550" y="571864"/>
                </a:cubicBezTo>
                <a:cubicBezTo>
                  <a:pt x="2886075" y="560752"/>
                  <a:pt x="2890838" y="551227"/>
                  <a:pt x="2895600" y="552814"/>
                </a:cubicBezTo>
                <a:cubicBezTo>
                  <a:pt x="2900362" y="554401"/>
                  <a:pt x="2889250" y="589326"/>
                  <a:pt x="2905125" y="581389"/>
                </a:cubicBezTo>
                <a:cubicBezTo>
                  <a:pt x="2921000" y="573452"/>
                  <a:pt x="2973388" y="511539"/>
                  <a:pt x="2990850" y="505189"/>
                </a:cubicBezTo>
                <a:cubicBezTo>
                  <a:pt x="3008312" y="498839"/>
                  <a:pt x="3003550" y="557577"/>
                  <a:pt x="3009900" y="543289"/>
                </a:cubicBezTo>
                <a:cubicBezTo>
                  <a:pt x="3016250" y="529001"/>
                  <a:pt x="3024188" y="438514"/>
                  <a:pt x="3028950" y="419464"/>
                </a:cubicBezTo>
                <a:cubicBezTo>
                  <a:pt x="3033712" y="400414"/>
                  <a:pt x="3032125" y="440101"/>
                  <a:pt x="3038475" y="428989"/>
                </a:cubicBezTo>
                <a:cubicBezTo>
                  <a:pt x="3044825" y="417877"/>
                  <a:pt x="3059113" y="365489"/>
                  <a:pt x="3067050" y="352789"/>
                </a:cubicBezTo>
                <a:cubicBezTo>
                  <a:pt x="3074987" y="340089"/>
                  <a:pt x="3079750" y="365489"/>
                  <a:pt x="3086100" y="352789"/>
                </a:cubicBezTo>
                <a:cubicBezTo>
                  <a:pt x="3092450" y="340089"/>
                  <a:pt x="3098800" y="294051"/>
                  <a:pt x="3105150" y="276589"/>
                </a:cubicBezTo>
                <a:cubicBezTo>
                  <a:pt x="3111500" y="259127"/>
                  <a:pt x="3117850" y="268651"/>
                  <a:pt x="3124200" y="248014"/>
                </a:cubicBezTo>
                <a:cubicBezTo>
                  <a:pt x="3130550" y="227377"/>
                  <a:pt x="3136900" y="154351"/>
                  <a:pt x="3143250" y="152764"/>
                </a:cubicBezTo>
                <a:cubicBezTo>
                  <a:pt x="3149600" y="151176"/>
                  <a:pt x="3155950" y="214677"/>
                  <a:pt x="3162300" y="238489"/>
                </a:cubicBezTo>
                <a:cubicBezTo>
                  <a:pt x="3168650" y="262301"/>
                  <a:pt x="3173413" y="278177"/>
                  <a:pt x="3181350" y="295639"/>
                </a:cubicBezTo>
                <a:cubicBezTo>
                  <a:pt x="3189287" y="313101"/>
                  <a:pt x="3198813" y="328976"/>
                  <a:pt x="3209925" y="343264"/>
                </a:cubicBezTo>
                <a:cubicBezTo>
                  <a:pt x="3221038" y="357551"/>
                  <a:pt x="3233738" y="368664"/>
                  <a:pt x="3248025" y="381364"/>
                </a:cubicBezTo>
                <a:cubicBezTo>
                  <a:pt x="3262313" y="394064"/>
                  <a:pt x="3278981" y="406764"/>
                  <a:pt x="3295650" y="419464"/>
                </a:cubicBezTo>
              </a:path>
            </a:pathLst>
          </a:cu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5247283" y="4495800"/>
            <a:ext cx="2969250" cy="685800"/>
          </a:xfrm>
          <a:custGeom>
            <a:avLst/>
            <a:gdLst>
              <a:gd name="connsiteX0" fmla="*/ 0 w 3295650"/>
              <a:gd name="connsiteY0" fmla="*/ 657225 h 685800"/>
              <a:gd name="connsiteX1" fmla="*/ 66675 w 3295650"/>
              <a:gd name="connsiteY1" fmla="*/ 657225 h 685800"/>
              <a:gd name="connsiteX2" fmla="*/ 95250 w 3295650"/>
              <a:gd name="connsiteY2" fmla="*/ 619125 h 685800"/>
              <a:gd name="connsiteX3" fmla="*/ 123825 w 3295650"/>
              <a:gd name="connsiteY3" fmla="*/ 628650 h 685800"/>
              <a:gd name="connsiteX4" fmla="*/ 152400 w 3295650"/>
              <a:gd name="connsiteY4" fmla="*/ 590550 h 685800"/>
              <a:gd name="connsiteX5" fmla="*/ 152400 w 3295650"/>
              <a:gd name="connsiteY5" fmla="*/ 552450 h 685800"/>
              <a:gd name="connsiteX6" fmla="*/ 171450 w 3295650"/>
              <a:gd name="connsiteY6" fmla="*/ 571500 h 685800"/>
              <a:gd name="connsiteX7" fmla="*/ 200025 w 3295650"/>
              <a:gd name="connsiteY7" fmla="*/ 533400 h 685800"/>
              <a:gd name="connsiteX8" fmla="*/ 209550 w 3295650"/>
              <a:gd name="connsiteY8" fmla="*/ 552450 h 685800"/>
              <a:gd name="connsiteX9" fmla="*/ 228600 w 3295650"/>
              <a:gd name="connsiteY9" fmla="*/ 523875 h 685800"/>
              <a:gd name="connsiteX10" fmla="*/ 247650 w 3295650"/>
              <a:gd name="connsiteY10" fmla="*/ 533400 h 685800"/>
              <a:gd name="connsiteX11" fmla="*/ 247650 w 3295650"/>
              <a:gd name="connsiteY11" fmla="*/ 419100 h 685800"/>
              <a:gd name="connsiteX12" fmla="*/ 247650 w 3295650"/>
              <a:gd name="connsiteY12" fmla="*/ 352425 h 685800"/>
              <a:gd name="connsiteX13" fmla="*/ 276225 w 3295650"/>
              <a:gd name="connsiteY13" fmla="*/ 266700 h 685800"/>
              <a:gd name="connsiteX14" fmla="*/ 295275 w 3295650"/>
              <a:gd name="connsiteY14" fmla="*/ 266700 h 685800"/>
              <a:gd name="connsiteX15" fmla="*/ 295275 w 3295650"/>
              <a:gd name="connsiteY15" fmla="*/ 85725 h 685800"/>
              <a:gd name="connsiteX16" fmla="*/ 323850 w 3295650"/>
              <a:gd name="connsiteY16" fmla="*/ 0 h 685800"/>
              <a:gd name="connsiteX17" fmla="*/ 342900 w 3295650"/>
              <a:gd name="connsiteY17" fmla="*/ 85725 h 685800"/>
              <a:gd name="connsiteX18" fmla="*/ 342900 w 3295650"/>
              <a:gd name="connsiteY18" fmla="*/ 219075 h 685800"/>
              <a:gd name="connsiteX19" fmla="*/ 352425 w 3295650"/>
              <a:gd name="connsiteY19" fmla="*/ 314325 h 685800"/>
              <a:gd name="connsiteX20" fmla="*/ 361950 w 3295650"/>
              <a:gd name="connsiteY20" fmla="*/ 409575 h 685800"/>
              <a:gd name="connsiteX21" fmla="*/ 371475 w 3295650"/>
              <a:gd name="connsiteY21" fmla="*/ 295275 h 685800"/>
              <a:gd name="connsiteX22" fmla="*/ 409575 w 3295650"/>
              <a:gd name="connsiteY22" fmla="*/ 428625 h 685800"/>
              <a:gd name="connsiteX23" fmla="*/ 428625 w 3295650"/>
              <a:gd name="connsiteY23" fmla="*/ 371475 h 685800"/>
              <a:gd name="connsiteX24" fmla="*/ 447675 w 3295650"/>
              <a:gd name="connsiteY24" fmla="*/ 438150 h 685800"/>
              <a:gd name="connsiteX25" fmla="*/ 485775 w 3295650"/>
              <a:gd name="connsiteY25" fmla="*/ 400050 h 685800"/>
              <a:gd name="connsiteX26" fmla="*/ 504825 w 3295650"/>
              <a:gd name="connsiteY26" fmla="*/ 476250 h 685800"/>
              <a:gd name="connsiteX27" fmla="*/ 523875 w 3295650"/>
              <a:gd name="connsiteY27" fmla="*/ 428625 h 685800"/>
              <a:gd name="connsiteX28" fmla="*/ 561975 w 3295650"/>
              <a:gd name="connsiteY28" fmla="*/ 533400 h 685800"/>
              <a:gd name="connsiteX29" fmla="*/ 600075 w 3295650"/>
              <a:gd name="connsiteY29" fmla="*/ 485775 h 685800"/>
              <a:gd name="connsiteX30" fmla="*/ 619125 w 3295650"/>
              <a:gd name="connsiteY30" fmla="*/ 552450 h 685800"/>
              <a:gd name="connsiteX31" fmla="*/ 647700 w 3295650"/>
              <a:gd name="connsiteY31" fmla="*/ 504825 h 685800"/>
              <a:gd name="connsiteX32" fmla="*/ 704850 w 3295650"/>
              <a:gd name="connsiteY32" fmla="*/ 552450 h 685800"/>
              <a:gd name="connsiteX33" fmla="*/ 742950 w 3295650"/>
              <a:gd name="connsiteY33" fmla="*/ 485775 h 685800"/>
              <a:gd name="connsiteX34" fmla="*/ 752475 w 3295650"/>
              <a:gd name="connsiteY34" fmla="*/ 523875 h 685800"/>
              <a:gd name="connsiteX35" fmla="*/ 781050 w 3295650"/>
              <a:gd name="connsiteY35" fmla="*/ 438150 h 685800"/>
              <a:gd name="connsiteX36" fmla="*/ 809625 w 3295650"/>
              <a:gd name="connsiteY36" fmla="*/ 504825 h 685800"/>
              <a:gd name="connsiteX37" fmla="*/ 819150 w 3295650"/>
              <a:gd name="connsiteY37" fmla="*/ 428625 h 685800"/>
              <a:gd name="connsiteX38" fmla="*/ 828675 w 3295650"/>
              <a:gd name="connsiteY38" fmla="*/ 495300 h 685800"/>
              <a:gd name="connsiteX39" fmla="*/ 847725 w 3295650"/>
              <a:gd name="connsiteY39" fmla="*/ 371475 h 685800"/>
              <a:gd name="connsiteX40" fmla="*/ 866775 w 3295650"/>
              <a:gd name="connsiteY40" fmla="*/ 266700 h 685800"/>
              <a:gd name="connsiteX41" fmla="*/ 885825 w 3295650"/>
              <a:gd name="connsiteY41" fmla="*/ 180975 h 685800"/>
              <a:gd name="connsiteX42" fmla="*/ 895350 w 3295650"/>
              <a:gd name="connsiteY42" fmla="*/ 428625 h 685800"/>
              <a:gd name="connsiteX43" fmla="*/ 914400 w 3295650"/>
              <a:gd name="connsiteY43" fmla="*/ 571500 h 685800"/>
              <a:gd name="connsiteX44" fmla="*/ 942975 w 3295650"/>
              <a:gd name="connsiteY44" fmla="*/ 647700 h 685800"/>
              <a:gd name="connsiteX45" fmla="*/ 981075 w 3295650"/>
              <a:gd name="connsiteY45" fmla="*/ 609600 h 685800"/>
              <a:gd name="connsiteX46" fmla="*/ 1009650 w 3295650"/>
              <a:gd name="connsiteY46" fmla="*/ 666750 h 685800"/>
              <a:gd name="connsiteX47" fmla="*/ 1047750 w 3295650"/>
              <a:gd name="connsiteY47" fmla="*/ 609600 h 685800"/>
              <a:gd name="connsiteX48" fmla="*/ 1066800 w 3295650"/>
              <a:gd name="connsiteY48" fmla="*/ 657225 h 685800"/>
              <a:gd name="connsiteX49" fmla="*/ 1200150 w 3295650"/>
              <a:gd name="connsiteY49" fmla="*/ 647700 h 685800"/>
              <a:gd name="connsiteX50" fmla="*/ 1238250 w 3295650"/>
              <a:gd name="connsiteY50" fmla="*/ 647700 h 685800"/>
              <a:gd name="connsiteX51" fmla="*/ 1285875 w 3295650"/>
              <a:gd name="connsiteY51" fmla="*/ 628650 h 685800"/>
              <a:gd name="connsiteX52" fmla="*/ 1333500 w 3295650"/>
              <a:gd name="connsiteY52" fmla="*/ 657225 h 685800"/>
              <a:gd name="connsiteX53" fmla="*/ 1476375 w 3295650"/>
              <a:gd name="connsiteY53" fmla="*/ 647700 h 685800"/>
              <a:gd name="connsiteX54" fmla="*/ 1495425 w 3295650"/>
              <a:gd name="connsiteY54" fmla="*/ 628650 h 685800"/>
              <a:gd name="connsiteX55" fmla="*/ 1543050 w 3295650"/>
              <a:gd name="connsiteY55" fmla="*/ 657225 h 685800"/>
              <a:gd name="connsiteX56" fmla="*/ 1590675 w 3295650"/>
              <a:gd name="connsiteY56" fmla="*/ 647700 h 685800"/>
              <a:gd name="connsiteX57" fmla="*/ 1695450 w 3295650"/>
              <a:gd name="connsiteY57" fmla="*/ 638175 h 685800"/>
              <a:gd name="connsiteX58" fmla="*/ 1733550 w 3295650"/>
              <a:gd name="connsiteY58" fmla="*/ 666750 h 685800"/>
              <a:gd name="connsiteX59" fmla="*/ 1838325 w 3295650"/>
              <a:gd name="connsiteY59" fmla="*/ 657225 h 685800"/>
              <a:gd name="connsiteX60" fmla="*/ 1866900 w 3295650"/>
              <a:gd name="connsiteY60" fmla="*/ 647700 h 685800"/>
              <a:gd name="connsiteX61" fmla="*/ 1895475 w 3295650"/>
              <a:gd name="connsiteY61" fmla="*/ 676275 h 685800"/>
              <a:gd name="connsiteX62" fmla="*/ 1952625 w 3295650"/>
              <a:gd name="connsiteY62" fmla="*/ 638175 h 685800"/>
              <a:gd name="connsiteX63" fmla="*/ 2047875 w 3295650"/>
              <a:gd name="connsiteY63" fmla="*/ 638175 h 685800"/>
              <a:gd name="connsiteX64" fmla="*/ 2057400 w 3295650"/>
              <a:gd name="connsiteY64" fmla="*/ 685800 h 685800"/>
              <a:gd name="connsiteX65" fmla="*/ 2066925 w 3295650"/>
              <a:gd name="connsiteY65" fmla="*/ 638175 h 685800"/>
              <a:gd name="connsiteX66" fmla="*/ 2114550 w 3295650"/>
              <a:gd name="connsiteY66" fmla="*/ 628650 h 685800"/>
              <a:gd name="connsiteX67" fmla="*/ 2181225 w 3295650"/>
              <a:gd name="connsiteY67" fmla="*/ 638175 h 685800"/>
              <a:gd name="connsiteX68" fmla="*/ 2200275 w 3295650"/>
              <a:gd name="connsiteY68" fmla="*/ 666750 h 685800"/>
              <a:gd name="connsiteX69" fmla="*/ 2219325 w 3295650"/>
              <a:gd name="connsiteY69" fmla="*/ 666750 h 685800"/>
              <a:gd name="connsiteX70" fmla="*/ 2228850 w 3295650"/>
              <a:gd name="connsiteY70" fmla="*/ 638175 h 685800"/>
              <a:gd name="connsiteX71" fmla="*/ 2266950 w 3295650"/>
              <a:gd name="connsiteY71" fmla="*/ 666750 h 685800"/>
              <a:gd name="connsiteX72" fmla="*/ 2305050 w 3295650"/>
              <a:gd name="connsiteY72" fmla="*/ 666750 h 685800"/>
              <a:gd name="connsiteX73" fmla="*/ 2333625 w 3295650"/>
              <a:gd name="connsiteY73" fmla="*/ 628650 h 685800"/>
              <a:gd name="connsiteX74" fmla="*/ 2390775 w 3295650"/>
              <a:gd name="connsiteY74" fmla="*/ 647700 h 685800"/>
              <a:gd name="connsiteX75" fmla="*/ 2409825 w 3295650"/>
              <a:gd name="connsiteY75" fmla="*/ 628650 h 685800"/>
              <a:gd name="connsiteX76" fmla="*/ 2466975 w 3295650"/>
              <a:gd name="connsiteY76" fmla="*/ 657225 h 685800"/>
              <a:gd name="connsiteX77" fmla="*/ 2533650 w 3295650"/>
              <a:gd name="connsiteY77" fmla="*/ 657225 h 685800"/>
              <a:gd name="connsiteX78" fmla="*/ 2552700 w 3295650"/>
              <a:gd name="connsiteY78" fmla="*/ 628650 h 685800"/>
              <a:gd name="connsiteX79" fmla="*/ 2590800 w 3295650"/>
              <a:gd name="connsiteY79" fmla="*/ 657225 h 685800"/>
              <a:gd name="connsiteX80" fmla="*/ 2619375 w 3295650"/>
              <a:gd name="connsiteY80" fmla="*/ 657225 h 685800"/>
              <a:gd name="connsiteX81" fmla="*/ 2676525 w 3295650"/>
              <a:gd name="connsiteY81" fmla="*/ 628650 h 685800"/>
              <a:gd name="connsiteX82" fmla="*/ 2724150 w 3295650"/>
              <a:gd name="connsiteY82" fmla="*/ 657225 h 685800"/>
              <a:gd name="connsiteX83" fmla="*/ 2771775 w 3295650"/>
              <a:gd name="connsiteY83" fmla="*/ 647700 h 685800"/>
              <a:gd name="connsiteX84" fmla="*/ 2828925 w 3295650"/>
              <a:gd name="connsiteY84" fmla="*/ 657225 h 685800"/>
              <a:gd name="connsiteX85" fmla="*/ 2905125 w 3295650"/>
              <a:gd name="connsiteY85" fmla="*/ 657225 h 685800"/>
              <a:gd name="connsiteX86" fmla="*/ 2924175 w 3295650"/>
              <a:gd name="connsiteY86" fmla="*/ 600075 h 685800"/>
              <a:gd name="connsiteX87" fmla="*/ 2952750 w 3295650"/>
              <a:gd name="connsiteY87" fmla="*/ 628650 h 685800"/>
              <a:gd name="connsiteX88" fmla="*/ 3019425 w 3295650"/>
              <a:gd name="connsiteY88" fmla="*/ 628650 h 685800"/>
              <a:gd name="connsiteX89" fmla="*/ 3019425 w 3295650"/>
              <a:gd name="connsiteY89" fmla="*/ 581025 h 685800"/>
              <a:gd name="connsiteX90" fmla="*/ 3048000 w 3295650"/>
              <a:gd name="connsiteY90" fmla="*/ 590550 h 685800"/>
              <a:gd name="connsiteX91" fmla="*/ 3067050 w 3295650"/>
              <a:gd name="connsiteY91" fmla="*/ 561975 h 685800"/>
              <a:gd name="connsiteX92" fmla="*/ 3105150 w 3295650"/>
              <a:gd name="connsiteY92" fmla="*/ 561975 h 685800"/>
              <a:gd name="connsiteX93" fmla="*/ 3114675 w 3295650"/>
              <a:gd name="connsiteY93" fmla="*/ 523875 h 685800"/>
              <a:gd name="connsiteX94" fmla="*/ 3124200 w 3295650"/>
              <a:gd name="connsiteY94" fmla="*/ 476250 h 685800"/>
              <a:gd name="connsiteX95" fmla="*/ 3143250 w 3295650"/>
              <a:gd name="connsiteY95" fmla="*/ 438150 h 685800"/>
              <a:gd name="connsiteX96" fmla="*/ 3200400 w 3295650"/>
              <a:gd name="connsiteY96" fmla="*/ 485775 h 685800"/>
              <a:gd name="connsiteX97" fmla="*/ 3238500 w 3295650"/>
              <a:gd name="connsiteY97" fmla="*/ 542925 h 685800"/>
              <a:gd name="connsiteX98" fmla="*/ 3276600 w 3295650"/>
              <a:gd name="connsiteY98" fmla="*/ 514350 h 685800"/>
              <a:gd name="connsiteX99" fmla="*/ 3295650 w 3295650"/>
              <a:gd name="connsiteY99" fmla="*/ 561975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295650" h="685800">
                <a:moveTo>
                  <a:pt x="0" y="657225"/>
                </a:moveTo>
                <a:cubicBezTo>
                  <a:pt x="25400" y="660400"/>
                  <a:pt x="50800" y="663575"/>
                  <a:pt x="66675" y="657225"/>
                </a:cubicBezTo>
                <a:cubicBezTo>
                  <a:pt x="82550" y="650875"/>
                  <a:pt x="85725" y="623888"/>
                  <a:pt x="95250" y="619125"/>
                </a:cubicBezTo>
                <a:cubicBezTo>
                  <a:pt x="104775" y="614362"/>
                  <a:pt x="114300" y="633413"/>
                  <a:pt x="123825" y="628650"/>
                </a:cubicBezTo>
                <a:cubicBezTo>
                  <a:pt x="133350" y="623887"/>
                  <a:pt x="147637" y="603250"/>
                  <a:pt x="152400" y="590550"/>
                </a:cubicBezTo>
                <a:cubicBezTo>
                  <a:pt x="157163" y="577850"/>
                  <a:pt x="149225" y="555625"/>
                  <a:pt x="152400" y="552450"/>
                </a:cubicBezTo>
                <a:cubicBezTo>
                  <a:pt x="155575" y="549275"/>
                  <a:pt x="163512" y="574675"/>
                  <a:pt x="171450" y="571500"/>
                </a:cubicBezTo>
                <a:cubicBezTo>
                  <a:pt x="179388" y="568325"/>
                  <a:pt x="193675" y="536575"/>
                  <a:pt x="200025" y="533400"/>
                </a:cubicBezTo>
                <a:cubicBezTo>
                  <a:pt x="206375" y="530225"/>
                  <a:pt x="204788" y="554037"/>
                  <a:pt x="209550" y="552450"/>
                </a:cubicBezTo>
                <a:cubicBezTo>
                  <a:pt x="214312" y="550863"/>
                  <a:pt x="222250" y="527050"/>
                  <a:pt x="228600" y="523875"/>
                </a:cubicBezTo>
                <a:cubicBezTo>
                  <a:pt x="234950" y="520700"/>
                  <a:pt x="244475" y="550862"/>
                  <a:pt x="247650" y="533400"/>
                </a:cubicBezTo>
                <a:cubicBezTo>
                  <a:pt x="250825" y="515937"/>
                  <a:pt x="247650" y="419100"/>
                  <a:pt x="247650" y="419100"/>
                </a:cubicBezTo>
                <a:cubicBezTo>
                  <a:pt x="247650" y="388938"/>
                  <a:pt x="242888" y="377825"/>
                  <a:pt x="247650" y="352425"/>
                </a:cubicBezTo>
                <a:cubicBezTo>
                  <a:pt x="252412" y="327025"/>
                  <a:pt x="268288" y="280987"/>
                  <a:pt x="276225" y="266700"/>
                </a:cubicBezTo>
                <a:cubicBezTo>
                  <a:pt x="284162" y="252413"/>
                  <a:pt x="292100" y="296863"/>
                  <a:pt x="295275" y="266700"/>
                </a:cubicBezTo>
                <a:cubicBezTo>
                  <a:pt x="298450" y="236537"/>
                  <a:pt x="290513" y="130175"/>
                  <a:pt x="295275" y="85725"/>
                </a:cubicBezTo>
                <a:cubicBezTo>
                  <a:pt x="300038" y="41275"/>
                  <a:pt x="315913" y="0"/>
                  <a:pt x="323850" y="0"/>
                </a:cubicBezTo>
                <a:cubicBezTo>
                  <a:pt x="331787" y="0"/>
                  <a:pt x="339725" y="49213"/>
                  <a:pt x="342900" y="85725"/>
                </a:cubicBezTo>
                <a:cubicBezTo>
                  <a:pt x="346075" y="122237"/>
                  <a:pt x="341312" y="180975"/>
                  <a:pt x="342900" y="219075"/>
                </a:cubicBezTo>
                <a:cubicBezTo>
                  <a:pt x="344488" y="257175"/>
                  <a:pt x="352425" y="314325"/>
                  <a:pt x="352425" y="314325"/>
                </a:cubicBezTo>
                <a:cubicBezTo>
                  <a:pt x="355600" y="346075"/>
                  <a:pt x="358775" y="412750"/>
                  <a:pt x="361950" y="409575"/>
                </a:cubicBezTo>
                <a:cubicBezTo>
                  <a:pt x="365125" y="406400"/>
                  <a:pt x="363537" y="292100"/>
                  <a:pt x="371475" y="295275"/>
                </a:cubicBezTo>
                <a:cubicBezTo>
                  <a:pt x="379413" y="298450"/>
                  <a:pt x="400050" y="415925"/>
                  <a:pt x="409575" y="428625"/>
                </a:cubicBezTo>
                <a:cubicBezTo>
                  <a:pt x="419100" y="441325"/>
                  <a:pt x="422275" y="369887"/>
                  <a:pt x="428625" y="371475"/>
                </a:cubicBezTo>
                <a:cubicBezTo>
                  <a:pt x="434975" y="373062"/>
                  <a:pt x="438150" y="433387"/>
                  <a:pt x="447675" y="438150"/>
                </a:cubicBezTo>
                <a:cubicBezTo>
                  <a:pt x="457200" y="442913"/>
                  <a:pt x="476250" y="393700"/>
                  <a:pt x="485775" y="400050"/>
                </a:cubicBezTo>
                <a:cubicBezTo>
                  <a:pt x="495300" y="406400"/>
                  <a:pt x="498475" y="471488"/>
                  <a:pt x="504825" y="476250"/>
                </a:cubicBezTo>
                <a:cubicBezTo>
                  <a:pt x="511175" y="481012"/>
                  <a:pt x="514350" y="419100"/>
                  <a:pt x="523875" y="428625"/>
                </a:cubicBezTo>
                <a:cubicBezTo>
                  <a:pt x="533400" y="438150"/>
                  <a:pt x="549275" y="523875"/>
                  <a:pt x="561975" y="533400"/>
                </a:cubicBezTo>
                <a:cubicBezTo>
                  <a:pt x="574675" y="542925"/>
                  <a:pt x="590550" y="482600"/>
                  <a:pt x="600075" y="485775"/>
                </a:cubicBezTo>
                <a:cubicBezTo>
                  <a:pt x="609600" y="488950"/>
                  <a:pt x="611187" y="549275"/>
                  <a:pt x="619125" y="552450"/>
                </a:cubicBezTo>
                <a:cubicBezTo>
                  <a:pt x="627063" y="555625"/>
                  <a:pt x="633413" y="504825"/>
                  <a:pt x="647700" y="504825"/>
                </a:cubicBezTo>
                <a:cubicBezTo>
                  <a:pt x="661987" y="504825"/>
                  <a:pt x="688975" y="555625"/>
                  <a:pt x="704850" y="552450"/>
                </a:cubicBezTo>
                <a:cubicBezTo>
                  <a:pt x="720725" y="549275"/>
                  <a:pt x="735013" y="490537"/>
                  <a:pt x="742950" y="485775"/>
                </a:cubicBezTo>
                <a:cubicBezTo>
                  <a:pt x="750888" y="481012"/>
                  <a:pt x="746125" y="531812"/>
                  <a:pt x="752475" y="523875"/>
                </a:cubicBezTo>
                <a:cubicBezTo>
                  <a:pt x="758825" y="515938"/>
                  <a:pt x="771525" y="441325"/>
                  <a:pt x="781050" y="438150"/>
                </a:cubicBezTo>
                <a:cubicBezTo>
                  <a:pt x="790575" y="434975"/>
                  <a:pt x="803275" y="506412"/>
                  <a:pt x="809625" y="504825"/>
                </a:cubicBezTo>
                <a:cubicBezTo>
                  <a:pt x="815975" y="503237"/>
                  <a:pt x="815975" y="430212"/>
                  <a:pt x="819150" y="428625"/>
                </a:cubicBezTo>
                <a:cubicBezTo>
                  <a:pt x="822325" y="427038"/>
                  <a:pt x="823912" y="504825"/>
                  <a:pt x="828675" y="495300"/>
                </a:cubicBezTo>
                <a:cubicBezTo>
                  <a:pt x="833438" y="485775"/>
                  <a:pt x="841375" y="409575"/>
                  <a:pt x="847725" y="371475"/>
                </a:cubicBezTo>
                <a:cubicBezTo>
                  <a:pt x="854075" y="333375"/>
                  <a:pt x="860425" y="298450"/>
                  <a:pt x="866775" y="266700"/>
                </a:cubicBezTo>
                <a:cubicBezTo>
                  <a:pt x="873125" y="234950"/>
                  <a:pt x="881063" y="153988"/>
                  <a:pt x="885825" y="180975"/>
                </a:cubicBezTo>
                <a:cubicBezTo>
                  <a:pt x="890587" y="207962"/>
                  <a:pt x="890588" y="363538"/>
                  <a:pt x="895350" y="428625"/>
                </a:cubicBezTo>
                <a:cubicBezTo>
                  <a:pt x="900112" y="493712"/>
                  <a:pt x="906463" y="534988"/>
                  <a:pt x="914400" y="571500"/>
                </a:cubicBezTo>
                <a:cubicBezTo>
                  <a:pt x="922337" y="608012"/>
                  <a:pt x="931863" y="641350"/>
                  <a:pt x="942975" y="647700"/>
                </a:cubicBezTo>
                <a:cubicBezTo>
                  <a:pt x="954087" y="654050"/>
                  <a:pt x="969962" y="606425"/>
                  <a:pt x="981075" y="609600"/>
                </a:cubicBezTo>
                <a:cubicBezTo>
                  <a:pt x="992188" y="612775"/>
                  <a:pt x="998538" y="666750"/>
                  <a:pt x="1009650" y="666750"/>
                </a:cubicBezTo>
                <a:cubicBezTo>
                  <a:pt x="1020762" y="666750"/>
                  <a:pt x="1038225" y="611187"/>
                  <a:pt x="1047750" y="609600"/>
                </a:cubicBezTo>
                <a:cubicBezTo>
                  <a:pt x="1057275" y="608012"/>
                  <a:pt x="1041400" y="650875"/>
                  <a:pt x="1066800" y="657225"/>
                </a:cubicBezTo>
                <a:cubicBezTo>
                  <a:pt x="1092200" y="663575"/>
                  <a:pt x="1171575" y="649287"/>
                  <a:pt x="1200150" y="647700"/>
                </a:cubicBezTo>
                <a:cubicBezTo>
                  <a:pt x="1228725" y="646112"/>
                  <a:pt x="1223963" y="650875"/>
                  <a:pt x="1238250" y="647700"/>
                </a:cubicBezTo>
                <a:cubicBezTo>
                  <a:pt x="1252537" y="644525"/>
                  <a:pt x="1270000" y="627062"/>
                  <a:pt x="1285875" y="628650"/>
                </a:cubicBezTo>
                <a:cubicBezTo>
                  <a:pt x="1301750" y="630237"/>
                  <a:pt x="1301750" y="654050"/>
                  <a:pt x="1333500" y="657225"/>
                </a:cubicBezTo>
                <a:cubicBezTo>
                  <a:pt x="1365250" y="660400"/>
                  <a:pt x="1449388" y="652462"/>
                  <a:pt x="1476375" y="647700"/>
                </a:cubicBezTo>
                <a:cubicBezTo>
                  <a:pt x="1503362" y="642938"/>
                  <a:pt x="1484313" y="627063"/>
                  <a:pt x="1495425" y="628650"/>
                </a:cubicBezTo>
                <a:cubicBezTo>
                  <a:pt x="1506537" y="630237"/>
                  <a:pt x="1527175" y="654050"/>
                  <a:pt x="1543050" y="657225"/>
                </a:cubicBezTo>
                <a:cubicBezTo>
                  <a:pt x="1558925" y="660400"/>
                  <a:pt x="1565275" y="650875"/>
                  <a:pt x="1590675" y="647700"/>
                </a:cubicBezTo>
                <a:cubicBezTo>
                  <a:pt x="1616075" y="644525"/>
                  <a:pt x="1671638" y="635000"/>
                  <a:pt x="1695450" y="638175"/>
                </a:cubicBezTo>
                <a:cubicBezTo>
                  <a:pt x="1719263" y="641350"/>
                  <a:pt x="1709738" y="663575"/>
                  <a:pt x="1733550" y="666750"/>
                </a:cubicBezTo>
                <a:cubicBezTo>
                  <a:pt x="1757363" y="669925"/>
                  <a:pt x="1816100" y="660400"/>
                  <a:pt x="1838325" y="657225"/>
                </a:cubicBezTo>
                <a:cubicBezTo>
                  <a:pt x="1860550" y="654050"/>
                  <a:pt x="1857375" y="644525"/>
                  <a:pt x="1866900" y="647700"/>
                </a:cubicBezTo>
                <a:cubicBezTo>
                  <a:pt x="1876425" y="650875"/>
                  <a:pt x="1881188" y="677862"/>
                  <a:pt x="1895475" y="676275"/>
                </a:cubicBezTo>
                <a:cubicBezTo>
                  <a:pt x="1909762" y="674688"/>
                  <a:pt x="1927225" y="644525"/>
                  <a:pt x="1952625" y="638175"/>
                </a:cubicBezTo>
                <a:cubicBezTo>
                  <a:pt x="1978025" y="631825"/>
                  <a:pt x="2030413" y="630238"/>
                  <a:pt x="2047875" y="638175"/>
                </a:cubicBezTo>
                <a:cubicBezTo>
                  <a:pt x="2065337" y="646112"/>
                  <a:pt x="2054225" y="685800"/>
                  <a:pt x="2057400" y="685800"/>
                </a:cubicBezTo>
                <a:cubicBezTo>
                  <a:pt x="2060575" y="685800"/>
                  <a:pt x="2057400" y="647700"/>
                  <a:pt x="2066925" y="638175"/>
                </a:cubicBezTo>
                <a:cubicBezTo>
                  <a:pt x="2076450" y="628650"/>
                  <a:pt x="2095500" y="628650"/>
                  <a:pt x="2114550" y="628650"/>
                </a:cubicBezTo>
                <a:cubicBezTo>
                  <a:pt x="2133600" y="628650"/>
                  <a:pt x="2166937" y="631825"/>
                  <a:pt x="2181225" y="638175"/>
                </a:cubicBezTo>
                <a:cubicBezTo>
                  <a:pt x="2195513" y="644525"/>
                  <a:pt x="2193925" y="661988"/>
                  <a:pt x="2200275" y="666750"/>
                </a:cubicBezTo>
                <a:cubicBezTo>
                  <a:pt x="2206625" y="671512"/>
                  <a:pt x="2214563" y="671512"/>
                  <a:pt x="2219325" y="666750"/>
                </a:cubicBezTo>
                <a:cubicBezTo>
                  <a:pt x="2224087" y="661988"/>
                  <a:pt x="2220913" y="638175"/>
                  <a:pt x="2228850" y="638175"/>
                </a:cubicBezTo>
                <a:cubicBezTo>
                  <a:pt x="2236787" y="638175"/>
                  <a:pt x="2254250" y="661987"/>
                  <a:pt x="2266950" y="666750"/>
                </a:cubicBezTo>
                <a:cubicBezTo>
                  <a:pt x="2279650" y="671513"/>
                  <a:pt x="2293938" y="673100"/>
                  <a:pt x="2305050" y="666750"/>
                </a:cubicBezTo>
                <a:cubicBezTo>
                  <a:pt x="2316162" y="660400"/>
                  <a:pt x="2319338" y="631825"/>
                  <a:pt x="2333625" y="628650"/>
                </a:cubicBezTo>
                <a:cubicBezTo>
                  <a:pt x="2347912" y="625475"/>
                  <a:pt x="2378075" y="647700"/>
                  <a:pt x="2390775" y="647700"/>
                </a:cubicBezTo>
                <a:cubicBezTo>
                  <a:pt x="2403475" y="647700"/>
                  <a:pt x="2397125" y="627063"/>
                  <a:pt x="2409825" y="628650"/>
                </a:cubicBezTo>
                <a:cubicBezTo>
                  <a:pt x="2422525" y="630237"/>
                  <a:pt x="2446338" y="652463"/>
                  <a:pt x="2466975" y="657225"/>
                </a:cubicBezTo>
                <a:cubicBezTo>
                  <a:pt x="2487612" y="661987"/>
                  <a:pt x="2519362" y="661988"/>
                  <a:pt x="2533650" y="657225"/>
                </a:cubicBezTo>
                <a:cubicBezTo>
                  <a:pt x="2547938" y="652462"/>
                  <a:pt x="2543175" y="628650"/>
                  <a:pt x="2552700" y="628650"/>
                </a:cubicBezTo>
                <a:cubicBezTo>
                  <a:pt x="2562225" y="628650"/>
                  <a:pt x="2579688" y="652463"/>
                  <a:pt x="2590800" y="657225"/>
                </a:cubicBezTo>
                <a:cubicBezTo>
                  <a:pt x="2601912" y="661987"/>
                  <a:pt x="2605087" y="661988"/>
                  <a:pt x="2619375" y="657225"/>
                </a:cubicBezTo>
                <a:cubicBezTo>
                  <a:pt x="2633663" y="652462"/>
                  <a:pt x="2659063" y="628650"/>
                  <a:pt x="2676525" y="628650"/>
                </a:cubicBezTo>
                <a:cubicBezTo>
                  <a:pt x="2693987" y="628650"/>
                  <a:pt x="2708275" y="654050"/>
                  <a:pt x="2724150" y="657225"/>
                </a:cubicBezTo>
                <a:cubicBezTo>
                  <a:pt x="2740025" y="660400"/>
                  <a:pt x="2754313" y="647700"/>
                  <a:pt x="2771775" y="647700"/>
                </a:cubicBezTo>
                <a:cubicBezTo>
                  <a:pt x="2789237" y="647700"/>
                  <a:pt x="2806700" y="655638"/>
                  <a:pt x="2828925" y="657225"/>
                </a:cubicBezTo>
                <a:cubicBezTo>
                  <a:pt x="2851150" y="658812"/>
                  <a:pt x="2889250" y="666750"/>
                  <a:pt x="2905125" y="657225"/>
                </a:cubicBezTo>
                <a:cubicBezTo>
                  <a:pt x="2921000" y="647700"/>
                  <a:pt x="2916238" y="604837"/>
                  <a:pt x="2924175" y="600075"/>
                </a:cubicBezTo>
                <a:cubicBezTo>
                  <a:pt x="2932113" y="595312"/>
                  <a:pt x="2936875" y="623888"/>
                  <a:pt x="2952750" y="628650"/>
                </a:cubicBezTo>
                <a:cubicBezTo>
                  <a:pt x="2968625" y="633412"/>
                  <a:pt x="3008313" y="636587"/>
                  <a:pt x="3019425" y="628650"/>
                </a:cubicBezTo>
                <a:cubicBezTo>
                  <a:pt x="3030538" y="620712"/>
                  <a:pt x="3014663" y="587375"/>
                  <a:pt x="3019425" y="581025"/>
                </a:cubicBezTo>
                <a:cubicBezTo>
                  <a:pt x="3024187" y="574675"/>
                  <a:pt x="3040062" y="593725"/>
                  <a:pt x="3048000" y="590550"/>
                </a:cubicBezTo>
                <a:cubicBezTo>
                  <a:pt x="3055938" y="587375"/>
                  <a:pt x="3057525" y="566738"/>
                  <a:pt x="3067050" y="561975"/>
                </a:cubicBezTo>
                <a:cubicBezTo>
                  <a:pt x="3076575" y="557212"/>
                  <a:pt x="3097213" y="568325"/>
                  <a:pt x="3105150" y="561975"/>
                </a:cubicBezTo>
                <a:cubicBezTo>
                  <a:pt x="3113087" y="555625"/>
                  <a:pt x="3111500" y="538162"/>
                  <a:pt x="3114675" y="523875"/>
                </a:cubicBezTo>
                <a:cubicBezTo>
                  <a:pt x="3117850" y="509588"/>
                  <a:pt x="3119437" y="490538"/>
                  <a:pt x="3124200" y="476250"/>
                </a:cubicBezTo>
                <a:cubicBezTo>
                  <a:pt x="3128963" y="461962"/>
                  <a:pt x="3130550" y="436563"/>
                  <a:pt x="3143250" y="438150"/>
                </a:cubicBezTo>
                <a:cubicBezTo>
                  <a:pt x="3155950" y="439737"/>
                  <a:pt x="3184525" y="468313"/>
                  <a:pt x="3200400" y="485775"/>
                </a:cubicBezTo>
                <a:cubicBezTo>
                  <a:pt x="3216275" y="503237"/>
                  <a:pt x="3225800" y="538162"/>
                  <a:pt x="3238500" y="542925"/>
                </a:cubicBezTo>
                <a:cubicBezTo>
                  <a:pt x="3251200" y="547688"/>
                  <a:pt x="3267075" y="511175"/>
                  <a:pt x="3276600" y="514350"/>
                </a:cubicBezTo>
                <a:cubicBezTo>
                  <a:pt x="3286125" y="517525"/>
                  <a:pt x="3295650" y="561975"/>
                  <a:pt x="3295650" y="561975"/>
                </a:cubicBezTo>
              </a:path>
            </a:pathLst>
          </a:cu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5257085" y="5010153"/>
            <a:ext cx="2943966" cy="162173"/>
          </a:xfrm>
          <a:custGeom>
            <a:avLst/>
            <a:gdLst>
              <a:gd name="connsiteX0" fmla="*/ 0 w 3295650"/>
              <a:gd name="connsiteY0" fmla="*/ 48430 h 134403"/>
              <a:gd name="connsiteX1" fmla="*/ 76200 w 3295650"/>
              <a:gd name="connsiteY1" fmla="*/ 77005 h 134403"/>
              <a:gd name="connsiteX2" fmla="*/ 114300 w 3295650"/>
              <a:gd name="connsiteY2" fmla="*/ 124630 h 134403"/>
              <a:gd name="connsiteX3" fmla="*/ 152400 w 3295650"/>
              <a:gd name="connsiteY3" fmla="*/ 105580 h 134403"/>
              <a:gd name="connsiteX4" fmla="*/ 180975 w 3295650"/>
              <a:gd name="connsiteY4" fmla="*/ 134155 h 134403"/>
              <a:gd name="connsiteX5" fmla="*/ 209550 w 3295650"/>
              <a:gd name="connsiteY5" fmla="*/ 96055 h 134403"/>
              <a:gd name="connsiteX6" fmla="*/ 247650 w 3295650"/>
              <a:gd name="connsiteY6" fmla="*/ 96055 h 134403"/>
              <a:gd name="connsiteX7" fmla="*/ 276225 w 3295650"/>
              <a:gd name="connsiteY7" fmla="*/ 57955 h 134403"/>
              <a:gd name="connsiteX8" fmla="*/ 381000 w 3295650"/>
              <a:gd name="connsiteY8" fmla="*/ 57955 h 134403"/>
              <a:gd name="connsiteX9" fmla="*/ 400050 w 3295650"/>
              <a:gd name="connsiteY9" fmla="*/ 48430 h 134403"/>
              <a:gd name="connsiteX10" fmla="*/ 438150 w 3295650"/>
              <a:gd name="connsiteY10" fmla="*/ 86530 h 134403"/>
              <a:gd name="connsiteX11" fmla="*/ 466725 w 3295650"/>
              <a:gd name="connsiteY11" fmla="*/ 77005 h 134403"/>
              <a:gd name="connsiteX12" fmla="*/ 495300 w 3295650"/>
              <a:gd name="connsiteY12" fmla="*/ 67480 h 134403"/>
              <a:gd name="connsiteX13" fmla="*/ 523875 w 3295650"/>
              <a:gd name="connsiteY13" fmla="*/ 105580 h 134403"/>
              <a:gd name="connsiteX14" fmla="*/ 561975 w 3295650"/>
              <a:gd name="connsiteY14" fmla="*/ 77005 h 134403"/>
              <a:gd name="connsiteX15" fmla="*/ 600075 w 3295650"/>
              <a:gd name="connsiteY15" fmla="*/ 77005 h 134403"/>
              <a:gd name="connsiteX16" fmla="*/ 619125 w 3295650"/>
              <a:gd name="connsiteY16" fmla="*/ 105580 h 134403"/>
              <a:gd name="connsiteX17" fmla="*/ 657225 w 3295650"/>
              <a:gd name="connsiteY17" fmla="*/ 77005 h 134403"/>
              <a:gd name="connsiteX18" fmla="*/ 685800 w 3295650"/>
              <a:gd name="connsiteY18" fmla="*/ 77005 h 134403"/>
              <a:gd name="connsiteX19" fmla="*/ 704850 w 3295650"/>
              <a:gd name="connsiteY19" fmla="*/ 115105 h 134403"/>
              <a:gd name="connsiteX20" fmla="*/ 733425 w 3295650"/>
              <a:gd name="connsiteY20" fmla="*/ 77005 h 134403"/>
              <a:gd name="connsiteX21" fmla="*/ 762000 w 3295650"/>
              <a:gd name="connsiteY21" fmla="*/ 77005 h 134403"/>
              <a:gd name="connsiteX22" fmla="*/ 781050 w 3295650"/>
              <a:gd name="connsiteY22" fmla="*/ 105580 h 134403"/>
              <a:gd name="connsiteX23" fmla="*/ 800100 w 3295650"/>
              <a:gd name="connsiteY23" fmla="*/ 67480 h 134403"/>
              <a:gd name="connsiteX24" fmla="*/ 847725 w 3295650"/>
              <a:gd name="connsiteY24" fmla="*/ 67480 h 134403"/>
              <a:gd name="connsiteX25" fmla="*/ 866775 w 3295650"/>
              <a:gd name="connsiteY25" fmla="*/ 10330 h 134403"/>
              <a:gd name="connsiteX26" fmla="*/ 895350 w 3295650"/>
              <a:gd name="connsiteY26" fmla="*/ 10330 h 134403"/>
              <a:gd name="connsiteX27" fmla="*/ 923925 w 3295650"/>
              <a:gd name="connsiteY27" fmla="*/ 115105 h 134403"/>
              <a:gd name="connsiteX28" fmla="*/ 971550 w 3295650"/>
              <a:gd name="connsiteY28" fmla="*/ 115105 h 134403"/>
              <a:gd name="connsiteX29" fmla="*/ 1009650 w 3295650"/>
              <a:gd name="connsiteY29" fmla="*/ 115105 h 134403"/>
              <a:gd name="connsiteX30" fmla="*/ 1047750 w 3295650"/>
              <a:gd name="connsiteY30" fmla="*/ 105580 h 134403"/>
              <a:gd name="connsiteX31" fmla="*/ 1057275 w 3295650"/>
              <a:gd name="connsiteY31" fmla="*/ 105580 h 134403"/>
              <a:gd name="connsiteX32" fmla="*/ 1152525 w 3295650"/>
              <a:gd name="connsiteY32" fmla="*/ 105580 h 134403"/>
              <a:gd name="connsiteX33" fmla="*/ 1238250 w 3295650"/>
              <a:gd name="connsiteY33" fmla="*/ 124630 h 134403"/>
              <a:gd name="connsiteX34" fmla="*/ 1295400 w 3295650"/>
              <a:gd name="connsiteY34" fmla="*/ 115105 h 134403"/>
              <a:gd name="connsiteX35" fmla="*/ 1352550 w 3295650"/>
              <a:gd name="connsiteY35" fmla="*/ 115105 h 134403"/>
              <a:gd name="connsiteX36" fmla="*/ 1400175 w 3295650"/>
              <a:gd name="connsiteY36" fmla="*/ 115105 h 134403"/>
              <a:gd name="connsiteX37" fmla="*/ 1447800 w 3295650"/>
              <a:gd name="connsiteY37" fmla="*/ 124630 h 134403"/>
              <a:gd name="connsiteX38" fmla="*/ 1485900 w 3295650"/>
              <a:gd name="connsiteY38" fmla="*/ 96055 h 134403"/>
              <a:gd name="connsiteX39" fmla="*/ 1590675 w 3295650"/>
              <a:gd name="connsiteY39" fmla="*/ 105580 h 134403"/>
              <a:gd name="connsiteX40" fmla="*/ 1647825 w 3295650"/>
              <a:gd name="connsiteY40" fmla="*/ 115105 h 134403"/>
              <a:gd name="connsiteX41" fmla="*/ 1714500 w 3295650"/>
              <a:gd name="connsiteY41" fmla="*/ 124630 h 134403"/>
              <a:gd name="connsiteX42" fmla="*/ 1771650 w 3295650"/>
              <a:gd name="connsiteY42" fmla="*/ 115105 h 134403"/>
              <a:gd name="connsiteX43" fmla="*/ 1838325 w 3295650"/>
              <a:gd name="connsiteY43" fmla="*/ 115105 h 134403"/>
              <a:gd name="connsiteX44" fmla="*/ 1905000 w 3295650"/>
              <a:gd name="connsiteY44" fmla="*/ 105580 h 134403"/>
              <a:gd name="connsiteX45" fmla="*/ 1943100 w 3295650"/>
              <a:gd name="connsiteY45" fmla="*/ 124630 h 134403"/>
              <a:gd name="connsiteX46" fmla="*/ 2019300 w 3295650"/>
              <a:gd name="connsiteY46" fmla="*/ 134155 h 134403"/>
              <a:gd name="connsiteX47" fmla="*/ 2085975 w 3295650"/>
              <a:gd name="connsiteY47" fmla="*/ 115105 h 134403"/>
              <a:gd name="connsiteX48" fmla="*/ 2124075 w 3295650"/>
              <a:gd name="connsiteY48" fmla="*/ 134155 h 134403"/>
              <a:gd name="connsiteX49" fmla="*/ 2228850 w 3295650"/>
              <a:gd name="connsiteY49" fmla="*/ 124630 h 134403"/>
              <a:gd name="connsiteX50" fmla="*/ 2305050 w 3295650"/>
              <a:gd name="connsiteY50" fmla="*/ 115105 h 134403"/>
              <a:gd name="connsiteX51" fmla="*/ 2343150 w 3295650"/>
              <a:gd name="connsiteY51" fmla="*/ 124630 h 134403"/>
              <a:gd name="connsiteX52" fmla="*/ 2400300 w 3295650"/>
              <a:gd name="connsiteY52" fmla="*/ 124630 h 134403"/>
              <a:gd name="connsiteX53" fmla="*/ 2438400 w 3295650"/>
              <a:gd name="connsiteY53" fmla="*/ 105580 h 134403"/>
              <a:gd name="connsiteX54" fmla="*/ 2505075 w 3295650"/>
              <a:gd name="connsiteY54" fmla="*/ 124630 h 134403"/>
              <a:gd name="connsiteX55" fmla="*/ 2619375 w 3295650"/>
              <a:gd name="connsiteY55" fmla="*/ 124630 h 134403"/>
              <a:gd name="connsiteX56" fmla="*/ 2676525 w 3295650"/>
              <a:gd name="connsiteY56" fmla="*/ 134155 h 134403"/>
              <a:gd name="connsiteX57" fmla="*/ 2800350 w 3295650"/>
              <a:gd name="connsiteY57" fmla="*/ 115105 h 134403"/>
              <a:gd name="connsiteX58" fmla="*/ 2847975 w 3295650"/>
              <a:gd name="connsiteY58" fmla="*/ 134155 h 134403"/>
              <a:gd name="connsiteX59" fmla="*/ 2971800 w 3295650"/>
              <a:gd name="connsiteY59" fmla="*/ 134155 h 134403"/>
              <a:gd name="connsiteX60" fmla="*/ 3019425 w 3295650"/>
              <a:gd name="connsiteY60" fmla="*/ 115105 h 134403"/>
              <a:gd name="connsiteX61" fmla="*/ 3171825 w 3295650"/>
              <a:gd name="connsiteY61" fmla="*/ 115105 h 134403"/>
              <a:gd name="connsiteX62" fmla="*/ 3190875 w 3295650"/>
              <a:gd name="connsiteY62" fmla="*/ 96055 h 134403"/>
              <a:gd name="connsiteX63" fmla="*/ 3219450 w 3295650"/>
              <a:gd name="connsiteY63" fmla="*/ 115105 h 134403"/>
              <a:gd name="connsiteX64" fmla="*/ 3295650 w 3295650"/>
              <a:gd name="connsiteY64" fmla="*/ 124630 h 134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295650" h="134403">
                <a:moveTo>
                  <a:pt x="0" y="48430"/>
                </a:moveTo>
                <a:cubicBezTo>
                  <a:pt x="28575" y="56367"/>
                  <a:pt x="57150" y="64305"/>
                  <a:pt x="76200" y="77005"/>
                </a:cubicBezTo>
                <a:cubicBezTo>
                  <a:pt x="95250" y="89705"/>
                  <a:pt x="101600" y="119867"/>
                  <a:pt x="114300" y="124630"/>
                </a:cubicBezTo>
                <a:cubicBezTo>
                  <a:pt x="127000" y="129393"/>
                  <a:pt x="141288" y="103993"/>
                  <a:pt x="152400" y="105580"/>
                </a:cubicBezTo>
                <a:cubicBezTo>
                  <a:pt x="163512" y="107167"/>
                  <a:pt x="171450" y="135743"/>
                  <a:pt x="180975" y="134155"/>
                </a:cubicBezTo>
                <a:cubicBezTo>
                  <a:pt x="190500" y="132568"/>
                  <a:pt x="198438" y="102405"/>
                  <a:pt x="209550" y="96055"/>
                </a:cubicBezTo>
                <a:cubicBezTo>
                  <a:pt x="220662" y="89705"/>
                  <a:pt x="236538" y="102405"/>
                  <a:pt x="247650" y="96055"/>
                </a:cubicBezTo>
                <a:cubicBezTo>
                  <a:pt x="258762" y="89705"/>
                  <a:pt x="254000" y="64305"/>
                  <a:pt x="276225" y="57955"/>
                </a:cubicBezTo>
                <a:cubicBezTo>
                  <a:pt x="298450" y="51605"/>
                  <a:pt x="360363" y="59542"/>
                  <a:pt x="381000" y="57955"/>
                </a:cubicBezTo>
                <a:cubicBezTo>
                  <a:pt x="401637" y="56368"/>
                  <a:pt x="390525" y="43667"/>
                  <a:pt x="400050" y="48430"/>
                </a:cubicBezTo>
                <a:cubicBezTo>
                  <a:pt x="409575" y="53193"/>
                  <a:pt x="427038" y="81768"/>
                  <a:pt x="438150" y="86530"/>
                </a:cubicBezTo>
                <a:cubicBezTo>
                  <a:pt x="449262" y="91292"/>
                  <a:pt x="466725" y="77005"/>
                  <a:pt x="466725" y="77005"/>
                </a:cubicBezTo>
                <a:cubicBezTo>
                  <a:pt x="476250" y="73830"/>
                  <a:pt x="485775" y="62717"/>
                  <a:pt x="495300" y="67480"/>
                </a:cubicBezTo>
                <a:cubicBezTo>
                  <a:pt x="504825" y="72243"/>
                  <a:pt x="512763" y="103993"/>
                  <a:pt x="523875" y="105580"/>
                </a:cubicBezTo>
                <a:cubicBezTo>
                  <a:pt x="534987" y="107167"/>
                  <a:pt x="549275" y="81768"/>
                  <a:pt x="561975" y="77005"/>
                </a:cubicBezTo>
                <a:cubicBezTo>
                  <a:pt x="574675" y="72242"/>
                  <a:pt x="590550" y="72242"/>
                  <a:pt x="600075" y="77005"/>
                </a:cubicBezTo>
                <a:cubicBezTo>
                  <a:pt x="609600" y="81768"/>
                  <a:pt x="609600" y="105580"/>
                  <a:pt x="619125" y="105580"/>
                </a:cubicBezTo>
                <a:cubicBezTo>
                  <a:pt x="628650" y="105580"/>
                  <a:pt x="646113" y="81767"/>
                  <a:pt x="657225" y="77005"/>
                </a:cubicBezTo>
                <a:cubicBezTo>
                  <a:pt x="668337" y="72243"/>
                  <a:pt x="677863" y="70655"/>
                  <a:pt x="685800" y="77005"/>
                </a:cubicBezTo>
                <a:cubicBezTo>
                  <a:pt x="693737" y="83355"/>
                  <a:pt x="696913" y="115105"/>
                  <a:pt x="704850" y="115105"/>
                </a:cubicBezTo>
                <a:cubicBezTo>
                  <a:pt x="712787" y="115105"/>
                  <a:pt x="723900" y="83355"/>
                  <a:pt x="733425" y="77005"/>
                </a:cubicBezTo>
                <a:cubicBezTo>
                  <a:pt x="742950" y="70655"/>
                  <a:pt x="754063" y="72243"/>
                  <a:pt x="762000" y="77005"/>
                </a:cubicBezTo>
                <a:cubicBezTo>
                  <a:pt x="769938" y="81768"/>
                  <a:pt x="774700" y="107168"/>
                  <a:pt x="781050" y="105580"/>
                </a:cubicBezTo>
                <a:cubicBezTo>
                  <a:pt x="787400" y="103993"/>
                  <a:pt x="788988" y="73830"/>
                  <a:pt x="800100" y="67480"/>
                </a:cubicBezTo>
                <a:cubicBezTo>
                  <a:pt x="811212" y="61130"/>
                  <a:pt x="836613" y="77005"/>
                  <a:pt x="847725" y="67480"/>
                </a:cubicBezTo>
                <a:cubicBezTo>
                  <a:pt x="858838" y="57955"/>
                  <a:pt x="858838" y="19855"/>
                  <a:pt x="866775" y="10330"/>
                </a:cubicBezTo>
                <a:cubicBezTo>
                  <a:pt x="874712" y="805"/>
                  <a:pt x="885825" y="-7133"/>
                  <a:pt x="895350" y="10330"/>
                </a:cubicBezTo>
                <a:cubicBezTo>
                  <a:pt x="904875" y="27792"/>
                  <a:pt x="911225" y="97643"/>
                  <a:pt x="923925" y="115105"/>
                </a:cubicBezTo>
                <a:cubicBezTo>
                  <a:pt x="936625" y="132568"/>
                  <a:pt x="971550" y="115105"/>
                  <a:pt x="971550" y="115105"/>
                </a:cubicBezTo>
                <a:cubicBezTo>
                  <a:pt x="985837" y="115105"/>
                  <a:pt x="996950" y="116692"/>
                  <a:pt x="1009650" y="115105"/>
                </a:cubicBezTo>
                <a:cubicBezTo>
                  <a:pt x="1022350" y="113518"/>
                  <a:pt x="1039812" y="107168"/>
                  <a:pt x="1047750" y="105580"/>
                </a:cubicBezTo>
                <a:cubicBezTo>
                  <a:pt x="1055688" y="103992"/>
                  <a:pt x="1057275" y="105580"/>
                  <a:pt x="1057275" y="105580"/>
                </a:cubicBezTo>
                <a:cubicBezTo>
                  <a:pt x="1074737" y="105580"/>
                  <a:pt x="1122362" y="102405"/>
                  <a:pt x="1152525" y="105580"/>
                </a:cubicBezTo>
                <a:cubicBezTo>
                  <a:pt x="1182688" y="108755"/>
                  <a:pt x="1214437" y="123042"/>
                  <a:pt x="1238250" y="124630"/>
                </a:cubicBezTo>
                <a:cubicBezTo>
                  <a:pt x="1262063" y="126218"/>
                  <a:pt x="1276350" y="116692"/>
                  <a:pt x="1295400" y="115105"/>
                </a:cubicBezTo>
                <a:cubicBezTo>
                  <a:pt x="1314450" y="113518"/>
                  <a:pt x="1352550" y="115105"/>
                  <a:pt x="1352550" y="115105"/>
                </a:cubicBezTo>
                <a:cubicBezTo>
                  <a:pt x="1370012" y="115105"/>
                  <a:pt x="1384300" y="113518"/>
                  <a:pt x="1400175" y="115105"/>
                </a:cubicBezTo>
                <a:cubicBezTo>
                  <a:pt x="1416050" y="116693"/>
                  <a:pt x="1433513" y="127805"/>
                  <a:pt x="1447800" y="124630"/>
                </a:cubicBezTo>
                <a:cubicBezTo>
                  <a:pt x="1462087" y="121455"/>
                  <a:pt x="1462088" y="99230"/>
                  <a:pt x="1485900" y="96055"/>
                </a:cubicBezTo>
                <a:cubicBezTo>
                  <a:pt x="1509713" y="92880"/>
                  <a:pt x="1563687" y="102405"/>
                  <a:pt x="1590675" y="105580"/>
                </a:cubicBezTo>
                <a:cubicBezTo>
                  <a:pt x="1617663" y="108755"/>
                  <a:pt x="1627188" y="111930"/>
                  <a:pt x="1647825" y="115105"/>
                </a:cubicBezTo>
                <a:cubicBezTo>
                  <a:pt x="1668463" y="118280"/>
                  <a:pt x="1693863" y="124630"/>
                  <a:pt x="1714500" y="124630"/>
                </a:cubicBezTo>
                <a:cubicBezTo>
                  <a:pt x="1735137" y="124630"/>
                  <a:pt x="1751013" y="116692"/>
                  <a:pt x="1771650" y="115105"/>
                </a:cubicBezTo>
                <a:cubicBezTo>
                  <a:pt x="1792287" y="113518"/>
                  <a:pt x="1816100" y="116692"/>
                  <a:pt x="1838325" y="115105"/>
                </a:cubicBezTo>
                <a:cubicBezTo>
                  <a:pt x="1860550" y="113518"/>
                  <a:pt x="1887538" y="103993"/>
                  <a:pt x="1905000" y="105580"/>
                </a:cubicBezTo>
                <a:cubicBezTo>
                  <a:pt x="1922462" y="107167"/>
                  <a:pt x="1924050" y="119868"/>
                  <a:pt x="1943100" y="124630"/>
                </a:cubicBezTo>
                <a:cubicBezTo>
                  <a:pt x="1962150" y="129392"/>
                  <a:pt x="1995487" y="135743"/>
                  <a:pt x="2019300" y="134155"/>
                </a:cubicBezTo>
                <a:cubicBezTo>
                  <a:pt x="2043113" y="132567"/>
                  <a:pt x="2068513" y="115105"/>
                  <a:pt x="2085975" y="115105"/>
                </a:cubicBezTo>
                <a:cubicBezTo>
                  <a:pt x="2103437" y="115105"/>
                  <a:pt x="2100262" y="132567"/>
                  <a:pt x="2124075" y="134155"/>
                </a:cubicBezTo>
                <a:cubicBezTo>
                  <a:pt x="2147888" y="135743"/>
                  <a:pt x="2198687" y="127805"/>
                  <a:pt x="2228850" y="124630"/>
                </a:cubicBezTo>
                <a:cubicBezTo>
                  <a:pt x="2259013" y="121455"/>
                  <a:pt x="2286000" y="115105"/>
                  <a:pt x="2305050" y="115105"/>
                </a:cubicBezTo>
                <a:cubicBezTo>
                  <a:pt x="2324100" y="115105"/>
                  <a:pt x="2327275" y="123043"/>
                  <a:pt x="2343150" y="124630"/>
                </a:cubicBezTo>
                <a:cubicBezTo>
                  <a:pt x="2359025" y="126218"/>
                  <a:pt x="2384425" y="127805"/>
                  <a:pt x="2400300" y="124630"/>
                </a:cubicBezTo>
                <a:cubicBezTo>
                  <a:pt x="2416175" y="121455"/>
                  <a:pt x="2420938" y="105580"/>
                  <a:pt x="2438400" y="105580"/>
                </a:cubicBezTo>
                <a:cubicBezTo>
                  <a:pt x="2455862" y="105580"/>
                  <a:pt x="2474912" y="121455"/>
                  <a:pt x="2505075" y="124630"/>
                </a:cubicBezTo>
                <a:cubicBezTo>
                  <a:pt x="2535238" y="127805"/>
                  <a:pt x="2590800" y="123043"/>
                  <a:pt x="2619375" y="124630"/>
                </a:cubicBezTo>
                <a:cubicBezTo>
                  <a:pt x="2647950" y="126218"/>
                  <a:pt x="2646363" y="135742"/>
                  <a:pt x="2676525" y="134155"/>
                </a:cubicBezTo>
                <a:cubicBezTo>
                  <a:pt x="2706687" y="132568"/>
                  <a:pt x="2771775" y="115105"/>
                  <a:pt x="2800350" y="115105"/>
                </a:cubicBezTo>
                <a:cubicBezTo>
                  <a:pt x="2828925" y="115105"/>
                  <a:pt x="2819400" y="130980"/>
                  <a:pt x="2847975" y="134155"/>
                </a:cubicBezTo>
                <a:cubicBezTo>
                  <a:pt x="2876550" y="137330"/>
                  <a:pt x="2943225" y="137330"/>
                  <a:pt x="2971800" y="134155"/>
                </a:cubicBezTo>
                <a:cubicBezTo>
                  <a:pt x="3000375" y="130980"/>
                  <a:pt x="2986088" y="118280"/>
                  <a:pt x="3019425" y="115105"/>
                </a:cubicBezTo>
                <a:cubicBezTo>
                  <a:pt x="3052762" y="111930"/>
                  <a:pt x="3143250" y="118280"/>
                  <a:pt x="3171825" y="115105"/>
                </a:cubicBezTo>
                <a:cubicBezTo>
                  <a:pt x="3200400" y="111930"/>
                  <a:pt x="3182938" y="96055"/>
                  <a:pt x="3190875" y="96055"/>
                </a:cubicBezTo>
                <a:cubicBezTo>
                  <a:pt x="3198812" y="96055"/>
                  <a:pt x="3201987" y="110342"/>
                  <a:pt x="3219450" y="115105"/>
                </a:cubicBezTo>
                <a:cubicBezTo>
                  <a:pt x="3236913" y="119868"/>
                  <a:pt x="3266281" y="122249"/>
                  <a:pt x="3295650" y="124630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35842" y="5293911"/>
            <a:ext cx="742191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Jan 2009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07642" y="5293911"/>
            <a:ext cx="742191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Jan 2010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00600" y="5313304"/>
            <a:ext cx="742191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Jan 2009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879642" y="5313304"/>
            <a:ext cx="742191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Jan 2010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33782" y="5627060"/>
            <a:ext cx="1688300" cy="243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en-US" sz="1100" i="1" dirty="0" smtClean="0">
                <a:latin typeface="Calibri"/>
                <a:cs typeface="+mn-cs"/>
              </a:rPr>
              <a:t>Source: </a:t>
            </a:r>
            <a:r>
              <a:rPr lang="en-US" sz="1100" i="1" dirty="0" err="1" smtClean="0">
                <a:latin typeface="Calibri"/>
                <a:cs typeface="+mn-cs"/>
              </a:rPr>
              <a:t>Alexa</a:t>
            </a:r>
            <a:endParaRPr lang="en-US" sz="1100" i="1" dirty="0" smtClean="0">
              <a:latin typeface="Calibri"/>
              <a:cs typeface="+mn-cs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389436" y="228600"/>
            <a:ext cx="8363938" cy="1107996"/>
          </a:xfrm>
        </p:spPr>
        <p:txBody>
          <a:bodyPr>
            <a:normAutofit/>
          </a:bodyPr>
          <a:lstStyle/>
          <a:p>
            <a:r>
              <a:rPr lang="en-US" dirty="0" smtClean="0"/>
              <a:t>Scaling in Real Life</a:t>
            </a:r>
            <a:endParaRPr lang="en-US" sz="3200" dirty="0">
              <a:solidFill>
                <a:schemeClr val="bg2">
                  <a:lumMod val="20000"/>
                  <a:lumOff val="80000"/>
                  <a:alpha val="99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2062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dirty="0" smtClean="0"/>
              <a:t>Everything as a Service</a:t>
            </a:r>
            <a:endParaRPr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76200" y="990600"/>
            <a:ext cx="2971800" cy="5715000"/>
          </a:xfrm>
          <a:prstGeom prst="roundRect">
            <a:avLst/>
          </a:prstGeom>
          <a:gradFill>
            <a:gsLst>
              <a:gs pos="55000">
                <a:schemeClr val="bg1">
                  <a:lumMod val="75000"/>
                  <a:lumOff val="25000"/>
                </a:schemeClr>
              </a:gs>
              <a:gs pos="56000">
                <a:schemeClr val="bg2">
                  <a:lumMod val="75000"/>
                </a:schemeClr>
              </a:gs>
              <a:gs pos="69000">
                <a:schemeClr val="bg1">
                  <a:alpha val="0"/>
                </a:schemeClr>
              </a:gs>
              <a:gs pos="100000">
                <a:schemeClr val="bg1">
                  <a:alpha val="1000"/>
                </a:schemeClr>
              </a:gs>
            </a:gsLst>
          </a:gradFill>
          <a:ln>
            <a:solidFill>
              <a:schemeClr val="bg1"/>
            </a:solidFill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400" dirty="0">
              <a:gradFill>
                <a:gsLst>
                  <a:gs pos="62000">
                    <a:schemeClr val="tx1"/>
                  </a:gs>
                  <a:gs pos="88000">
                    <a:schemeClr val="tx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grpSp>
        <p:nvGrpSpPr>
          <p:cNvPr id="23" name="Group 27"/>
          <p:cNvGrpSpPr>
            <a:grpSpLocks/>
          </p:cNvGrpSpPr>
          <p:nvPr/>
        </p:nvGrpSpPr>
        <p:grpSpPr bwMode="auto">
          <a:xfrm>
            <a:off x="539552" y="1322691"/>
            <a:ext cx="2088232" cy="2096735"/>
            <a:chOff x="5138977" y="2527543"/>
            <a:chExt cx="2783378" cy="2095843"/>
          </a:xfrm>
        </p:grpSpPr>
        <p:pic>
          <p:nvPicPr>
            <p:cNvPr id="25" name="Picture 2" descr="C:\Program Files\Microsoft Resource DVD Artwork\DVD_ART\Artwork_Imagery\HARDWARE_IMAGERY\Photos - OEM Hardware\Server Computer\HP AlphaServer SC4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291491" y="2527543"/>
              <a:ext cx="2123374" cy="1285328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</p:spPr>
        </p:pic>
        <p:sp>
          <p:nvSpPr>
            <p:cNvPr id="26" name="TextBox 19"/>
            <p:cNvSpPr txBox="1">
              <a:spLocks noChangeArrowheads="1"/>
            </p:cNvSpPr>
            <p:nvPr/>
          </p:nvSpPr>
          <p:spPr bwMode="auto">
            <a:xfrm>
              <a:off x="5138977" y="3792742"/>
              <a:ext cx="2783378" cy="830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400" dirty="0" smtClean="0"/>
                <a:t>Infrastructure As a Service</a:t>
              </a:r>
              <a:endParaRPr lang="en-US" sz="2400" dirty="0"/>
            </a:p>
          </p:txBody>
        </p:sp>
      </p:grp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152400" y="3672401"/>
            <a:ext cx="2819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23838" indent="-223838">
              <a:buFont typeface="Arial" pitchFamily="34" charset="0"/>
              <a:buChar char="•"/>
            </a:pPr>
            <a:r>
              <a:rPr lang="en-US" dirty="0" smtClean="0"/>
              <a:t>Provides VMs</a:t>
            </a:r>
          </a:p>
          <a:p>
            <a:pPr marL="223838" indent="-223838">
              <a:buFont typeface="Arial" pitchFamily="34" charset="0"/>
              <a:buChar char="•"/>
            </a:pPr>
            <a:r>
              <a:rPr lang="en-IE" dirty="0" smtClean="0"/>
              <a:t>Good for Legacy Apps</a:t>
            </a:r>
          </a:p>
          <a:p>
            <a:pPr marL="223838" indent="-223838">
              <a:buFont typeface="Arial" pitchFamily="34" charset="0"/>
              <a:buChar char="•"/>
            </a:pPr>
            <a:r>
              <a:rPr lang="en-IE" dirty="0" smtClean="0"/>
              <a:t>Not great for scalability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 bwMode="auto">
          <a:xfrm>
            <a:off x="3100272" y="990600"/>
            <a:ext cx="2971800" cy="5715000"/>
          </a:xfrm>
          <a:prstGeom prst="roundRect">
            <a:avLst/>
          </a:prstGeom>
          <a:gradFill>
            <a:gsLst>
              <a:gs pos="55000">
                <a:schemeClr val="bg1">
                  <a:lumMod val="75000"/>
                  <a:lumOff val="25000"/>
                </a:schemeClr>
              </a:gs>
              <a:gs pos="56000">
                <a:schemeClr val="bg2">
                  <a:lumMod val="75000"/>
                </a:schemeClr>
              </a:gs>
              <a:gs pos="69000">
                <a:schemeClr val="bg1">
                  <a:alpha val="0"/>
                </a:schemeClr>
              </a:gs>
              <a:gs pos="100000">
                <a:schemeClr val="bg1">
                  <a:alpha val="1000"/>
                </a:schemeClr>
              </a:gs>
            </a:gsLst>
          </a:gradFill>
          <a:ln>
            <a:solidFill>
              <a:schemeClr val="bg1"/>
            </a:solidFill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400" dirty="0">
              <a:gradFill>
                <a:gsLst>
                  <a:gs pos="62000">
                    <a:schemeClr val="tx1"/>
                  </a:gs>
                  <a:gs pos="88000">
                    <a:schemeClr val="tx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32" name="TextBox 19"/>
          <p:cNvSpPr txBox="1">
            <a:spLocks noChangeArrowheads="1"/>
          </p:cNvSpPr>
          <p:nvPr/>
        </p:nvSpPr>
        <p:spPr bwMode="auto">
          <a:xfrm>
            <a:off x="3674458" y="2583363"/>
            <a:ext cx="18234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 dirty="0" smtClean="0"/>
              <a:t>Platform</a:t>
            </a:r>
            <a:br>
              <a:rPr lang="en-US" sz="2400" dirty="0" smtClean="0"/>
            </a:br>
            <a:r>
              <a:rPr lang="en-US" sz="2400" dirty="0" smtClean="0"/>
              <a:t>As a Service</a:t>
            </a:r>
            <a:endParaRPr lang="en-US" sz="2400" dirty="0"/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3176472" y="3672401"/>
            <a:ext cx="2819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23838" indent="-223838">
              <a:buFont typeface="Arial" pitchFamily="34" charset="0"/>
              <a:buChar char="•"/>
            </a:pPr>
            <a:r>
              <a:rPr lang="en-US" dirty="0" smtClean="0"/>
              <a:t>Provides APIs and Building Block Services</a:t>
            </a:r>
            <a:endParaRPr lang="en-IE" dirty="0" smtClean="0"/>
          </a:p>
          <a:p>
            <a:pPr marL="223838" indent="-223838">
              <a:buFont typeface="Arial" pitchFamily="34" charset="0"/>
              <a:buChar char="•"/>
            </a:pPr>
            <a:r>
              <a:rPr lang="en-IE" dirty="0" smtClean="0"/>
              <a:t>Requires a migration of apps</a:t>
            </a:r>
          </a:p>
          <a:p>
            <a:pPr marL="223838" indent="-223838">
              <a:buFont typeface="Arial" pitchFamily="34" charset="0"/>
              <a:buChar char="•"/>
            </a:pPr>
            <a:r>
              <a:rPr lang="en-IE" dirty="0" smtClean="0"/>
              <a:t>Great opportunity for scalability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 bwMode="auto">
          <a:xfrm>
            <a:off x="6134431" y="990600"/>
            <a:ext cx="2971800" cy="5715000"/>
          </a:xfrm>
          <a:prstGeom prst="roundRect">
            <a:avLst/>
          </a:prstGeom>
          <a:gradFill>
            <a:gsLst>
              <a:gs pos="55000">
                <a:schemeClr val="bg1">
                  <a:lumMod val="75000"/>
                  <a:lumOff val="25000"/>
                </a:schemeClr>
              </a:gs>
              <a:gs pos="56000">
                <a:schemeClr val="bg2">
                  <a:lumMod val="75000"/>
                </a:schemeClr>
              </a:gs>
              <a:gs pos="69000">
                <a:schemeClr val="bg1">
                  <a:alpha val="0"/>
                </a:schemeClr>
              </a:gs>
              <a:gs pos="100000">
                <a:schemeClr val="bg1">
                  <a:alpha val="1000"/>
                </a:schemeClr>
              </a:gs>
            </a:gsLst>
          </a:gradFill>
          <a:ln>
            <a:solidFill>
              <a:schemeClr val="bg1"/>
            </a:solidFill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400" dirty="0">
              <a:gradFill>
                <a:gsLst>
                  <a:gs pos="62000">
                    <a:schemeClr val="tx1"/>
                  </a:gs>
                  <a:gs pos="88000">
                    <a:schemeClr val="tx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39" name="TextBox 19"/>
          <p:cNvSpPr txBox="1">
            <a:spLocks noChangeArrowheads="1"/>
          </p:cNvSpPr>
          <p:nvPr/>
        </p:nvSpPr>
        <p:spPr bwMode="auto">
          <a:xfrm>
            <a:off x="6562690" y="2564904"/>
            <a:ext cx="21152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 dirty="0" smtClean="0"/>
              <a:t>Software </a:t>
            </a:r>
            <a:br>
              <a:rPr lang="en-US" sz="2400" dirty="0" smtClean="0"/>
            </a:br>
            <a:r>
              <a:rPr lang="en-US" sz="2400" dirty="0" smtClean="0"/>
              <a:t>As a Service</a:t>
            </a:r>
            <a:endParaRPr lang="en-US" sz="2400" dirty="0"/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6210631" y="3618366"/>
            <a:ext cx="2819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23838" indent="-223838">
              <a:buFont typeface="Arial" pitchFamily="34" charset="0"/>
              <a:buChar char="•"/>
            </a:pPr>
            <a:r>
              <a:rPr lang="en-US" dirty="0" smtClean="0"/>
              <a:t>Provides Web Apps</a:t>
            </a:r>
          </a:p>
          <a:p>
            <a:pPr marL="223838" indent="-223838">
              <a:buFont typeface="Arial" pitchFamily="34" charset="0"/>
              <a:buChar char="•"/>
            </a:pPr>
            <a:r>
              <a:rPr lang="en-IE" dirty="0" smtClean="0"/>
              <a:t>Multi-Tenant</a:t>
            </a:r>
          </a:p>
          <a:p>
            <a:pPr marL="223838" indent="-223838">
              <a:buFont typeface="Arial" pitchFamily="34" charset="0"/>
              <a:buChar char="•"/>
            </a:pPr>
            <a:r>
              <a:rPr lang="en-IE" dirty="0" smtClean="0"/>
              <a:t>Logical Separation of data</a:t>
            </a:r>
          </a:p>
          <a:p>
            <a:pPr marL="223838" indent="-223838">
              <a:buFont typeface="Arial" pitchFamily="34" charset="0"/>
              <a:buChar char="•"/>
            </a:pPr>
            <a:r>
              <a:rPr lang="en-IE" dirty="0" smtClean="0"/>
              <a:t>Commodity</a:t>
            </a:r>
          </a:p>
          <a:p>
            <a:pPr marL="223838" indent="-223838">
              <a:buFont typeface="Arial" pitchFamily="34" charset="0"/>
              <a:buChar char="•"/>
            </a:pPr>
            <a:r>
              <a:rPr lang="en-IE" dirty="0" smtClean="0"/>
              <a:t>Very little customisation</a:t>
            </a:r>
          </a:p>
          <a:p>
            <a:pPr marL="223838" indent="-223838">
              <a:buFont typeface="Arial" pitchFamily="34" charset="0"/>
              <a:buChar char="•"/>
            </a:pPr>
            <a:r>
              <a:rPr lang="en-IE" dirty="0" smtClean="0"/>
              <a:t>Seamless scaling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643" y="1132585"/>
            <a:ext cx="1343375" cy="1419225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4016845" y="1554518"/>
            <a:ext cx="1129145" cy="780675"/>
            <a:chOff x="1188720" y="1645920"/>
            <a:chExt cx="8764906" cy="6176014"/>
          </a:xfrm>
        </p:grpSpPr>
        <p:pic>
          <p:nvPicPr>
            <p:cNvPr id="57" name="Picture 4" descr="VS box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557260" y="1668784"/>
              <a:ext cx="1396366" cy="6153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15" descr="server-app-plat-shap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88720" y="1645920"/>
              <a:ext cx="7406640" cy="6174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129" y="1124744"/>
            <a:ext cx="1343375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241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dirty="0" smtClean="0"/>
              <a:t>Everything as a Service</a:t>
            </a:r>
            <a:endParaRPr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76200" y="990600"/>
            <a:ext cx="2971800" cy="5715000"/>
          </a:xfrm>
          <a:prstGeom prst="roundRect">
            <a:avLst/>
          </a:prstGeom>
          <a:gradFill>
            <a:gsLst>
              <a:gs pos="55000">
                <a:schemeClr val="bg1">
                  <a:lumMod val="75000"/>
                  <a:lumOff val="25000"/>
                </a:schemeClr>
              </a:gs>
              <a:gs pos="56000">
                <a:schemeClr val="bg2">
                  <a:lumMod val="75000"/>
                </a:schemeClr>
              </a:gs>
              <a:gs pos="69000">
                <a:schemeClr val="bg1">
                  <a:alpha val="0"/>
                </a:schemeClr>
              </a:gs>
              <a:gs pos="100000">
                <a:schemeClr val="bg1">
                  <a:alpha val="1000"/>
                </a:schemeClr>
              </a:gs>
            </a:gsLst>
          </a:gradFill>
          <a:ln>
            <a:solidFill>
              <a:schemeClr val="bg1"/>
            </a:solidFill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400" dirty="0">
              <a:gradFill>
                <a:gsLst>
                  <a:gs pos="62000">
                    <a:schemeClr val="tx1"/>
                  </a:gs>
                  <a:gs pos="88000">
                    <a:schemeClr val="tx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grpSp>
        <p:nvGrpSpPr>
          <p:cNvPr id="23" name="Group 27"/>
          <p:cNvGrpSpPr>
            <a:grpSpLocks/>
          </p:cNvGrpSpPr>
          <p:nvPr/>
        </p:nvGrpSpPr>
        <p:grpSpPr bwMode="auto">
          <a:xfrm>
            <a:off x="539552" y="1322691"/>
            <a:ext cx="2088232" cy="2096735"/>
            <a:chOff x="5138977" y="2527543"/>
            <a:chExt cx="2783378" cy="2095843"/>
          </a:xfrm>
        </p:grpSpPr>
        <p:pic>
          <p:nvPicPr>
            <p:cNvPr id="25" name="Picture 2" descr="C:\Program Files\Microsoft Resource DVD Artwork\DVD_ART\Artwork_Imagery\HARDWARE_IMAGERY\Photos - OEM Hardware\Server Computer\HP AlphaServer SC4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291491" y="2527543"/>
              <a:ext cx="2123374" cy="1285328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</p:spPr>
        </p:pic>
        <p:sp>
          <p:nvSpPr>
            <p:cNvPr id="26" name="TextBox 19"/>
            <p:cNvSpPr txBox="1">
              <a:spLocks noChangeArrowheads="1"/>
            </p:cNvSpPr>
            <p:nvPr/>
          </p:nvSpPr>
          <p:spPr bwMode="auto">
            <a:xfrm>
              <a:off x="5138977" y="3792742"/>
              <a:ext cx="2783378" cy="830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400" dirty="0" smtClean="0"/>
                <a:t>Infrastructure As a Service</a:t>
              </a:r>
              <a:endParaRPr lang="en-US" sz="2400" dirty="0"/>
            </a:p>
          </p:txBody>
        </p:sp>
      </p:grpSp>
      <p:sp>
        <p:nvSpPr>
          <p:cNvPr id="28" name="Rounded Rectangle 27"/>
          <p:cNvSpPr/>
          <p:nvPr/>
        </p:nvSpPr>
        <p:spPr bwMode="auto">
          <a:xfrm>
            <a:off x="3100272" y="990600"/>
            <a:ext cx="2971800" cy="5715000"/>
          </a:xfrm>
          <a:prstGeom prst="roundRect">
            <a:avLst/>
          </a:prstGeom>
          <a:gradFill>
            <a:gsLst>
              <a:gs pos="55000">
                <a:schemeClr val="bg1">
                  <a:lumMod val="75000"/>
                  <a:lumOff val="25000"/>
                </a:schemeClr>
              </a:gs>
              <a:gs pos="56000">
                <a:schemeClr val="bg2">
                  <a:lumMod val="75000"/>
                </a:schemeClr>
              </a:gs>
              <a:gs pos="69000">
                <a:schemeClr val="bg1">
                  <a:alpha val="0"/>
                </a:schemeClr>
              </a:gs>
              <a:gs pos="100000">
                <a:schemeClr val="bg1">
                  <a:alpha val="1000"/>
                </a:schemeClr>
              </a:gs>
            </a:gsLst>
          </a:gradFill>
          <a:ln>
            <a:solidFill>
              <a:schemeClr val="bg1"/>
            </a:solidFill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400" dirty="0">
              <a:gradFill>
                <a:gsLst>
                  <a:gs pos="62000">
                    <a:schemeClr val="tx1"/>
                  </a:gs>
                  <a:gs pos="88000">
                    <a:schemeClr val="tx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32" name="TextBox 19"/>
          <p:cNvSpPr txBox="1">
            <a:spLocks noChangeArrowheads="1"/>
          </p:cNvSpPr>
          <p:nvPr/>
        </p:nvSpPr>
        <p:spPr bwMode="auto">
          <a:xfrm>
            <a:off x="3674458" y="2583363"/>
            <a:ext cx="18234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 dirty="0" smtClean="0"/>
              <a:t>Platform</a:t>
            </a:r>
            <a:br>
              <a:rPr lang="en-US" sz="2400" dirty="0" smtClean="0"/>
            </a:br>
            <a:r>
              <a:rPr lang="en-US" sz="2400" dirty="0" smtClean="0"/>
              <a:t>As a Service</a:t>
            </a:r>
            <a:endParaRPr lang="en-US" sz="2400" dirty="0"/>
          </a:p>
        </p:txBody>
      </p:sp>
      <p:sp>
        <p:nvSpPr>
          <p:cNvPr id="35" name="Rounded Rectangle 34"/>
          <p:cNvSpPr/>
          <p:nvPr/>
        </p:nvSpPr>
        <p:spPr bwMode="auto">
          <a:xfrm>
            <a:off x="6134431" y="990600"/>
            <a:ext cx="2971800" cy="5715000"/>
          </a:xfrm>
          <a:prstGeom prst="roundRect">
            <a:avLst/>
          </a:prstGeom>
          <a:gradFill>
            <a:gsLst>
              <a:gs pos="55000">
                <a:schemeClr val="bg1">
                  <a:lumMod val="75000"/>
                  <a:lumOff val="25000"/>
                </a:schemeClr>
              </a:gs>
              <a:gs pos="56000">
                <a:schemeClr val="bg2">
                  <a:lumMod val="75000"/>
                </a:schemeClr>
              </a:gs>
              <a:gs pos="69000">
                <a:schemeClr val="bg1">
                  <a:alpha val="0"/>
                </a:schemeClr>
              </a:gs>
              <a:gs pos="100000">
                <a:schemeClr val="bg1">
                  <a:alpha val="1000"/>
                </a:schemeClr>
              </a:gs>
            </a:gsLst>
          </a:gradFill>
          <a:ln>
            <a:solidFill>
              <a:schemeClr val="bg1"/>
            </a:solidFill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400" dirty="0">
              <a:gradFill>
                <a:gsLst>
                  <a:gs pos="62000">
                    <a:schemeClr val="tx1"/>
                  </a:gs>
                  <a:gs pos="88000">
                    <a:schemeClr val="tx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39" name="TextBox 19"/>
          <p:cNvSpPr txBox="1">
            <a:spLocks noChangeArrowheads="1"/>
          </p:cNvSpPr>
          <p:nvPr/>
        </p:nvSpPr>
        <p:spPr bwMode="auto">
          <a:xfrm>
            <a:off x="6562690" y="2564904"/>
            <a:ext cx="21152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 dirty="0" smtClean="0"/>
              <a:t>Software </a:t>
            </a:r>
            <a:br>
              <a:rPr lang="en-US" sz="2400" dirty="0" smtClean="0"/>
            </a:br>
            <a:r>
              <a:rPr lang="en-US" sz="2400" dirty="0" smtClean="0"/>
              <a:t>As a Service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643" y="1132585"/>
            <a:ext cx="1343375" cy="1419225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4016845" y="1554518"/>
            <a:ext cx="1129145" cy="780675"/>
            <a:chOff x="1188720" y="1645920"/>
            <a:chExt cx="8764906" cy="6176014"/>
          </a:xfrm>
        </p:grpSpPr>
        <p:pic>
          <p:nvPicPr>
            <p:cNvPr id="57" name="Picture 4" descr="VS box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557260" y="1668784"/>
              <a:ext cx="1396366" cy="6153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15" descr="server-app-plat-shap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88720" y="1645920"/>
              <a:ext cx="7406640" cy="6174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129" y="1124744"/>
            <a:ext cx="1343375" cy="144016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79974" y="3631851"/>
            <a:ext cx="1479189" cy="2991395"/>
            <a:chOff x="2705101" y="2381250"/>
            <a:chExt cx="1311310" cy="4019550"/>
          </a:xfrm>
        </p:grpSpPr>
        <p:sp>
          <p:nvSpPr>
            <p:cNvPr id="21" name="Rounded Rectangle 20"/>
            <p:cNvSpPr/>
            <p:nvPr/>
          </p:nvSpPr>
          <p:spPr>
            <a:xfrm>
              <a:off x="2705101" y="5564983"/>
              <a:ext cx="1311310" cy="381000"/>
            </a:xfrm>
            <a:prstGeom prst="roundRect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Storage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705101" y="5110164"/>
              <a:ext cx="1311310" cy="381000"/>
            </a:xfrm>
            <a:prstGeom prst="roundRect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Servers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705101" y="6019800"/>
              <a:ext cx="1311310" cy="381000"/>
            </a:xfrm>
            <a:prstGeom prst="roundRect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Networking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705101" y="4200526"/>
              <a:ext cx="1311310" cy="381000"/>
            </a:xfrm>
            <a:prstGeom prst="roundRect">
              <a:avLst/>
            </a:prstGeom>
            <a:gradFill rotWithShape="1">
              <a:gsLst>
                <a:gs pos="0">
                  <a:srgbClr val="000000">
                    <a:lumMod val="65000"/>
                  </a:srgbClr>
                </a:gs>
                <a:gs pos="39000">
                  <a:srgbClr val="B4DBF6"/>
                </a:gs>
                <a:gs pos="100000">
                  <a:srgbClr val="2D4B93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D4B93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O/S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705101" y="3745706"/>
              <a:ext cx="1311310" cy="381000"/>
            </a:xfrm>
            <a:prstGeom prst="roundRect">
              <a:avLst/>
            </a:prstGeom>
            <a:gradFill rotWithShape="1">
              <a:gsLst>
                <a:gs pos="0">
                  <a:srgbClr val="2D4B93">
                    <a:shade val="51000"/>
                    <a:satMod val="130000"/>
                  </a:srgbClr>
                </a:gs>
                <a:gs pos="80000">
                  <a:srgbClr val="2D4B93">
                    <a:shade val="93000"/>
                    <a:satMod val="130000"/>
                  </a:srgbClr>
                </a:gs>
                <a:gs pos="100000">
                  <a:srgbClr val="2D4B93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D4B93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Middleware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705101" y="4655345"/>
              <a:ext cx="1311310" cy="381000"/>
            </a:xfrm>
            <a:prstGeom prst="roundRect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Virtualization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2705101" y="2836069"/>
              <a:ext cx="1311310" cy="381000"/>
            </a:xfrm>
            <a:prstGeom prst="roundRect">
              <a:avLst/>
            </a:prstGeom>
            <a:gradFill rotWithShape="1">
              <a:gsLst>
                <a:gs pos="0">
                  <a:srgbClr val="2D4B93">
                    <a:shade val="51000"/>
                    <a:satMod val="130000"/>
                  </a:srgbClr>
                </a:gs>
                <a:gs pos="80000">
                  <a:srgbClr val="2D4B93">
                    <a:shade val="93000"/>
                    <a:satMod val="130000"/>
                  </a:srgbClr>
                </a:gs>
                <a:gs pos="100000">
                  <a:srgbClr val="2D4B93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D4B93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Data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2705101" y="2381250"/>
              <a:ext cx="1311310" cy="381000"/>
            </a:xfrm>
            <a:prstGeom prst="roundRect">
              <a:avLst/>
            </a:prstGeom>
            <a:gradFill rotWithShape="1">
              <a:gsLst>
                <a:gs pos="0">
                  <a:srgbClr val="2D4B93">
                    <a:shade val="51000"/>
                    <a:satMod val="130000"/>
                  </a:srgbClr>
                </a:gs>
                <a:gs pos="80000">
                  <a:srgbClr val="2D4B93">
                    <a:shade val="93000"/>
                    <a:satMod val="130000"/>
                  </a:srgbClr>
                </a:gs>
                <a:gs pos="100000">
                  <a:srgbClr val="2D4B93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D4B93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Applications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705101" y="3290888"/>
              <a:ext cx="1311310" cy="381000"/>
            </a:xfrm>
            <a:prstGeom prst="roundRect">
              <a:avLst/>
            </a:prstGeom>
            <a:gradFill rotWithShape="1">
              <a:gsLst>
                <a:gs pos="0">
                  <a:srgbClr val="2D4B93">
                    <a:shade val="51000"/>
                    <a:satMod val="130000"/>
                  </a:srgbClr>
                </a:gs>
                <a:gs pos="80000">
                  <a:srgbClr val="2D4B93">
                    <a:shade val="93000"/>
                    <a:satMod val="130000"/>
                  </a:srgbClr>
                </a:gs>
                <a:gs pos="100000">
                  <a:srgbClr val="2D4B93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D4B93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Runtime</a:t>
              </a:r>
            </a:p>
          </p:txBody>
        </p:sp>
      </p:grpSp>
      <p:sp>
        <p:nvSpPr>
          <p:cNvPr id="41" name="Left Brace 40"/>
          <p:cNvSpPr/>
          <p:nvPr/>
        </p:nvSpPr>
        <p:spPr>
          <a:xfrm flipH="1">
            <a:off x="2259158" y="5138026"/>
            <a:ext cx="215935" cy="1465771"/>
          </a:xfrm>
          <a:prstGeom prst="leftBrace">
            <a:avLst>
              <a:gd name="adj1" fmla="val 0"/>
              <a:gd name="adj2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2" name="TextBox 56"/>
          <p:cNvSpPr txBox="1"/>
          <p:nvPr/>
        </p:nvSpPr>
        <p:spPr>
          <a:xfrm flipH="1">
            <a:off x="2364232" y="4789068"/>
            <a:ext cx="430887" cy="19231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Managed by vendor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3" name="Left Brace 42"/>
          <p:cNvSpPr/>
          <p:nvPr/>
        </p:nvSpPr>
        <p:spPr>
          <a:xfrm>
            <a:off x="649161" y="3631851"/>
            <a:ext cx="95160" cy="1495698"/>
          </a:xfrm>
          <a:prstGeom prst="leftBrace">
            <a:avLst>
              <a:gd name="adj1" fmla="val 0"/>
              <a:gd name="adj2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4" name="TextBox 58"/>
          <p:cNvSpPr txBox="1"/>
          <p:nvPr/>
        </p:nvSpPr>
        <p:spPr>
          <a:xfrm>
            <a:off x="270250" y="3786615"/>
            <a:ext cx="430887" cy="134093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You manage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6" name="Left Brace 45"/>
          <p:cNvSpPr/>
          <p:nvPr/>
        </p:nvSpPr>
        <p:spPr>
          <a:xfrm flipH="1">
            <a:off x="5276270" y="4300336"/>
            <a:ext cx="197933" cy="2303561"/>
          </a:xfrm>
          <a:prstGeom prst="leftBrace">
            <a:avLst>
              <a:gd name="adj1" fmla="val 0"/>
              <a:gd name="adj2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7" name="TextBox 54"/>
          <p:cNvSpPr txBox="1"/>
          <p:nvPr/>
        </p:nvSpPr>
        <p:spPr>
          <a:xfrm flipH="1">
            <a:off x="5390931" y="4822323"/>
            <a:ext cx="430887" cy="19190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Managed by vendor</a:t>
            </a:r>
          </a:p>
        </p:txBody>
      </p:sp>
      <p:sp>
        <p:nvSpPr>
          <p:cNvPr id="48" name="Left Brace 47"/>
          <p:cNvSpPr/>
          <p:nvPr/>
        </p:nvSpPr>
        <p:spPr>
          <a:xfrm>
            <a:off x="3567495" y="3595786"/>
            <a:ext cx="143931" cy="625302"/>
          </a:xfrm>
          <a:prstGeom prst="leftBrace">
            <a:avLst>
              <a:gd name="adj1" fmla="val 0"/>
              <a:gd name="adj2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9" name="TextBox 60"/>
          <p:cNvSpPr txBox="1"/>
          <p:nvPr/>
        </p:nvSpPr>
        <p:spPr>
          <a:xfrm>
            <a:off x="3189123" y="3465640"/>
            <a:ext cx="430887" cy="13234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You manage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720328" y="3631851"/>
            <a:ext cx="1547197" cy="2964916"/>
            <a:chOff x="4857690" y="2381250"/>
            <a:chExt cx="1371600" cy="4019550"/>
          </a:xfrm>
        </p:grpSpPr>
        <p:sp>
          <p:nvSpPr>
            <p:cNvPr id="51" name="Rounded Rectangle 50"/>
            <p:cNvSpPr/>
            <p:nvPr/>
          </p:nvSpPr>
          <p:spPr>
            <a:xfrm>
              <a:off x="4857690" y="5564983"/>
              <a:ext cx="1371600" cy="381000"/>
            </a:xfrm>
            <a:prstGeom prst="roundRect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Storage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4857690" y="5110164"/>
              <a:ext cx="1371600" cy="381000"/>
            </a:xfrm>
            <a:prstGeom prst="roundRect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Servers</a:t>
              </a: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4857690" y="6019800"/>
              <a:ext cx="1371600" cy="381000"/>
            </a:xfrm>
            <a:prstGeom prst="roundRect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Networking</a:t>
              </a: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4857690" y="4200526"/>
              <a:ext cx="1371600" cy="381000"/>
            </a:xfrm>
            <a:prstGeom prst="roundRect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O/S</a:t>
              </a: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4857690" y="3745707"/>
              <a:ext cx="1371600" cy="381000"/>
            </a:xfrm>
            <a:prstGeom prst="roundRect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Middleware</a:t>
              </a: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4857690" y="4655345"/>
              <a:ext cx="1371600" cy="381000"/>
            </a:xfrm>
            <a:prstGeom prst="roundRect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Virtualization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4857690" y="2381250"/>
              <a:ext cx="1371600" cy="381000"/>
            </a:xfrm>
            <a:prstGeom prst="roundRect">
              <a:avLst/>
            </a:prstGeom>
            <a:gradFill rotWithShape="1">
              <a:gsLst>
                <a:gs pos="0">
                  <a:srgbClr val="2D4B93">
                    <a:shade val="51000"/>
                    <a:satMod val="130000"/>
                  </a:srgbClr>
                </a:gs>
                <a:gs pos="80000">
                  <a:srgbClr val="2D4B93">
                    <a:shade val="93000"/>
                    <a:satMod val="130000"/>
                  </a:srgbClr>
                </a:gs>
                <a:gs pos="100000">
                  <a:srgbClr val="2D4B93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D4B93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Applications</a:t>
              </a: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4857690" y="3290888"/>
              <a:ext cx="1371600" cy="381000"/>
            </a:xfrm>
            <a:prstGeom prst="roundRect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Runtime</a:t>
              </a: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4857690" y="2836069"/>
              <a:ext cx="1371600" cy="381000"/>
            </a:xfrm>
            <a:prstGeom prst="roundRect">
              <a:avLst/>
            </a:prstGeom>
            <a:gradFill rotWithShape="1">
              <a:gsLst>
                <a:gs pos="0">
                  <a:srgbClr val="2D4B93">
                    <a:shade val="51000"/>
                    <a:satMod val="130000"/>
                  </a:srgbClr>
                </a:gs>
                <a:gs pos="80000">
                  <a:srgbClr val="2D4B93">
                    <a:shade val="93000"/>
                    <a:satMod val="130000"/>
                  </a:srgbClr>
                </a:gs>
                <a:gs pos="100000">
                  <a:srgbClr val="2D4B93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D4B93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Data</a:t>
              </a:r>
            </a:p>
          </p:txBody>
        </p:sp>
      </p:grpSp>
      <p:sp>
        <p:nvSpPr>
          <p:cNvPr id="63" name="Left Brace 62"/>
          <p:cNvSpPr/>
          <p:nvPr/>
        </p:nvSpPr>
        <p:spPr>
          <a:xfrm flipH="1">
            <a:off x="8365825" y="3582519"/>
            <a:ext cx="188937" cy="3021081"/>
          </a:xfrm>
          <a:prstGeom prst="leftBrace">
            <a:avLst>
              <a:gd name="adj1" fmla="val 0"/>
              <a:gd name="adj2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4" name="TextBox 64"/>
          <p:cNvSpPr txBox="1"/>
          <p:nvPr/>
        </p:nvSpPr>
        <p:spPr>
          <a:xfrm flipH="1">
            <a:off x="8490620" y="4262813"/>
            <a:ext cx="430887" cy="20768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Managed by vendor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6896252" y="3595786"/>
            <a:ext cx="1460734" cy="3000684"/>
            <a:chOff x="7067940" y="2381250"/>
            <a:chExt cx="1294950" cy="4019550"/>
          </a:xfrm>
        </p:grpSpPr>
        <p:sp>
          <p:nvSpPr>
            <p:cNvPr id="66" name="Rounded Rectangle 65"/>
            <p:cNvSpPr/>
            <p:nvPr/>
          </p:nvSpPr>
          <p:spPr>
            <a:xfrm>
              <a:off x="7067940" y="5564983"/>
              <a:ext cx="1294950" cy="381000"/>
            </a:xfrm>
            <a:prstGeom prst="roundRect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Storage</a:t>
              </a: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7067940" y="5110164"/>
              <a:ext cx="1294950" cy="381000"/>
            </a:xfrm>
            <a:prstGeom prst="roundRect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Servers</a:t>
              </a: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7067940" y="6019800"/>
              <a:ext cx="1294950" cy="381000"/>
            </a:xfrm>
            <a:prstGeom prst="roundRect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Networking</a:t>
              </a: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7067940" y="4200526"/>
              <a:ext cx="1294950" cy="381000"/>
            </a:xfrm>
            <a:prstGeom prst="roundRect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O/S</a:t>
              </a: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7067940" y="3745706"/>
              <a:ext cx="1294950" cy="381000"/>
            </a:xfrm>
            <a:prstGeom prst="roundRect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Middleware</a:t>
              </a: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7067940" y="4655345"/>
              <a:ext cx="1294950" cy="381000"/>
            </a:xfrm>
            <a:prstGeom prst="roundRect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Virtualization</a:t>
              </a: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7067940" y="2381250"/>
              <a:ext cx="1294950" cy="381000"/>
            </a:xfrm>
            <a:prstGeom prst="roundRect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Applications</a:t>
              </a: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7067940" y="3290888"/>
              <a:ext cx="1294950" cy="381000"/>
            </a:xfrm>
            <a:prstGeom prst="roundRect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Runtime</a:t>
              </a: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7067940" y="2836069"/>
              <a:ext cx="1294950" cy="381000"/>
            </a:xfrm>
            <a:prstGeom prst="roundRect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29725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10945</TotalTime>
  <Words>1016</Words>
  <Application>Microsoft Office PowerPoint</Application>
  <PresentationFormat>On-screen Show (4:3)</PresentationFormat>
  <Paragraphs>351</Paragraphs>
  <Slides>33</Slides>
  <Notes>11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Overview of Cloud Computing</vt:lpstr>
      <vt:lpstr>Takeaways</vt:lpstr>
      <vt:lpstr>Defining Cloud Computing</vt:lpstr>
      <vt:lpstr>Cloud Applications</vt:lpstr>
      <vt:lpstr>Cloud Computing Offering</vt:lpstr>
      <vt:lpstr>Scaling Scenarios</vt:lpstr>
      <vt:lpstr>Scaling in Real Life</vt:lpstr>
      <vt:lpstr>Everything as a Service</vt:lpstr>
      <vt:lpstr>Everything as a Service</vt:lpstr>
      <vt:lpstr>Main Providers</vt:lpstr>
      <vt:lpstr>Security</vt:lpstr>
      <vt:lpstr>Basic Building Blocks</vt:lpstr>
      <vt:lpstr>Blobs</vt:lpstr>
      <vt:lpstr>Tables</vt:lpstr>
      <vt:lpstr>Queues</vt:lpstr>
      <vt:lpstr>Computing</vt:lpstr>
      <vt:lpstr>Trends</vt:lpstr>
      <vt:lpstr>Content Delivery Network</vt:lpstr>
      <vt:lpstr>Developing for the Cloud</vt:lpstr>
      <vt:lpstr>Concurrency Issues in the Cloud</vt:lpstr>
      <vt:lpstr>Design Practices</vt:lpstr>
      <vt:lpstr>Examples</vt:lpstr>
      <vt:lpstr>Place an order</vt:lpstr>
      <vt:lpstr>Idempotent Operations</vt:lpstr>
      <vt:lpstr>Updating</vt:lpstr>
      <vt:lpstr>Updating</vt:lpstr>
      <vt:lpstr>Optimistic Concurrency</vt:lpstr>
      <vt:lpstr>Updating</vt:lpstr>
      <vt:lpstr>Updating</vt:lpstr>
      <vt:lpstr>Job Control</vt:lpstr>
      <vt:lpstr>Demo – MiniBing</vt:lpstr>
      <vt:lpstr>Resources</vt:lpstr>
      <vt:lpstr>Questions?</vt:lpstr>
    </vt:vector>
  </TitlesOfParts>
  <Company>Rosvall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Cloud Computing</dc:title>
  <dc:creator>Rosvall</dc:creator>
  <cp:lastModifiedBy>Rosvall</cp:lastModifiedBy>
  <cp:revision>99</cp:revision>
  <dcterms:created xsi:type="dcterms:W3CDTF">2011-03-20T21:09:21Z</dcterms:created>
  <dcterms:modified xsi:type="dcterms:W3CDTF">2011-04-17T16:18:39Z</dcterms:modified>
</cp:coreProperties>
</file>