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64" r:id="rId3"/>
    <p:sldId id="257" r:id="rId4"/>
    <p:sldId id="258" r:id="rId5"/>
    <p:sldId id="259" r:id="rId6"/>
    <p:sldId id="260" r:id="rId7"/>
    <p:sldId id="261" r:id="rId8"/>
    <p:sldId id="262" r:id="rId9"/>
    <p:sldId id="263" r:id="rId10"/>
    <p:sldId id="265" r:id="rId11"/>
    <p:sldId id="266" r:id="rId12"/>
    <p:sldId id="267" r:id="rId13"/>
    <p:sldId id="281" r:id="rId14"/>
    <p:sldId id="282" r:id="rId15"/>
    <p:sldId id="277" r:id="rId16"/>
    <p:sldId id="270" r:id="rId17"/>
    <p:sldId id="283" r:id="rId18"/>
    <p:sldId id="269" r:id="rId19"/>
    <p:sldId id="271" r:id="rId20"/>
    <p:sldId id="272" r:id="rId21"/>
    <p:sldId id="278" r:id="rId22"/>
    <p:sldId id="279" r:id="rId23"/>
    <p:sldId id="280" r:id="rId24"/>
    <p:sldId id="274" r:id="rId25"/>
    <p:sldId id="275" r:id="rId26"/>
    <p:sldId id="284" r:id="rId27"/>
    <p:sldId id="285" r:id="rId28"/>
    <p:sldId id="273" r:id="rId29"/>
    <p:sldId id="287" r:id="rId30"/>
    <p:sldId id="276"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D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86441" autoAdjust="0"/>
  </p:normalViewPr>
  <p:slideViewPr>
    <p:cSldViewPr snapToGrid="0">
      <p:cViewPr varScale="1">
        <p:scale>
          <a:sx n="97" d="100"/>
          <a:sy n="97" d="100"/>
        </p:scale>
        <p:origin x="804" y="51"/>
      </p:cViewPr>
      <p:guideLst/>
    </p:cSldViewPr>
  </p:slideViewPr>
  <p:outlineViewPr>
    <p:cViewPr>
      <p:scale>
        <a:sx n="33" d="100"/>
        <a:sy n="33" d="100"/>
      </p:scale>
      <p:origin x="0" y="-164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F9849-1EAF-4F70-8C5B-46B8886EEE9C}" type="doc">
      <dgm:prSet loTypeId="urn:microsoft.com/office/officeart/2005/8/layout/hProcess9" loCatId="process" qsTypeId="urn:microsoft.com/office/officeart/2005/8/quickstyle/3d9" qsCatId="3D" csTypeId="urn:microsoft.com/office/officeart/2005/8/colors/colorful5" csCatId="colorful" phldr="1"/>
      <dgm:spPr/>
    </dgm:pt>
    <dgm:pt modelId="{A1025BFC-7B97-4CFE-95DC-89EABF9BDD89}">
      <dgm:prSet phldrT="[Text]"/>
      <dgm:spPr/>
      <dgm:t>
        <a:bodyPr/>
        <a:lstStyle/>
        <a:p>
          <a:r>
            <a:rPr lang="en-IE" dirty="0" smtClean="0"/>
            <a:t>Unit Test</a:t>
          </a:r>
          <a:endParaRPr lang="en-IE" dirty="0"/>
        </a:p>
      </dgm:t>
    </dgm:pt>
    <dgm:pt modelId="{AD210E9E-7A3D-4EE6-BE9F-B99C427691DE}" type="parTrans" cxnId="{C96DBDB1-7609-4033-A021-5A934AB87AFC}">
      <dgm:prSet/>
      <dgm:spPr/>
      <dgm:t>
        <a:bodyPr/>
        <a:lstStyle/>
        <a:p>
          <a:endParaRPr lang="en-IE"/>
        </a:p>
      </dgm:t>
    </dgm:pt>
    <dgm:pt modelId="{DAE92EC6-CA9F-47D0-BEAF-BA5B245772FC}" type="sibTrans" cxnId="{C96DBDB1-7609-4033-A021-5A934AB87AFC}">
      <dgm:prSet/>
      <dgm:spPr/>
      <dgm:t>
        <a:bodyPr/>
        <a:lstStyle/>
        <a:p>
          <a:endParaRPr lang="en-IE"/>
        </a:p>
      </dgm:t>
    </dgm:pt>
    <dgm:pt modelId="{9ED61921-E358-4137-ADD5-0CB7B8AECB18}">
      <dgm:prSet phldrT="[Text]"/>
      <dgm:spPr/>
      <dgm:t>
        <a:bodyPr/>
        <a:lstStyle/>
        <a:p>
          <a:r>
            <a:rPr lang="en-IE" dirty="0" smtClean="0"/>
            <a:t>Functional Test</a:t>
          </a:r>
          <a:endParaRPr lang="en-IE" dirty="0"/>
        </a:p>
      </dgm:t>
    </dgm:pt>
    <dgm:pt modelId="{42D2BB94-B61E-4183-93FE-DA5608C7708F}" type="parTrans" cxnId="{726E6F21-6988-4C09-9CA4-A063C8315D2A}">
      <dgm:prSet/>
      <dgm:spPr/>
      <dgm:t>
        <a:bodyPr/>
        <a:lstStyle/>
        <a:p>
          <a:endParaRPr lang="en-IE"/>
        </a:p>
      </dgm:t>
    </dgm:pt>
    <dgm:pt modelId="{F3B1683F-F763-4963-AE46-37112F644675}" type="sibTrans" cxnId="{726E6F21-6988-4C09-9CA4-A063C8315D2A}">
      <dgm:prSet/>
      <dgm:spPr/>
      <dgm:t>
        <a:bodyPr/>
        <a:lstStyle/>
        <a:p>
          <a:endParaRPr lang="en-IE"/>
        </a:p>
      </dgm:t>
    </dgm:pt>
    <dgm:pt modelId="{ACA02E27-06EC-49A0-AC25-05474CFF6F6F}">
      <dgm:prSet phldrT="[Text]"/>
      <dgm:spPr/>
      <dgm:t>
        <a:bodyPr/>
        <a:lstStyle/>
        <a:p>
          <a:r>
            <a:rPr lang="en-IE" dirty="0" smtClean="0"/>
            <a:t>System Test</a:t>
          </a:r>
          <a:endParaRPr lang="en-IE" dirty="0"/>
        </a:p>
      </dgm:t>
    </dgm:pt>
    <dgm:pt modelId="{DCCAEDFF-3DDC-4520-B06F-A6F5CE665409}" type="parTrans" cxnId="{7CB87DEC-B4AE-4801-8041-8BA21BEC30CA}">
      <dgm:prSet/>
      <dgm:spPr/>
      <dgm:t>
        <a:bodyPr/>
        <a:lstStyle/>
        <a:p>
          <a:endParaRPr lang="en-IE"/>
        </a:p>
      </dgm:t>
    </dgm:pt>
    <dgm:pt modelId="{B899FCE1-C38A-4330-B5F2-571E7B14A3AE}" type="sibTrans" cxnId="{7CB87DEC-B4AE-4801-8041-8BA21BEC30CA}">
      <dgm:prSet/>
      <dgm:spPr/>
      <dgm:t>
        <a:bodyPr/>
        <a:lstStyle/>
        <a:p>
          <a:endParaRPr lang="en-IE"/>
        </a:p>
      </dgm:t>
    </dgm:pt>
    <dgm:pt modelId="{D49F8424-7A68-444C-A266-5C6B04805D55}">
      <dgm:prSet phldrT="[Text]"/>
      <dgm:spPr/>
      <dgm:t>
        <a:bodyPr/>
        <a:lstStyle/>
        <a:p>
          <a:r>
            <a:rPr lang="en-IE" dirty="0" smtClean="0"/>
            <a:t>Production</a:t>
          </a:r>
          <a:endParaRPr lang="en-IE" dirty="0"/>
        </a:p>
      </dgm:t>
    </dgm:pt>
    <dgm:pt modelId="{5181D87A-4D95-47D4-9D80-2735E0B497C6}" type="parTrans" cxnId="{A38BC746-3CD1-4FDF-B86D-47CED08832BD}">
      <dgm:prSet/>
      <dgm:spPr/>
      <dgm:t>
        <a:bodyPr/>
        <a:lstStyle/>
        <a:p>
          <a:endParaRPr lang="en-IE"/>
        </a:p>
      </dgm:t>
    </dgm:pt>
    <dgm:pt modelId="{E437D356-5F67-487C-822D-A880224489FB}" type="sibTrans" cxnId="{A38BC746-3CD1-4FDF-B86D-47CED08832BD}">
      <dgm:prSet/>
      <dgm:spPr/>
      <dgm:t>
        <a:bodyPr/>
        <a:lstStyle/>
        <a:p>
          <a:endParaRPr lang="en-IE"/>
        </a:p>
      </dgm:t>
    </dgm:pt>
    <dgm:pt modelId="{06FBA5C7-C1D1-4563-9694-2DADA1AA6BE7}" type="pres">
      <dgm:prSet presAssocID="{7A7F9849-1EAF-4F70-8C5B-46B8886EEE9C}" presName="CompostProcess" presStyleCnt="0">
        <dgm:presLayoutVars>
          <dgm:dir/>
          <dgm:resizeHandles val="exact"/>
        </dgm:presLayoutVars>
      </dgm:prSet>
      <dgm:spPr/>
    </dgm:pt>
    <dgm:pt modelId="{255F041B-3FE7-48E2-9B95-E1EBBE3CDC43}" type="pres">
      <dgm:prSet presAssocID="{7A7F9849-1EAF-4F70-8C5B-46B8886EEE9C}" presName="arrow" presStyleLbl="bgShp" presStyleIdx="0" presStyleCnt="1"/>
      <dgm:spPr/>
    </dgm:pt>
    <dgm:pt modelId="{1A39A4A9-CCAF-4095-B3D7-9EB3DEDB5D72}" type="pres">
      <dgm:prSet presAssocID="{7A7F9849-1EAF-4F70-8C5B-46B8886EEE9C}" presName="linearProcess" presStyleCnt="0"/>
      <dgm:spPr/>
    </dgm:pt>
    <dgm:pt modelId="{411FE0E4-5508-4E9F-B588-A571D603B05B}" type="pres">
      <dgm:prSet presAssocID="{A1025BFC-7B97-4CFE-95DC-89EABF9BDD89}" presName="textNode" presStyleLbl="node1" presStyleIdx="0" presStyleCnt="4" custLinFactNeighborX="-621" custLinFactNeighborY="365">
        <dgm:presLayoutVars>
          <dgm:bulletEnabled val="1"/>
        </dgm:presLayoutVars>
      </dgm:prSet>
      <dgm:spPr/>
      <dgm:t>
        <a:bodyPr/>
        <a:lstStyle/>
        <a:p>
          <a:endParaRPr lang="en-IE"/>
        </a:p>
      </dgm:t>
    </dgm:pt>
    <dgm:pt modelId="{E8F3C204-F5D5-42EB-A4E9-DF53DF7DA700}" type="pres">
      <dgm:prSet presAssocID="{DAE92EC6-CA9F-47D0-BEAF-BA5B245772FC}" presName="sibTrans" presStyleCnt="0"/>
      <dgm:spPr/>
    </dgm:pt>
    <dgm:pt modelId="{D4C37D46-BFFB-43C0-941E-755107CC6438}" type="pres">
      <dgm:prSet presAssocID="{9ED61921-E358-4137-ADD5-0CB7B8AECB18}" presName="textNode" presStyleLbl="node1" presStyleIdx="1" presStyleCnt="4" custLinFactNeighborX="-621" custLinFactNeighborY="365">
        <dgm:presLayoutVars>
          <dgm:bulletEnabled val="1"/>
        </dgm:presLayoutVars>
      </dgm:prSet>
      <dgm:spPr/>
      <dgm:t>
        <a:bodyPr/>
        <a:lstStyle/>
        <a:p>
          <a:endParaRPr lang="en-IE"/>
        </a:p>
      </dgm:t>
    </dgm:pt>
    <dgm:pt modelId="{A671F8A4-9F59-43A1-BD3C-5977FBA20327}" type="pres">
      <dgm:prSet presAssocID="{F3B1683F-F763-4963-AE46-37112F644675}" presName="sibTrans" presStyleCnt="0"/>
      <dgm:spPr/>
    </dgm:pt>
    <dgm:pt modelId="{DFAE9339-25C5-4101-BC94-8D22A274639C}" type="pres">
      <dgm:prSet presAssocID="{ACA02E27-06EC-49A0-AC25-05474CFF6F6F}" presName="textNode" presStyleLbl="node1" presStyleIdx="2" presStyleCnt="4" custLinFactNeighborX="-621" custLinFactNeighborY="365">
        <dgm:presLayoutVars>
          <dgm:bulletEnabled val="1"/>
        </dgm:presLayoutVars>
      </dgm:prSet>
      <dgm:spPr/>
      <dgm:t>
        <a:bodyPr/>
        <a:lstStyle/>
        <a:p>
          <a:endParaRPr lang="en-IE"/>
        </a:p>
      </dgm:t>
    </dgm:pt>
    <dgm:pt modelId="{3F2F10A9-5F3C-48C4-AE8F-6BE91F810494}" type="pres">
      <dgm:prSet presAssocID="{B899FCE1-C38A-4330-B5F2-571E7B14A3AE}" presName="sibTrans" presStyleCnt="0"/>
      <dgm:spPr/>
    </dgm:pt>
    <dgm:pt modelId="{02A516F5-65FA-49FC-AAF8-9F873E48741D}" type="pres">
      <dgm:prSet presAssocID="{D49F8424-7A68-444C-A266-5C6B04805D55}" presName="textNode" presStyleLbl="node1" presStyleIdx="3" presStyleCnt="4" custLinFactNeighborX="43120" custLinFactNeighborY="-365">
        <dgm:presLayoutVars>
          <dgm:bulletEnabled val="1"/>
        </dgm:presLayoutVars>
      </dgm:prSet>
      <dgm:spPr/>
      <dgm:t>
        <a:bodyPr/>
        <a:lstStyle/>
        <a:p>
          <a:endParaRPr lang="en-IE"/>
        </a:p>
      </dgm:t>
    </dgm:pt>
  </dgm:ptLst>
  <dgm:cxnLst>
    <dgm:cxn modelId="{C96DBDB1-7609-4033-A021-5A934AB87AFC}" srcId="{7A7F9849-1EAF-4F70-8C5B-46B8886EEE9C}" destId="{A1025BFC-7B97-4CFE-95DC-89EABF9BDD89}" srcOrd="0" destOrd="0" parTransId="{AD210E9E-7A3D-4EE6-BE9F-B99C427691DE}" sibTransId="{DAE92EC6-CA9F-47D0-BEAF-BA5B245772FC}"/>
    <dgm:cxn modelId="{1A470399-3765-4BEC-90FE-C5DB8567FF6B}" type="presOf" srcId="{A1025BFC-7B97-4CFE-95DC-89EABF9BDD89}" destId="{411FE0E4-5508-4E9F-B588-A571D603B05B}" srcOrd="0" destOrd="0" presId="urn:microsoft.com/office/officeart/2005/8/layout/hProcess9"/>
    <dgm:cxn modelId="{2B63CC16-3608-4165-B45A-483E10184D1D}" type="presOf" srcId="{9ED61921-E358-4137-ADD5-0CB7B8AECB18}" destId="{D4C37D46-BFFB-43C0-941E-755107CC6438}" srcOrd="0" destOrd="0" presId="urn:microsoft.com/office/officeart/2005/8/layout/hProcess9"/>
    <dgm:cxn modelId="{4DA69691-3DF3-4636-A400-BF25A8104049}" type="presOf" srcId="{D49F8424-7A68-444C-A266-5C6B04805D55}" destId="{02A516F5-65FA-49FC-AAF8-9F873E48741D}" srcOrd="0" destOrd="0" presId="urn:microsoft.com/office/officeart/2005/8/layout/hProcess9"/>
    <dgm:cxn modelId="{726E6F21-6988-4C09-9CA4-A063C8315D2A}" srcId="{7A7F9849-1EAF-4F70-8C5B-46B8886EEE9C}" destId="{9ED61921-E358-4137-ADD5-0CB7B8AECB18}" srcOrd="1" destOrd="0" parTransId="{42D2BB94-B61E-4183-93FE-DA5608C7708F}" sibTransId="{F3B1683F-F763-4963-AE46-37112F644675}"/>
    <dgm:cxn modelId="{7CB87DEC-B4AE-4801-8041-8BA21BEC30CA}" srcId="{7A7F9849-1EAF-4F70-8C5B-46B8886EEE9C}" destId="{ACA02E27-06EC-49A0-AC25-05474CFF6F6F}" srcOrd="2" destOrd="0" parTransId="{DCCAEDFF-3DDC-4520-B06F-A6F5CE665409}" sibTransId="{B899FCE1-C38A-4330-B5F2-571E7B14A3AE}"/>
    <dgm:cxn modelId="{B0BC3E56-DAE2-40DC-AF60-E6CA715011B4}" type="presOf" srcId="{ACA02E27-06EC-49A0-AC25-05474CFF6F6F}" destId="{DFAE9339-25C5-4101-BC94-8D22A274639C}" srcOrd="0" destOrd="0" presId="urn:microsoft.com/office/officeart/2005/8/layout/hProcess9"/>
    <dgm:cxn modelId="{A38BC746-3CD1-4FDF-B86D-47CED08832BD}" srcId="{7A7F9849-1EAF-4F70-8C5B-46B8886EEE9C}" destId="{D49F8424-7A68-444C-A266-5C6B04805D55}" srcOrd="3" destOrd="0" parTransId="{5181D87A-4D95-47D4-9D80-2735E0B497C6}" sibTransId="{E437D356-5F67-487C-822D-A880224489FB}"/>
    <dgm:cxn modelId="{7E161A9A-74BE-4802-9FA2-60A9B68D5711}" type="presOf" srcId="{7A7F9849-1EAF-4F70-8C5B-46B8886EEE9C}" destId="{06FBA5C7-C1D1-4563-9694-2DADA1AA6BE7}" srcOrd="0" destOrd="0" presId="urn:microsoft.com/office/officeart/2005/8/layout/hProcess9"/>
    <dgm:cxn modelId="{3F76BB85-8532-48F2-9DA2-17260AD41B4E}" type="presParOf" srcId="{06FBA5C7-C1D1-4563-9694-2DADA1AA6BE7}" destId="{255F041B-3FE7-48E2-9B95-E1EBBE3CDC43}" srcOrd="0" destOrd="0" presId="urn:microsoft.com/office/officeart/2005/8/layout/hProcess9"/>
    <dgm:cxn modelId="{34BE7894-ABA2-4532-B4E2-025864417120}" type="presParOf" srcId="{06FBA5C7-C1D1-4563-9694-2DADA1AA6BE7}" destId="{1A39A4A9-CCAF-4095-B3D7-9EB3DEDB5D72}" srcOrd="1" destOrd="0" presId="urn:microsoft.com/office/officeart/2005/8/layout/hProcess9"/>
    <dgm:cxn modelId="{4EA1BC81-81C2-4FF4-AE5F-C2BFFFB70784}" type="presParOf" srcId="{1A39A4A9-CCAF-4095-B3D7-9EB3DEDB5D72}" destId="{411FE0E4-5508-4E9F-B588-A571D603B05B}" srcOrd="0" destOrd="0" presId="urn:microsoft.com/office/officeart/2005/8/layout/hProcess9"/>
    <dgm:cxn modelId="{7647A28B-2C7A-4F3E-9EC1-F610A5A4F852}" type="presParOf" srcId="{1A39A4A9-CCAF-4095-B3D7-9EB3DEDB5D72}" destId="{E8F3C204-F5D5-42EB-A4E9-DF53DF7DA700}" srcOrd="1" destOrd="0" presId="urn:microsoft.com/office/officeart/2005/8/layout/hProcess9"/>
    <dgm:cxn modelId="{37C1D3BA-7966-4119-B69E-3AE2879C26E7}" type="presParOf" srcId="{1A39A4A9-CCAF-4095-B3D7-9EB3DEDB5D72}" destId="{D4C37D46-BFFB-43C0-941E-755107CC6438}" srcOrd="2" destOrd="0" presId="urn:microsoft.com/office/officeart/2005/8/layout/hProcess9"/>
    <dgm:cxn modelId="{C5950923-FDB0-438F-95DF-BBD03DAEBD21}" type="presParOf" srcId="{1A39A4A9-CCAF-4095-B3D7-9EB3DEDB5D72}" destId="{A671F8A4-9F59-43A1-BD3C-5977FBA20327}" srcOrd="3" destOrd="0" presId="urn:microsoft.com/office/officeart/2005/8/layout/hProcess9"/>
    <dgm:cxn modelId="{7D6382A3-56DC-4D97-961F-8D7A01F72022}" type="presParOf" srcId="{1A39A4A9-CCAF-4095-B3D7-9EB3DEDB5D72}" destId="{DFAE9339-25C5-4101-BC94-8D22A274639C}" srcOrd="4" destOrd="0" presId="urn:microsoft.com/office/officeart/2005/8/layout/hProcess9"/>
    <dgm:cxn modelId="{1907E323-E9EA-4CBF-9C33-DFA6890CB458}" type="presParOf" srcId="{1A39A4A9-CCAF-4095-B3D7-9EB3DEDB5D72}" destId="{3F2F10A9-5F3C-48C4-AE8F-6BE91F810494}" srcOrd="5" destOrd="0" presId="urn:microsoft.com/office/officeart/2005/8/layout/hProcess9"/>
    <dgm:cxn modelId="{1A0255FE-1E19-46BD-B8E2-6207DBCDAD39}" type="presParOf" srcId="{1A39A4A9-CCAF-4095-B3D7-9EB3DEDB5D72}" destId="{02A516F5-65FA-49FC-AAF8-9F873E48741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A80D20-ADF5-4C55-9CD1-2E31DC895EB9}" type="doc">
      <dgm:prSet loTypeId="urn:microsoft.com/office/officeart/2005/8/layout/hierarchy4" loCatId="list" qsTypeId="urn:microsoft.com/office/officeart/2005/8/quickstyle/3d9" qsCatId="3D" csTypeId="urn:microsoft.com/office/officeart/2005/8/colors/accent6_5" csCatId="accent6" phldr="1"/>
      <dgm:spPr/>
      <dgm:t>
        <a:bodyPr/>
        <a:lstStyle/>
        <a:p>
          <a:endParaRPr lang="en-IE"/>
        </a:p>
      </dgm:t>
    </dgm:pt>
    <dgm:pt modelId="{EDC22BC9-E89D-4031-82CC-3DF373EB892B}">
      <dgm:prSet phldrT="[Text]"/>
      <dgm:spPr>
        <a:solidFill>
          <a:srgbClr val="0070C0">
            <a:alpha val="80000"/>
          </a:srgbClr>
        </a:solidFill>
      </dgm:spPr>
      <dgm:t>
        <a:bodyPr/>
        <a:lstStyle/>
        <a:p>
          <a:r>
            <a:rPr lang="en-IE" dirty="0" smtClean="0"/>
            <a:t>Desktop</a:t>
          </a:r>
          <a:endParaRPr lang="en-IE" dirty="0"/>
        </a:p>
      </dgm:t>
    </dgm:pt>
    <dgm:pt modelId="{3966EBE3-710A-4256-AF42-68BF8E438041}" type="parTrans" cxnId="{6E1C1418-90BB-466C-8E56-44F21AE28672}">
      <dgm:prSet/>
      <dgm:spPr/>
      <dgm:t>
        <a:bodyPr/>
        <a:lstStyle/>
        <a:p>
          <a:endParaRPr lang="en-IE"/>
        </a:p>
      </dgm:t>
    </dgm:pt>
    <dgm:pt modelId="{3C6BBA2F-C9E4-4CA1-A801-53059B24B675}" type="sibTrans" cxnId="{6E1C1418-90BB-466C-8E56-44F21AE28672}">
      <dgm:prSet/>
      <dgm:spPr/>
      <dgm:t>
        <a:bodyPr/>
        <a:lstStyle/>
        <a:p>
          <a:endParaRPr lang="en-IE"/>
        </a:p>
      </dgm:t>
    </dgm:pt>
    <dgm:pt modelId="{5726F116-EAA9-4CF6-970E-1A3B29CB280C}">
      <dgm:prSet phldrT="[Text]"/>
      <dgm:spPr>
        <a:solidFill>
          <a:srgbClr val="62D09E">
            <a:alpha val="80000"/>
          </a:srgbClr>
        </a:solidFill>
      </dgm:spPr>
      <dgm:t>
        <a:bodyPr/>
        <a:lstStyle/>
        <a:p>
          <a:r>
            <a:rPr lang="en-IE" dirty="0" smtClean="0"/>
            <a:t>Test Environment</a:t>
          </a:r>
          <a:endParaRPr lang="en-IE" dirty="0"/>
        </a:p>
      </dgm:t>
    </dgm:pt>
    <dgm:pt modelId="{F96D78EC-6738-4171-9DD4-1C0430C33F67}" type="parTrans" cxnId="{F4D8B877-D866-48DB-9573-B41045244C3D}">
      <dgm:prSet/>
      <dgm:spPr/>
      <dgm:t>
        <a:bodyPr/>
        <a:lstStyle/>
        <a:p>
          <a:endParaRPr lang="en-IE"/>
        </a:p>
      </dgm:t>
    </dgm:pt>
    <dgm:pt modelId="{C071A23D-D30D-4A4E-8664-28AD91072AE4}" type="sibTrans" cxnId="{F4D8B877-D866-48DB-9573-B41045244C3D}">
      <dgm:prSet/>
      <dgm:spPr/>
      <dgm:t>
        <a:bodyPr/>
        <a:lstStyle/>
        <a:p>
          <a:endParaRPr lang="en-IE"/>
        </a:p>
      </dgm:t>
    </dgm:pt>
    <dgm:pt modelId="{BC339FEC-A8AB-4648-8FFA-7E45EC9FF94D}">
      <dgm:prSet phldrT="[Text]"/>
      <dgm:spPr/>
      <dgm:t>
        <a:bodyPr/>
        <a:lstStyle/>
        <a:p>
          <a:r>
            <a:rPr lang="en-IE" dirty="0" smtClean="0"/>
            <a:t>Production</a:t>
          </a:r>
          <a:endParaRPr lang="en-IE" dirty="0"/>
        </a:p>
      </dgm:t>
    </dgm:pt>
    <dgm:pt modelId="{F94C07B9-70B7-4145-98C4-D0672F7806FF}" type="parTrans" cxnId="{204F4B5B-B954-49BF-AD20-52A915176F67}">
      <dgm:prSet/>
      <dgm:spPr/>
      <dgm:t>
        <a:bodyPr/>
        <a:lstStyle/>
        <a:p>
          <a:endParaRPr lang="en-IE"/>
        </a:p>
      </dgm:t>
    </dgm:pt>
    <dgm:pt modelId="{99CC3AC9-4BFA-4752-9C38-7332E7941402}" type="sibTrans" cxnId="{204F4B5B-B954-49BF-AD20-52A915176F67}">
      <dgm:prSet/>
      <dgm:spPr/>
      <dgm:t>
        <a:bodyPr/>
        <a:lstStyle/>
        <a:p>
          <a:endParaRPr lang="en-IE"/>
        </a:p>
      </dgm:t>
    </dgm:pt>
    <dgm:pt modelId="{16AD651D-E953-4BA8-83C2-E4BF7BE469C0}" type="pres">
      <dgm:prSet presAssocID="{C0A80D20-ADF5-4C55-9CD1-2E31DC895EB9}" presName="Name0" presStyleCnt="0">
        <dgm:presLayoutVars>
          <dgm:chPref val="1"/>
          <dgm:dir/>
          <dgm:animOne val="branch"/>
          <dgm:animLvl val="lvl"/>
          <dgm:resizeHandles/>
        </dgm:presLayoutVars>
      </dgm:prSet>
      <dgm:spPr/>
      <dgm:t>
        <a:bodyPr/>
        <a:lstStyle/>
        <a:p>
          <a:endParaRPr lang="en-IE"/>
        </a:p>
      </dgm:t>
    </dgm:pt>
    <dgm:pt modelId="{97FB4E0C-52ED-4721-BCB0-CE9386340D85}" type="pres">
      <dgm:prSet presAssocID="{EDC22BC9-E89D-4031-82CC-3DF373EB892B}" presName="vertOne" presStyleCnt="0"/>
      <dgm:spPr/>
    </dgm:pt>
    <dgm:pt modelId="{566A82B2-37EE-4D74-8DA8-9C22F16F6D13}" type="pres">
      <dgm:prSet presAssocID="{EDC22BC9-E89D-4031-82CC-3DF373EB892B}" presName="txOne" presStyleLbl="node0" presStyleIdx="0" presStyleCnt="3">
        <dgm:presLayoutVars>
          <dgm:chPref val="3"/>
        </dgm:presLayoutVars>
      </dgm:prSet>
      <dgm:spPr/>
      <dgm:t>
        <a:bodyPr/>
        <a:lstStyle/>
        <a:p>
          <a:endParaRPr lang="en-IE"/>
        </a:p>
      </dgm:t>
    </dgm:pt>
    <dgm:pt modelId="{3BD2D5AC-F784-47CA-B94A-5EBD0C3B8DE7}" type="pres">
      <dgm:prSet presAssocID="{EDC22BC9-E89D-4031-82CC-3DF373EB892B}" presName="horzOne" presStyleCnt="0"/>
      <dgm:spPr/>
    </dgm:pt>
    <dgm:pt modelId="{7A59F257-19CB-4310-8969-F3334789FAB4}" type="pres">
      <dgm:prSet presAssocID="{3C6BBA2F-C9E4-4CA1-A801-53059B24B675}" presName="sibSpaceOne" presStyleCnt="0"/>
      <dgm:spPr/>
    </dgm:pt>
    <dgm:pt modelId="{749D8E3E-E323-4F2B-8BC3-67CDF35F21B0}" type="pres">
      <dgm:prSet presAssocID="{5726F116-EAA9-4CF6-970E-1A3B29CB280C}" presName="vertOne" presStyleCnt="0"/>
      <dgm:spPr/>
    </dgm:pt>
    <dgm:pt modelId="{2EF79B33-3872-491C-AFA4-DA2B788BE9E3}" type="pres">
      <dgm:prSet presAssocID="{5726F116-EAA9-4CF6-970E-1A3B29CB280C}" presName="txOne" presStyleLbl="node0" presStyleIdx="1" presStyleCnt="3">
        <dgm:presLayoutVars>
          <dgm:chPref val="3"/>
        </dgm:presLayoutVars>
      </dgm:prSet>
      <dgm:spPr/>
      <dgm:t>
        <a:bodyPr/>
        <a:lstStyle/>
        <a:p>
          <a:endParaRPr lang="en-IE"/>
        </a:p>
      </dgm:t>
    </dgm:pt>
    <dgm:pt modelId="{A6A654FF-BF98-4722-BC7B-4AF7F605ADA4}" type="pres">
      <dgm:prSet presAssocID="{5726F116-EAA9-4CF6-970E-1A3B29CB280C}" presName="horzOne" presStyleCnt="0"/>
      <dgm:spPr/>
    </dgm:pt>
    <dgm:pt modelId="{8038995A-DD82-4AE1-A96A-712313E822A8}" type="pres">
      <dgm:prSet presAssocID="{C071A23D-D30D-4A4E-8664-28AD91072AE4}" presName="sibSpaceOne" presStyleCnt="0"/>
      <dgm:spPr/>
    </dgm:pt>
    <dgm:pt modelId="{9ECEDEB0-CD93-4F9D-8FE4-041F0B6D60DC}" type="pres">
      <dgm:prSet presAssocID="{BC339FEC-A8AB-4648-8FFA-7E45EC9FF94D}" presName="vertOne" presStyleCnt="0"/>
      <dgm:spPr/>
    </dgm:pt>
    <dgm:pt modelId="{58F79B0B-4D1D-4ACA-91B0-D20171C0A54F}" type="pres">
      <dgm:prSet presAssocID="{BC339FEC-A8AB-4648-8FFA-7E45EC9FF94D}" presName="txOne" presStyleLbl="node0" presStyleIdx="2" presStyleCnt="3">
        <dgm:presLayoutVars>
          <dgm:chPref val="3"/>
        </dgm:presLayoutVars>
      </dgm:prSet>
      <dgm:spPr/>
      <dgm:t>
        <a:bodyPr/>
        <a:lstStyle/>
        <a:p>
          <a:endParaRPr lang="en-IE"/>
        </a:p>
      </dgm:t>
    </dgm:pt>
    <dgm:pt modelId="{6FC44691-D446-49AA-A232-27F5D3F85395}" type="pres">
      <dgm:prSet presAssocID="{BC339FEC-A8AB-4648-8FFA-7E45EC9FF94D}" presName="horzOne" presStyleCnt="0"/>
      <dgm:spPr/>
    </dgm:pt>
  </dgm:ptLst>
  <dgm:cxnLst>
    <dgm:cxn modelId="{696A6F45-D18C-442B-952B-5B3CCA0E6F0E}" type="presOf" srcId="{C0A80D20-ADF5-4C55-9CD1-2E31DC895EB9}" destId="{16AD651D-E953-4BA8-83C2-E4BF7BE469C0}" srcOrd="0" destOrd="0" presId="urn:microsoft.com/office/officeart/2005/8/layout/hierarchy4"/>
    <dgm:cxn modelId="{C0487517-1EAB-41E9-A110-38C7D138D354}" type="presOf" srcId="{EDC22BC9-E89D-4031-82CC-3DF373EB892B}" destId="{566A82B2-37EE-4D74-8DA8-9C22F16F6D13}" srcOrd="0" destOrd="0" presId="urn:microsoft.com/office/officeart/2005/8/layout/hierarchy4"/>
    <dgm:cxn modelId="{204F4B5B-B954-49BF-AD20-52A915176F67}" srcId="{C0A80D20-ADF5-4C55-9CD1-2E31DC895EB9}" destId="{BC339FEC-A8AB-4648-8FFA-7E45EC9FF94D}" srcOrd="2" destOrd="0" parTransId="{F94C07B9-70B7-4145-98C4-D0672F7806FF}" sibTransId="{99CC3AC9-4BFA-4752-9C38-7332E7941402}"/>
    <dgm:cxn modelId="{6E1C1418-90BB-466C-8E56-44F21AE28672}" srcId="{C0A80D20-ADF5-4C55-9CD1-2E31DC895EB9}" destId="{EDC22BC9-E89D-4031-82CC-3DF373EB892B}" srcOrd="0" destOrd="0" parTransId="{3966EBE3-710A-4256-AF42-68BF8E438041}" sibTransId="{3C6BBA2F-C9E4-4CA1-A801-53059B24B675}"/>
    <dgm:cxn modelId="{FB071A54-A987-4F0B-834E-A467A85AF747}" type="presOf" srcId="{5726F116-EAA9-4CF6-970E-1A3B29CB280C}" destId="{2EF79B33-3872-491C-AFA4-DA2B788BE9E3}" srcOrd="0" destOrd="0" presId="urn:microsoft.com/office/officeart/2005/8/layout/hierarchy4"/>
    <dgm:cxn modelId="{A2C80AD7-8BFE-4E4C-B7F4-395ED487C78C}" type="presOf" srcId="{BC339FEC-A8AB-4648-8FFA-7E45EC9FF94D}" destId="{58F79B0B-4D1D-4ACA-91B0-D20171C0A54F}" srcOrd="0" destOrd="0" presId="urn:microsoft.com/office/officeart/2005/8/layout/hierarchy4"/>
    <dgm:cxn modelId="{F4D8B877-D866-48DB-9573-B41045244C3D}" srcId="{C0A80D20-ADF5-4C55-9CD1-2E31DC895EB9}" destId="{5726F116-EAA9-4CF6-970E-1A3B29CB280C}" srcOrd="1" destOrd="0" parTransId="{F96D78EC-6738-4171-9DD4-1C0430C33F67}" sibTransId="{C071A23D-D30D-4A4E-8664-28AD91072AE4}"/>
    <dgm:cxn modelId="{1676A070-E482-4245-BB79-79294501F9AD}" type="presParOf" srcId="{16AD651D-E953-4BA8-83C2-E4BF7BE469C0}" destId="{97FB4E0C-52ED-4721-BCB0-CE9386340D85}" srcOrd="0" destOrd="0" presId="urn:microsoft.com/office/officeart/2005/8/layout/hierarchy4"/>
    <dgm:cxn modelId="{45CA69F2-04B8-4F89-8681-474AC17622A2}" type="presParOf" srcId="{97FB4E0C-52ED-4721-BCB0-CE9386340D85}" destId="{566A82B2-37EE-4D74-8DA8-9C22F16F6D13}" srcOrd="0" destOrd="0" presId="urn:microsoft.com/office/officeart/2005/8/layout/hierarchy4"/>
    <dgm:cxn modelId="{2B583674-4CF8-4E71-9BE4-05919B11D328}" type="presParOf" srcId="{97FB4E0C-52ED-4721-BCB0-CE9386340D85}" destId="{3BD2D5AC-F784-47CA-B94A-5EBD0C3B8DE7}" srcOrd="1" destOrd="0" presId="urn:microsoft.com/office/officeart/2005/8/layout/hierarchy4"/>
    <dgm:cxn modelId="{4C13F2A7-190F-4426-AD5E-796197BB178F}" type="presParOf" srcId="{16AD651D-E953-4BA8-83C2-E4BF7BE469C0}" destId="{7A59F257-19CB-4310-8969-F3334789FAB4}" srcOrd="1" destOrd="0" presId="urn:microsoft.com/office/officeart/2005/8/layout/hierarchy4"/>
    <dgm:cxn modelId="{1DF6F90B-DA96-4709-BC1E-5E74F1DC9235}" type="presParOf" srcId="{16AD651D-E953-4BA8-83C2-E4BF7BE469C0}" destId="{749D8E3E-E323-4F2B-8BC3-67CDF35F21B0}" srcOrd="2" destOrd="0" presId="urn:microsoft.com/office/officeart/2005/8/layout/hierarchy4"/>
    <dgm:cxn modelId="{332958F1-B007-42C3-8610-E7DDD61FFB6A}" type="presParOf" srcId="{749D8E3E-E323-4F2B-8BC3-67CDF35F21B0}" destId="{2EF79B33-3872-491C-AFA4-DA2B788BE9E3}" srcOrd="0" destOrd="0" presId="urn:microsoft.com/office/officeart/2005/8/layout/hierarchy4"/>
    <dgm:cxn modelId="{BAB762DD-D1E5-4E45-BD27-DFB5B95AE93B}" type="presParOf" srcId="{749D8E3E-E323-4F2B-8BC3-67CDF35F21B0}" destId="{A6A654FF-BF98-4722-BC7B-4AF7F605ADA4}" srcOrd="1" destOrd="0" presId="urn:microsoft.com/office/officeart/2005/8/layout/hierarchy4"/>
    <dgm:cxn modelId="{54548C6A-07A6-439D-935C-DCCFB750C2E6}" type="presParOf" srcId="{16AD651D-E953-4BA8-83C2-E4BF7BE469C0}" destId="{8038995A-DD82-4AE1-A96A-712313E822A8}" srcOrd="3" destOrd="0" presId="urn:microsoft.com/office/officeart/2005/8/layout/hierarchy4"/>
    <dgm:cxn modelId="{975B50BE-D09E-414D-B448-C14BA9C6A7BD}" type="presParOf" srcId="{16AD651D-E953-4BA8-83C2-E4BF7BE469C0}" destId="{9ECEDEB0-CD93-4F9D-8FE4-041F0B6D60DC}" srcOrd="4" destOrd="0" presId="urn:microsoft.com/office/officeart/2005/8/layout/hierarchy4"/>
    <dgm:cxn modelId="{1FBA11A3-65B2-493D-9CCC-CAC8E48B38D7}" type="presParOf" srcId="{9ECEDEB0-CD93-4F9D-8FE4-041F0B6D60DC}" destId="{58F79B0B-4D1D-4ACA-91B0-D20171C0A54F}" srcOrd="0" destOrd="0" presId="urn:microsoft.com/office/officeart/2005/8/layout/hierarchy4"/>
    <dgm:cxn modelId="{5EC88C2F-F245-438A-B41C-1DAD85550306}" type="presParOf" srcId="{9ECEDEB0-CD93-4F9D-8FE4-041F0B6D60DC}" destId="{6FC44691-D446-49AA-A232-27F5D3F8539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7F9849-1EAF-4F70-8C5B-46B8886EEE9C}" type="doc">
      <dgm:prSet loTypeId="urn:microsoft.com/office/officeart/2005/8/layout/hProcess9" loCatId="process" qsTypeId="urn:microsoft.com/office/officeart/2005/8/quickstyle/3d9" qsCatId="3D" csTypeId="urn:microsoft.com/office/officeart/2005/8/colors/colorful5" csCatId="colorful" phldr="1"/>
      <dgm:spPr/>
    </dgm:pt>
    <dgm:pt modelId="{A1025BFC-7B97-4CFE-95DC-89EABF9BDD89}">
      <dgm:prSet phldrT="[Text]"/>
      <dgm:spPr/>
      <dgm:t>
        <a:bodyPr/>
        <a:lstStyle/>
        <a:p>
          <a:r>
            <a:rPr lang="en-IE" dirty="0" smtClean="0"/>
            <a:t>Unit Test</a:t>
          </a:r>
          <a:endParaRPr lang="en-IE" dirty="0"/>
        </a:p>
      </dgm:t>
    </dgm:pt>
    <dgm:pt modelId="{AD210E9E-7A3D-4EE6-BE9F-B99C427691DE}" type="parTrans" cxnId="{C96DBDB1-7609-4033-A021-5A934AB87AFC}">
      <dgm:prSet/>
      <dgm:spPr/>
      <dgm:t>
        <a:bodyPr/>
        <a:lstStyle/>
        <a:p>
          <a:endParaRPr lang="en-IE"/>
        </a:p>
      </dgm:t>
    </dgm:pt>
    <dgm:pt modelId="{DAE92EC6-CA9F-47D0-BEAF-BA5B245772FC}" type="sibTrans" cxnId="{C96DBDB1-7609-4033-A021-5A934AB87AFC}">
      <dgm:prSet/>
      <dgm:spPr/>
      <dgm:t>
        <a:bodyPr/>
        <a:lstStyle/>
        <a:p>
          <a:endParaRPr lang="en-IE"/>
        </a:p>
      </dgm:t>
    </dgm:pt>
    <dgm:pt modelId="{9ED61921-E358-4137-ADD5-0CB7B8AECB18}">
      <dgm:prSet phldrT="[Text]"/>
      <dgm:spPr/>
      <dgm:t>
        <a:bodyPr/>
        <a:lstStyle/>
        <a:p>
          <a:r>
            <a:rPr lang="en-IE" dirty="0" smtClean="0"/>
            <a:t>Functional Test</a:t>
          </a:r>
          <a:endParaRPr lang="en-IE" dirty="0"/>
        </a:p>
      </dgm:t>
    </dgm:pt>
    <dgm:pt modelId="{42D2BB94-B61E-4183-93FE-DA5608C7708F}" type="parTrans" cxnId="{726E6F21-6988-4C09-9CA4-A063C8315D2A}">
      <dgm:prSet/>
      <dgm:spPr/>
      <dgm:t>
        <a:bodyPr/>
        <a:lstStyle/>
        <a:p>
          <a:endParaRPr lang="en-IE"/>
        </a:p>
      </dgm:t>
    </dgm:pt>
    <dgm:pt modelId="{F3B1683F-F763-4963-AE46-37112F644675}" type="sibTrans" cxnId="{726E6F21-6988-4C09-9CA4-A063C8315D2A}">
      <dgm:prSet/>
      <dgm:spPr/>
      <dgm:t>
        <a:bodyPr/>
        <a:lstStyle/>
        <a:p>
          <a:endParaRPr lang="en-IE"/>
        </a:p>
      </dgm:t>
    </dgm:pt>
    <dgm:pt modelId="{ACA02E27-06EC-49A0-AC25-05474CFF6F6F}">
      <dgm:prSet phldrT="[Text]"/>
      <dgm:spPr/>
      <dgm:t>
        <a:bodyPr/>
        <a:lstStyle/>
        <a:p>
          <a:r>
            <a:rPr lang="en-IE" dirty="0" smtClean="0"/>
            <a:t>System Test</a:t>
          </a:r>
          <a:endParaRPr lang="en-IE" dirty="0"/>
        </a:p>
      </dgm:t>
    </dgm:pt>
    <dgm:pt modelId="{DCCAEDFF-3DDC-4520-B06F-A6F5CE665409}" type="parTrans" cxnId="{7CB87DEC-B4AE-4801-8041-8BA21BEC30CA}">
      <dgm:prSet/>
      <dgm:spPr/>
      <dgm:t>
        <a:bodyPr/>
        <a:lstStyle/>
        <a:p>
          <a:endParaRPr lang="en-IE"/>
        </a:p>
      </dgm:t>
    </dgm:pt>
    <dgm:pt modelId="{B899FCE1-C38A-4330-B5F2-571E7B14A3AE}" type="sibTrans" cxnId="{7CB87DEC-B4AE-4801-8041-8BA21BEC30CA}">
      <dgm:prSet/>
      <dgm:spPr/>
      <dgm:t>
        <a:bodyPr/>
        <a:lstStyle/>
        <a:p>
          <a:endParaRPr lang="en-IE"/>
        </a:p>
      </dgm:t>
    </dgm:pt>
    <dgm:pt modelId="{D49F8424-7A68-444C-A266-5C6B04805D55}">
      <dgm:prSet phldrT="[Text]"/>
      <dgm:spPr/>
      <dgm:t>
        <a:bodyPr/>
        <a:lstStyle/>
        <a:p>
          <a:r>
            <a:rPr lang="en-IE" dirty="0" smtClean="0"/>
            <a:t>Production</a:t>
          </a:r>
          <a:endParaRPr lang="en-IE" dirty="0"/>
        </a:p>
      </dgm:t>
    </dgm:pt>
    <dgm:pt modelId="{5181D87A-4D95-47D4-9D80-2735E0B497C6}" type="parTrans" cxnId="{A38BC746-3CD1-4FDF-B86D-47CED08832BD}">
      <dgm:prSet/>
      <dgm:spPr/>
      <dgm:t>
        <a:bodyPr/>
        <a:lstStyle/>
        <a:p>
          <a:endParaRPr lang="en-IE"/>
        </a:p>
      </dgm:t>
    </dgm:pt>
    <dgm:pt modelId="{E437D356-5F67-487C-822D-A880224489FB}" type="sibTrans" cxnId="{A38BC746-3CD1-4FDF-B86D-47CED08832BD}">
      <dgm:prSet/>
      <dgm:spPr/>
      <dgm:t>
        <a:bodyPr/>
        <a:lstStyle/>
        <a:p>
          <a:endParaRPr lang="en-IE"/>
        </a:p>
      </dgm:t>
    </dgm:pt>
    <dgm:pt modelId="{06FBA5C7-C1D1-4563-9694-2DADA1AA6BE7}" type="pres">
      <dgm:prSet presAssocID="{7A7F9849-1EAF-4F70-8C5B-46B8886EEE9C}" presName="CompostProcess" presStyleCnt="0">
        <dgm:presLayoutVars>
          <dgm:dir/>
          <dgm:resizeHandles val="exact"/>
        </dgm:presLayoutVars>
      </dgm:prSet>
      <dgm:spPr/>
    </dgm:pt>
    <dgm:pt modelId="{255F041B-3FE7-48E2-9B95-E1EBBE3CDC43}" type="pres">
      <dgm:prSet presAssocID="{7A7F9849-1EAF-4F70-8C5B-46B8886EEE9C}" presName="arrow" presStyleLbl="bgShp" presStyleIdx="0" presStyleCnt="1"/>
      <dgm:spPr/>
    </dgm:pt>
    <dgm:pt modelId="{1A39A4A9-CCAF-4095-B3D7-9EB3DEDB5D72}" type="pres">
      <dgm:prSet presAssocID="{7A7F9849-1EAF-4F70-8C5B-46B8886EEE9C}" presName="linearProcess" presStyleCnt="0"/>
      <dgm:spPr/>
    </dgm:pt>
    <dgm:pt modelId="{411FE0E4-5508-4E9F-B588-A571D603B05B}" type="pres">
      <dgm:prSet presAssocID="{A1025BFC-7B97-4CFE-95DC-89EABF9BDD89}" presName="textNode" presStyleLbl="node1" presStyleIdx="0" presStyleCnt="4" custLinFactNeighborX="-621" custLinFactNeighborY="365">
        <dgm:presLayoutVars>
          <dgm:bulletEnabled val="1"/>
        </dgm:presLayoutVars>
      </dgm:prSet>
      <dgm:spPr/>
      <dgm:t>
        <a:bodyPr/>
        <a:lstStyle/>
        <a:p>
          <a:endParaRPr lang="en-IE"/>
        </a:p>
      </dgm:t>
    </dgm:pt>
    <dgm:pt modelId="{E8F3C204-F5D5-42EB-A4E9-DF53DF7DA700}" type="pres">
      <dgm:prSet presAssocID="{DAE92EC6-CA9F-47D0-BEAF-BA5B245772FC}" presName="sibTrans" presStyleCnt="0"/>
      <dgm:spPr/>
    </dgm:pt>
    <dgm:pt modelId="{D4C37D46-BFFB-43C0-941E-755107CC6438}" type="pres">
      <dgm:prSet presAssocID="{9ED61921-E358-4137-ADD5-0CB7B8AECB18}" presName="textNode" presStyleLbl="node1" presStyleIdx="1" presStyleCnt="4" custLinFactNeighborX="-621" custLinFactNeighborY="365">
        <dgm:presLayoutVars>
          <dgm:bulletEnabled val="1"/>
        </dgm:presLayoutVars>
      </dgm:prSet>
      <dgm:spPr/>
      <dgm:t>
        <a:bodyPr/>
        <a:lstStyle/>
        <a:p>
          <a:endParaRPr lang="en-IE"/>
        </a:p>
      </dgm:t>
    </dgm:pt>
    <dgm:pt modelId="{A671F8A4-9F59-43A1-BD3C-5977FBA20327}" type="pres">
      <dgm:prSet presAssocID="{F3B1683F-F763-4963-AE46-37112F644675}" presName="sibTrans" presStyleCnt="0"/>
      <dgm:spPr/>
    </dgm:pt>
    <dgm:pt modelId="{DFAE9339-25C5-4101-BC94-8D22A274639C}" type="pres">
      <dgm:prSet presAssocID="{ACA02E27-06EC-49A0-AC25-05474CFF6F6F}" presName="textNode" presStyleLbl="node1" presStyleIdx="2" presStyleCnt="4" custLinFactNeighborX="-621" custLinFactNeighborY="365">
        <dgm:presLayoutVars>
          <dgm:bulletEnabled val="1"/>
        </dgm:presLayoutVars>
      </dgm:prSet>
      <dgm:spPr/>
      <dgm:t>
        <a:bodyPr/>
        <a:lstStyle/>
        <a:p>
          <a:endParaRPr lang="en-IE"/>
        </a:p>
      </dgm:t>
    </dgm:pt>
    <dgm:pt modelId="{3F2F10A9-5F3C-48C4-AE8F-6BE91F810494}" type="pres">
      <dgm:prSet presAssocID="{B899FCE1-C38A-4330-B5F2-571E7B14A3AE}" presName="sibTrans" presStyleCnt="0"/>
      <dgm:spPr/>
    </dgm:pt>
    <dgm:pt modelId="{02A516F5-65FA-49FC-AAF8-9F873E48741D}" type="pres">
      <dgm:prSet presAssocID="{D49F8424-7A68-444C-A266-5C6B04805D55}" presName="textNode" presStyleLbl="node1" presStyleIdx="3" presStyleCnt="4" custLinFactNeighborX="43120" custLinFactNeighborY="-365">
        <dgm:presLayoutVars>
          <dgm:bulletEnabled val="1"/>
        </dgm:presLayoutVars>
      </dgm:prSet>
      <dgm:spPr/>
      <dgm:t>
        <a:bodyPr/>
        <a:lstStyle/>
        <a:p>
          <a:endParaRPr lang="en-IE"/>
        </a:p>
      </dgm:t>
    </dgm:pt>
  </dgm:ptLst>
  <dgm:cxnLst>
    <dgm:cxn modelId="{C96DBDB1-7609-4033-A021-5A934AB87AFC}" srcId="{7A7F9849-1EAF-4F70-8C5B-46B8886EEE9C}" destId="{A1025BFC-7B97-4CFE-95DC-89EABF9BDD89}" srcOrd="0" destOrd="0" parTransId="{AD210E9E-7A3D-4EE6-BE9F-B99C427691DE}" sibTransId="{DAE92EC6-CA9F-47D0-BEAF-BA5B245772FC}"/>
    <dgm:cxn modelId="{095D9B93-8EB8-42C2-8D90-3ED5EAA5E965}" type="presOf" srcId="{A1025BFC-7B97-4CFE-95DC-89EABF9BDD89}" destId="{411FE0E4-5508-4E9F-B588-A571D603B05B}" srcOrd="0" destOrd="0" presId="urn:microsoft.com/office/officeart/2005/8/layout/hProcess9"/>
    <dgm:cxn modelId="{E8D91F9F-1EB8-41CF-98FA-09DD4E17C2A8}" type="presOf" srcId="{9ED61921-E358-4137-ADD5-0CB7B8AECB18}" destId="{D4C37D46-BFFB-43C0-941E-755107CC6438}" srcOrd="0" destOrd="0" presId="urn:microsoft.com/office/officeart/2005/8/layout/hProcess9"/>
    <dgm:cxn modelId="{8ADB26EA-AB46-4BDC-BE10-B27A384B1297}" type="presOf" srcId="{ACA02E27-06EC-49A0-AC25-05474CFF6F6F}" destId="{DFAE9339-25C5-4101-BC94-8D22A274639C}" srcOrd="0" destOrd="0" presId="urn:microsoft.com/office/officeart/2005/8/layout/hProcess9"/>
    <dgm:cxn modelId="{E25D7797-DE7F-482D-B0DB-FD71E072951B}" type="presOf" srcId="{D49F8424-7A68-444C-A266-5C6B04805D55}" destId="{02A516F5-65FA-49FC-AAF8-9F873E48741D}" srcOrd="0" destOrd="0" presId="urn:microsoft.com/office/officeart/2005/8/layout/hProcess9"/>
    <dgm:cxn modelId="{726E6F21-6988-4C09-9CA4-A063C8315D2A}" srcId="{7A7F9849-1EAF-4F70-8C5B-46B8886EEE9C}" destId="{9ED61921-E358-4137-ADD5-0CB7B8AECB18}" srcOrd="1" destOrd="0" parTransId="{42D2BB94-B61E-4183-93FE-DA5608C7708F}" sibTransId="{F3B1683F-F763-4963-AE46-37112F644675}"/>
    <dgm:cxn modelId="{7CB87DEC-B4AE-4801-8041-8BA21BEC30CA}" srcId="{7A7F9849-1EAF-4F70-8C5B-46B8886EEE9C}" destId="{ACA02E27-06EC-49A0-AC25-05474CFF6F6F}" srcOrd="2" destOrd="0" parTransId="{DCCAEDFF-3DDC-4520-B06F-A6F5CE665409}" sibTransId="{B899FCE1-C38A-4330-B5F2-571E7B14A3AE}"/>
    <dgm:cxn modelId="{1728EDBC-4DE6-43AE-972A-7C4A82FAF77E}" type="presOf" srcId="{7A7F9849-1EAF-4F70-8C5B-46B8886EEE9C}" destId="{06FBA5C7-C1D1-4563-9694-2DADA1AA6BE7}" srcOrd="0" destOrd="0" presId="urn:microsoft.com/office/officeart/2005/8/layout/hProcess9"/>
    <dgm:cxn modelId="{A38BC746-3CD1-4FDF-B86D-47CED08832BD}" srcId="{7A7F9849-1EAF-4F70-8C5B-46B8886EEE9C}" destId="{D49F8424-7A68-444C-A266-5C6B04805D55}" srcOrd="3" destOrd="0" parTransId="{5181D87A-4D95-47D4-9D80-2735E0B497C6}" sibTransId="{E437D356-5F67-487C-822D-A880224489FB}"/>
    <dgm:cxn modelId="{F22B3573-5805-43D7-8E6B-75FFB9FB3AD4}" type="presParOf" srcId="{06FBA5C7-C1D1-4563-9694-2DADA1AA6BE7}" destId="{255F041B-3FE7-48E2-9B95-E1EBBE3CDC43}" srcOrd="0" destOrd="0" presId="urn:microsoft.com/office/officeart/2005/8/layout/hProcess9"/>
    <dgm:cxn modelId="{2E93FA1A-86A2-42FD-B492-F9C965AE9D8D}" type="presParOf" srcId="{06FBA5C7-C1D1-4563-9694-2DADA1AA6BE7}" destId="{1A39A4A9-CCAF-4095-B3D7-9EB3DEDB5D72}" srcOrd="1" destOrd="0" presId="urn:microsoft.com/office/officeart/2005/8/layout/hProcess9"/>
    <dgm:cxn modelId="{6F82D41A-4591-4F0A-95CC-78E09DBB87E7}" type="presParOf" srcId="{1A39A4A9-CCAF-4095-B3D7-9EB3DEDB5D72}" destId="{411FE0E4-5508-4E9F-B588-A571D603B05B}" srcOrd="0" destOrd="0" presId="urn:microsoft.com/office/officeart/2005/8/layout/hProcess9"/>
    <dgm:cxn modelId="{6EC8415A-1C5D-4151-A130-FCE76A766BA7}" type="presParOf" srcId="{1A39A4A9-CCAF-4095-B3D7-9EB3DEDB5D72}" destId="{E8F3C204-F5D5-42EB-A4E9-DF53DF7DA700}" srcOrd="1" destOrd="0" presId="urn:microsoft.com/office/officeart/2005/8/layout/hProcess9"/>
    <dgm:cxn modelId="{6C71321C-5059-4C8C-A02D-C35D7EC097F6}" type="presParOf" srcId="{1A39A4A9-CCAF-4095-B3D7-9EB3DEDB5D72}" destId="{D4C37D46-BFFB-43C0-941E-755107CC6438}" srcOrd="2" destOrd="0" presId="urn:microsoft.com/office/officeart/2005/8/layout/hProcess9"/>
    <dgm:cxn modelId="{88CAED5F-BDD1-423A-8D47-B2FB1D65FE82}" type="presParOf" srcId="{1A39A4A9-CCAF-4095-B3D7-9EB3DEDB5D72}" destId="{A671F8A4-9F59-43A1-BD3C-5977FBA20327}" srcOrd="3" destOrd="0" presId="urn:microsoft.com/office/officeart/2005/8/layout/hProcess9"/>
    <dgm:cxn modelId="{135AE97D-AF1A-4B93-9C4E-53AC0D104B75}" type="presParOf" srcId="{1A39A4A9-CCAF-4095-B3D7-9EB3DEDB5D72}" destId="{DFAE9339-25C5-4101-BC94-8D22A274639C}" srcOrd="4" destOrd="0" presId="urn:microsoft.com/office/officeart/2005/8/layout/hProcess9"/>
    <dgm:cxn modelId="{4DDD9219-45A7-41C5-9B0C-D4E0D232D7D8}" type="presParOf" srcId="{1A39A4A9-CCAF-4095-B3D7-9EB3DEDB5D72}" destId="{3F2F10A9-5F3C-48C4-AE8F-6BE91F810494}" srcOrd="5" destOrd="0" presId="urn:microsoft.com/office/officeart/2005/8/layout/hProcess9"/>
    <dgm:cxn modelId="{3EFCD0C0-EB98-48BF-93DB-500B2224F2BF}" type="presParOf" srcId="{1A39A4A9-CCAF-4095-B3D7-9EB3DEDB5D72}" destId="{02A516F5-65FA-49FC-AAF8-9F873E48741D}"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2C3F46-EF22-4DFB-8206-7CE4962071B2}" type="doc">
      <dgm:prSet loTypeId="urn:microsoft.com/office/officeart/2005/8/layout/chevron1" loCatId="process" qsTypeId="urn:microsoft.com/office/officeart/2005/8/quickstyle/3d9" qsCatId="3D" csTypeId="urn:microsoft.com/office/officeart/2005/8/colors/colorful5" csCatId="colorful" phldr="1"/>
      <dgm:spPr/>
      <dgm:t>
        <a:bodyPr/>
        <a:lstStyle/>
        <a:p>
          <a:endParaRPr lang="en-IE"/>
        </a:p>
      </dgm:t>
    </dgm:pt>
    <dgm:pt modelId="{049BB141-FE8F-4E98-8F25-78FEAD8E2C5D}">
      <dgm:prSet/>
      <dgm:spPr/>
      <dgm:t>
        <a:bodyPr/>
        <a:lstStyle/>
        <a:p>
          <a:pPr rtl="0"/>
          <a:r>
            <a:rPr lang="en-IE" dirty="0" smtClean="0"/>
            <a:t>Developer</a:t>
          </a:r>
          <a:endParaRPr lang="en-IE" dirty="0"/>
        </a:p>
      </dgm:t>
    </dgm:pt>
    <dgm:pt modelId="{CC2512FA-4013-46E1-BBA2-38A621EB8AE3}" type="parTrans" cxnId="{AF17E5F0-09A9-4853-ABE0-CA32A274A6A5}">
      <dgm:prSet/>
      <dgm:spPr/>
      <dgm:t>
        <a:bodyPr/>
        <a:lstStyle/>
        <a:p>
          <a:endParaRPr lang="en-IE"/>
        </a:p>
      </dgm:t>
    </dgm:pt>
    <dgm:pt modelId="{337E5456-4B37-4385-84F6-E90B990725AE}" type="sibTrans" cxnId="{AF17E5F0-09A9-4853-ABE0-CA32A274A6A5}">
      <dgm:prSet/>
      <dgm:spPr/>
      <dgm:t>
        <a:bodyPr/>
        <a:lstStyle/>
        <a:p>
          <a:endParaRPr lang="en-IE"/>
        </a:p>
      </dgm:t>
    </dgm:pt>
    <dgm:pt modelId="{AFC51652-6CFE-478F-83B5-324154BD041F}">
      <dgm:prSet/>
      <dgm:spPr/>
      <dgm:t>
        <a:bodyPr/>
        <a:lstStyle/>
        <a:p>
          <a:pPr rtl="0"/>
          <a:r>
            <a:rPr lang="en-IE" dirty="0" smtClean="0"/>
            <a:t>Tester</a:t>
          </a:r>
          <a:endParaRPr lang="en-IE" dirty="0"/>
        </a:p>
      </dgm:t>
    </dgm:pt>
    <dgm:pt modelId="{950D88A9-4365-4DE6-9189-A0091C70788B}" type="parTrans" cxnId="{8D8E4265-F140-4166-B13C-6115A083CCD9}">
      <dgm:prSet/>
      <dgm:spPr/>
      <dgm:t>
        <a:bodyPr/>
        <a:lstStyle/>
        <a:p>
          <a:endParaRPr lang="en-IE"/>
        </a:p>
      </dgm:t>
    </dgm:pt>
    <dgm:pt modelId="{9C2DA343-DF94-4225-84C7-7EBF749DA851}" type="sibTrans" cxnId="{8D8E4265-F140-4166-B13C-6115A083CCD9}">
      <dgm:prSet/>
      <dgm:spPr/>
      <dgm:t>
        <a:bodyPr/>
        <a:lstStyle/>
        <a:p>
          <a:endParaRPr lang="en-IE"/>
        </a:p>
      </dgm:t>
    </dgm:pt>
    <dgm:pt modelId="{0CE6FB2A-27E5-4185-96D0-CF756780BC38}">
      <dgm:prSet/>
      <dgm:spPr/>
      <dgm:t>
        <a:bodyPr/>
        <a:lstStyle/>
        <a:p>
          <a:pPr rtl="0"/>
          <a:r>
            <a:rPr lang="en-IE" dirty="0" smtClean="0"/>
            <a:t>Operators</a:t>
          </a:r>
          <a:endParaRPr lang="en-IE" dirty="0"/>
        </a:p>
      </dgm:t>
    </dgm:pt>
    <dgm:pt modelId="{B14D795B-AC3C-44FD-A708-F2EFB45DCA64}" type="parTrans" cxnId="{091D9DF0-01B0-411A-BC86-330714F70AAF}">
      <dgm:prSet/>
      <dgm:spPr/>
      <dgm:t>
        <a:bodyPr/>
        <a:lstStyle/>
        <a:p>
          <a:endParaRPr lang="en-IE"/>
        </a:p>
      </dgm:t>
    </dgm:pt>
    <dgm:pt modelId="{46AF9E77-E9EF-4FAA-B324-50F2C3CC37D3}" type="sibTrans" cxnId="{091D9DF0-01B0-411A-BC86-330714F70AAF}">
      <dgm:prSet/>
      <dgm:spPr/>
      <dgm:t>
        <a:bodyPr/>
        <a:lstStyle/>
        <a:p>
          <a:endParaRPr lang="en-IE"/>
        </a:p>
      </dgm:t>
    </dgm:pt>
    <dgm:pt modelId="{20731932-34E8-41B3-949C-C22C2A5E31AF}" type="pres">
      <dgm:prSet presAssocID="{652C3F46-EF22-4DFB-8206-7CE4962071B2}" presName="Name0" presStyleCnt="0">
        <dgm:presLayoutVars>
          <dgm:dir/>
          <dgm:animLvl val="lvl"/>
          <dgm:resizeHandles val="exact"/>
        </dgm:presLayoutVars>
      </dgm:prSet>
      <dgm:spPr/>
      <dgm:t>
        <a:bodyPr/>
        <a:lstStyle/>
        <a:p>
          <a:endParaRPr lang="en-IE"/>
        </a:p>
      </dgm:t>
    </dgm:pt>
    <dgm:pt modelId="{10D15731-CFD4-452E-976C-EFC70D942847}" type="pres">
      <dgm:prSet presAssocID="{049BB141-FE8F-4E98-8F25-78FEAD8E2C5D}" presName="parTxOnly" presStyleLbl="node1" presStyleIdx="0" presStyleCnt="3">
        <dgm:presLayoutVars>
          <dgm:chMax val="0"/>
          <dgm:chPref val="0"/>
          <dgm:bulletEnabled val="1"/>
        </dgm:presLayoutVars>
      </dgm:prSet>
      <dgm:spPr/>
      <dgm:t>
        <a:bodyPr/>
        <a:lstStyle/>
        <a:p>
          <a:endParaRPr lang="en-IE"/>
        </a:p>
      </dgm:t>
    </dgm:pt>
    <dgm:pt modelId="{06176B86-2D3F-4028-BD98-5FDF0C83D006}" type="pres">
      <dgm:prSet presAssocID="{337E5456-4B37-4385-84F6-E90B990725AE}" presName="parTxOnlySpace" presStyleCnt="0"/>
      <dgm:spPr/>
    </dgm:pt>
    <dgm:pt modelId="{7C4283BE-3053-4ADD-A703-37DFF177A856}" type="pres">
      <dgm:prSet presAssocID="{AFC51652-6CFE-478F-83B5-324154BD041F}" presName="parTxOnly" presStyleLbl="node1" presStyleIdx="1" presStyleCnt="3">
        <dgm:presLayoutVars>
          <dgm:chMax val="0"/>
          <dgm:chPref val="0"/>
          <dgm:bulletEnabled val="1"/>
        </dgm:presLayoutVars>
      </dgm:prSet>
      <dgm:spPr/>
      <dgm:t>
        <a:bodyPr/>
        <a:lstStyle/>
        <a:p>
          <a:endParaRPr lang="en-IE"/>
        </a:p>
      </dgm:t>
    </dgm:pt>
    <dgm:pt modelId="{97664AB7-5947-406B-AB43-7C3474750B7E}" type="pres">
      <dgm:prSet presAssocID="{9C2DA343-DF94-4225-84C7-7EBF749DA851}" presName="parTxOnlySpace" presStyleCnt="0"/>
      <dgm:spPr/>
    </dgm:pt>
    <dgm:pt modelId="{B8E1EAF9-4F0C-429C-B471-F3876925F60F}" type="pres">
      <dgm:prSet presAssocID="{0CE6FB2A-27E5-4185-96D0-CF756780BC38}" presName="parTxOnly" presStyleLbl="node1" presStyleIdx="2" presStyleCnt="3" custLinFactNeighborX="41437" custLinFactNeighborY="-3090">
        <dgm:presLayoutVars>
          <dgm:chMax val="0"/>
          <dgm:chPref val="0"/>
          <dgm:bulletEnabled val="1"/>
        </dgm:presLayoutVars>
      </dgm:prSet>
      <dgm:spPr/>
      <dgm:t>
        <a:bodyPr/>
        <a:lstStyle/>
        <a:p>
          <a:endParaRPr lang="en-IE"/>
        </a:p>
      </dgm:t>
    </dgm:pt>
  </dgm:ptLst>
  <dgm:cxnLst>
    <dgm:cxn modelId="{E1CF6CCC-BE03-4376-B612-D2CF708AEF69}" type="presOf" srcId="{0CE6FB2A-27E5-4185-96D0-CF756780BC38}" destId="{B8E1EAF9-4F0C-429C-B471-F3876925F60F}" srcOrd="0" destOrd="0" presId="urn:microsoft.com/office/officeart/2005/8/layout/chevron1"/>
    <dgm:cxn modelId="{AF17E5F0-09A9-4853-ABE0-CA32A274A6A5}" srcId="{652C3F46-EF22-4DFB-8206-7CE4962071B2}" destId="{049BB141-FE8F-4E98-8F25-78FEAD8E2C5D}" srcOrd="0" destOrd="0" parTransId="{CC2512FA-4013-46E1-BBA2-38A621EB8AE3}" sibTransId="{337E5456-4B37-4385-84F6-E90B990725AE}"/>
    <dgm:cxn modelId="{091D9DF0-01B0-411A-BC86-330714F70AAF}" srcId="{652C3F46-EF22-4DFB-8206-7CE4962071B2}" destId="{0CE6FB2A-27E5-4185-96D0-CF756780BC38}" srcOrd="2" destOrd="0" parTransId="{B14D795B-AC3C-44FD-A708-F2EFB45DCA64}" sibTransId="{46AF9E77-E9EF-4FAA-B324-50F2C3CC37D3}"/>
    <dgm:cxn modelId="{F8453EC6-0E14-42A0-BBDC-5C783AEB665E}" type="presOf" srcId="{AFC51652-6CFE-478F-83B5-324154BD041F}" destId="{7C4283BE-3053-4ADD-A703-37DFF177A856}" srcOrd="0" destOrd="0" presId="urn:microsoft.com/office/officeart/2005/8/layout/chevron1"/>
    <dgm:cxn modelId="{8D8E4265-F140-4166-B13C-6115A083CCD9}" srcId="{652C3F46-EF22-4DFB-8206-7CE4962071B2}" destId="{AFC51652-6CFE-478F-83B5-324154BD041F}" srcOrd="1" destOrd="0" parTransId="{950D88A9-4365-4DE6-9189-A0091C70788B}" sibTransId="{9C2DA343-DF94-4225-84C7-7EBF749DA851}"/>
    <dgm:cxn modelId="{2C9991DD-2109-4E7D-AB7E-A84CA8C48F3E}" type="presOf" srcId="{652C3F46-EF22-4DFB-8206-7CE4962071B2}" destId="{20731932-34E8-41B3-949C-C22C2A5E31AF}" srcOrd="0" destOrd="0" presId="urn:microsoft.com/office/officeart/2005/8/layout/chevron1"/>
    <dgm:cxn modelId="{545D3538-3235-4EE8-9F6B-19F5A1F30C8B}" type="presOf" srcId="{049BB141-FE8F-4E98-8F25-78FEAD8E2C5D}" destId="{10D15731-CFD4-452E-976C-EFC70D942847}" srcOrd="0" destOrd="0" presId="urn:microsoft.com/office/officeart/2005/8/layout/chevron1"/>
    <dgm:cxn modelId="{DFD7E2B4-CC1C-47DA-B153-D631552BA1EE}" type="presParOf" srcId="{20731932-34E8-41B3-949C-C22C2A5E31AF}" destId="{10D15731-CFD4-452E-976C-EFC70D942847}" srcOrd="0" destOrd="0" presId="urn:microsoft.com/office/officeart/2005/8/layout/chevron1"/>
    <dgm:cxn modelId="{34E157B2-8DFA-4662-82BB-9D1D8EBE2B8A}" type="presParOf" srcId="{20731932-34E8-41B3-949C-C22C2A5E31AF}" destId="{06176B86-2D3F-4028-BD98-5FDF0C83D006}" srcOrd="1" destOrd="0" presId="urn:microsoft.com/office/officeart/2005/8/layout/chevron1"/>
    <dgm:cxn modelId="{4298E0BF-11F1-45FC-B55B-693FABE8CD09}" type="presParOf" srcId="{20731932-34E8-41B3-949C-C22C2A5E31AF}" destId="{7C4283BE-3053-4ADD-A703-37DFF177A856}" srcOrd="2" destOrd="0" presId="urn:microsoft.com/office/officeart/2005/8/layout/chevron1"/>
    <dgm:cxn modelId="{345EF2F5-DA59-429A-AFF4-60C5429B0681}" type="presParOf" srcId="{20731932-34E8-41B3-949C-C22C2A5E31AF}" destId="{97664AB7-5947-406B-AB43-7C3474750B7E}" srcOrd="3" destOrd="0" presId="urn:microsoft.com/office/officeart/2005/8/layout/chevron1"/>
    <dgm:cxn modelId="{35203759-8787-49AB-AE18-59A6BB7FAD01}" type="presParOf" srcId="{20731932-34E8-41B3-949C-C22C2A5E31AF}" destId="{B8E1EAF9-4F0C-429C-B471-F3876925F60F}" srcOrd="4"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7F9849-1EAF-4F70-8C5B-46B8886EEE9C}" type="doc">
      <dgm:prSet loTypeId="urn:microsoft.com/office/officeart/2005/8/layout/hProcess9" loCatId="process" qsTypeId="urn:microsoft.com/office/officeart/2005/8/quickstyle/3d9" qsCatId="3D" csTypeId="urn:microsoft.com/office/officeart/2005/8/colors/colorful5" csCatId="colorful" phldr="1"/>
      <dgm:spPr/>
    </dgm:pt>
    <dgm:pt modelId="{A1025BFC-7B97-4CFE-95DC-89EABF9BDD89}">
      <dgm:prSet phldrT="[Text]"/>
      <dgm:spPr/>
      <dgm:t>
        <a:bodyPr/>
        <a:lstStyle/>
        <a:p>
          <a:r>
            <a:rPr lang="en-IE" dirty="0" smtClean="0"/>
            <a:t>Unit Test</a:t>
          </a:r>
          <a:endParaRPr lang="en-IE" dirty="0"/>
        </a:p>
      </dgm:t>
    </dgm:pt>
    <dgm:pt modelId="{AD210E9E-7A3D-4EE6-BE9F-B99C427691DE}" type="parTrans" cxnId="{C96DBDB1-7609-4033-A021-5A934AB87AFC}">
      <dgm:prSet/>
      <dgm:spPr/>
      <dgm:t>
        <a:bodyPr/>
        <a:lstStyle/>
        <a:p>
          <a:endParaRPr lang="en-IE"/>
        </a:p>
      </dgm:t>
    </dgm:pt>
    <dgm:pt modelId="{DAE92EC6-CA9F-47D0-BEAF-BA5B245772FC}" type="sibTrans" cxnId="{C96DBDB1-7609-4033-A021-5A934AB87AFC}">
      <dgm:prSet/>
      <dgm:spPr/>
      <dgm:t>
        <a:bodyPr/>
        <a:lstStyle/>
        <a:p>
          <a:endParaRPr lang="en-IE"/>
        </a:p>
      </dgm:t>
    </dgm:pt>
    <dgm:pt modelId="{9ED61921-E358-4137-ADD5-0CB7B8AECB18}">
      <dgm:prSet phldrT="[Text]"/>
      <dgm:spPr/>
      <dgm:t>
        <a:bodyPr/>
        <a:lstStyle/>
        <a:p>
          <a:r>
            <a:rPr lang="en-IE" dirty="0" smtClean="0"/>
            <a:t>Functional Test</a:t>
          </a:r>
          <a:endParaRPr lang="en-IE" dirty="0"/>
        </a:p>
      </dgm:t>
    </dgm:pt>
    <dgm:pt modelId="{42D2BB94-B61E-4183-93FE-DA5608C7708F}" type="parTrans" cxnId="{726E6F21-6988-4C09-9CA4-A063C8315D2A}">
      <dgm:prSet/>
      <dgm:spPr/>
      <dgm:t>
        <a:bodyPr/>
        <a:lstStyle/>
        <a:p>
          <a:endParaRPr lang="en-IE"/>
        </a:p>
      </dgm:t>
    </dgm:pt>
    <dgm:pt modelId="{F3B1683F-F763-4963-AE46-37112F644675}" type="sibTrans" cxnId="{726E6F21-6988-4C09-9CA4-A063C8315D2A}">
      <dgm:prSet/>
      <dgm:spPr/>
      <dgm:t>
        <a:bodyPr/>
        <a:lstStyle/>
        <a:p>
          <a:endParaRPr lang="en-IE"/>
        </a:p>
      </dgm:t>
    </dgm:pt>
    <dgm:pt modelId="{ACA02E27-06EC-49A0-AC25-05474CFF6F6F}">
      <dgm:prSet phldrT="[Text]"/>
      <dgm:spPr/>
      <dgm:t>
        <a:bodyPr/>
        <a:lstStyle/>
        <a:p>
          <a:r>
            <a:rPr lang="en-IE" dirty="0" smtClean="0"/>
            <a:t>System Test</a:t>
          </a:r>
          <a:endParaRPr lang="en-IE" dirty="0"/>
        </a:p>
      </dgm:t>
    </dgm:pt>
    <dgm:pt modelId="{DCCAEDFF-3DDC-4520-B06F-A6F5CE665409}" type="parTrans" cxnId="{7CB87DEC-B4AE-4801-8041-8BA21BEC30CA}">
      <dgm:prSet/>
      <dgm:spPr/>
      <dgm:t>
        <a:bodyPr/>
        <a:lstStyle/>
        <a:p>
          <a:endParaRPr lang="en-IE"/>
        </a:p>
      </dgm:t>
    </dgm:pt>
    <dgm:pt modelId="{B899FCE1-C38A-4330-B5F2-571E7B14A3AE}" type="sibTrans" cxnId="{7CB87DEC-B4AE-4801-8041-8BA21BEC30CA}">
      <dgm:prSet/>
      <dgm:spPr/>
      <dgm:t>
        <a:bodyPr/>
        <a:lstStyle/>
        <a:p>
          <a:endParaRPr lang="en-IE"/>
        </a:p>
      </dgm:t>
    </dgm:pt>
    <dgm:pt modelId="{D49F8424-7A68-444C-A266-5C6B04805D55}">
      <dgm:prSet phldrT="[Text]"/>
      <dgm:spPr/>
      <dgm:t>
        <a:bodyPr/>
        <a:lstStyle/>
        <a:p>
          <a:r>
            <a:rPr lang="en-IE" dirty="0" smtClean="0"/>
            <a:t>Production</a:t>
          </a:r>
          <a:endParaRPr lang="en-IE" dirty="0"/>
        </a:p>
      </dgm:t>
    </dgm:pt>
    <dgm:pt modelId="{5181D87A-4D95-47D4-9D80-2735E0B497C6}" type="parTrans" cxnId="{A38BC746-3CD1-4FDF-B86D-47CED08832BD}">
      <dgm:prSet/>
      <dgm:spPr/>
      <dgm:t>
        <a:bodyPr/>
        <a:lstStyle/>
        <a:p>
          <a:endParaRPr lang="en-IE"/>
        </a:p>
      </dgm:t>
    </dgm:pt>
    <dgm:pt modelId="{E437D356-5F67-487C-822D-A880224489FB}" type="sibTrans" cxnId="{A38BC746-3CD1-4FDF-B86D-47CED08832BD}">
      <dgm:prSet/>
      <dgm:spPr/>
      <dgm:t>
        <a:bodyPr/>
        <a:lstStyle/>
        <a:p>
          <a:endParaRPr lang="en-IE"/>
        </a:p>
      </dgm:t>
    </dgm:pt>
    <dgm:pt modelId="{06FBA5C7-C1D1-4563-9694-2DADA1AA6BE7}" type="pres">
      <dgm:prSet presAssocID="{7A7F9849-1EAF-4F70-8C5B-46B8886EEE9C}" presName="CompostProcess" presStyleCnt="0">
        <dgm:presLayoutVars>
          <dgm:dir/>
          <dgm:resizeHandles val="exact"/>
        </dgm:presLayoutVars>
      </dgm:prSet>
      <dgm:spPr/>
    </dgm:pt>
    <dgm:pt modelId="{255F041B-3FE7-48E2-9B95-E1EBBE3CDC43}" type="pres">
      <dgm:prSet presAssocID="{7A7F9849-1EAF-4F70-8C5B-46B8886EEE9C}" presName="arrow" presStyleLbl="bgShp" presStyleIdx="0" presStyleCnt="1"/>
      <dgm:spPr/>
    </dgm:pt>
    <dgm:pt modelId="{1A39A4A9-CCAF-4095-B3D7-9EB3DEDB5D72}" type="pres">
      <dgm:prSet presAssocID="{7A7F9849-1EAF-4F70-8C5B-46B8886EEE9C}" presName="linearProcess" presStyleCnt="0"/>
      <dgm:spPr/>
    </dgm:pt>
    <dgm:pt modelId="{411FE0E4-5508-4E9F-B588-A571D603B05B}" type="pres">
      <dgm:prSet presAssocID="{A1025BFC-7B97-4CFE-95DC-89EABF9BDD89}" presName="textNode" presStyleLbl="node1" presStyleIdx="0" presStyleCnt="4" custLinFactNeighborX="-621" custLinFactNeighborY="365">
        <dgm:presLayoutVars>
          <dgm:bulletEnabled val="1"/>
        </dgm:presLayoutVars>
      </dgm:prSet>
      <dgm:spPr/>
      <dgm:t>
        <a:bodyPr/>
        <a:lstStyle/>
        <a:p>
          <a:endParaRPr lang="en-IE"/>
        </a:p>
      </dgm:t>
    </dgm:pt>
    <dgm:pt modelId="{E8F3C204-F5D5-42EB-A4E9-DF53DF7DA700}" type="pres">
      <dgm:prSet presAssocID="{DAE92EC6-CA9F-47D0-BEAF-BA5B245772FC}" presName="sibTrans" presStyleCnt="0"/>
      <dgm:spPr/>
    </dgm:pt>
    <dgm:pt modelId="{D4C37D46-BFFB-43C0-941E-755107CC6438}" type="pres">
      <dgm:prSet presAssocID="{9ED61921-E358-4137-ADD5-0CB7B8AECB18}" presName="textNode" presStyleLbl="node1" presStyleIdx="1" presStyleCnt="4" custLinFactNeighborX="-621" custLinFactNeighborY="365">
        <dgm:presLayoutVars>
          <dgm:bulletEnabled val="1"/>
        </dgm:presLayoutVars>
      </dgm:prSet>
      <dgm:spPr/>
      <dgm:t>
        <a:bodyPr/>
        <a:lstStyle/>
        <a:p>
          <a:endParaRPr lang="en-IE"/>
        </a:p>
      </dgm:t>
    </dgm:pt>
    <dgm:pt modelId="{A671F8A4-9F59-43A1-BD3C-5977FBA20327}" type="pres">
      <dgm:prSet presAssocID="{F3B1683F-F763-4963-AE46-37112F644675}" presName="sibTrans" presStyleCnt="0"/>
      <dgm:spPr/>
    </dgm:pt>
    <dgm:pt modelId="{DFAE9339-25C5-4101-BC94-8D22A274639C}" type="pres">
      <dgm:prSet presAssocID="{ACA02E27-06EC-49A0-AC25-05474CFF6F6F}" presName="textNode" presStyleLbl="node1" presStyleIdx="2" presStyleCnt="4" custLinFactNeighborX="-621" custLinFactNeighborY="365">
        <dgm:presLayoutVars>
          <dgm:bulletEnabled val="1"/>
        </dgm:presLayoutVars>
      </dgm:prSet>
      <dgm:spPr/>
      <dgm:t>
        <a:bodyPr/>
        <a:lstStyle/>
        <a:p>
          <a:endParaRPr lang="en-IE"/>
        </a:p>
      </dgm:t>
    </dgm:pt>
    <dgm:pt modelId="{3F2F10A9-5F3C-48C4-AE8F-6BE91F810494}" type="pres">
      <dgm:prSet presAssocID="{B899FCE1-C38A-4330-B5F2-571E7B14A3AE}" presName="sibTrans" presStyleCnt="0"/>
      <dgm:spPr/>
    </dgm:pt>
    <dgm:pt modelId="{02A516F5-65FA-49FC-AAF8-9F873E48741D}" type="pres">
      <dgm:prSet presAssocID="{D49F8424-7A68-444C-A266-5C6B04805D55}" presName="textNode" presStyleLbl="node1" presStyleIdx="3" presStyleCnt="4" custLinFactNeighborX="43120" custLinFactNeighborY="-365">
        <dgm:presLayoutVars>
          <dgm:bulletEnabled val="1"/>
        </dgm:presLayoutVars>
      </dgm:prSet>
      <dgm:spPr/>
      <dgm:t>
        <a:bodyPr/>
        <a:lstStyle/>
        <a:p>
          <a:endParaRPr lang="en-IE"/>
        </a:p>
      </dgm:t>
    </dgm:pt>
  </dgm:ptLst>
  <dgm:cxnLst>
    <dgm:cxn modelId="{3F236A12-A7B0-4EA1-8AF4-A47D630B2FDA}" type="presOf" srcId="{7A7F9849-1EAF-4F70-8C5B-46B8886EEE9C}" destId="{06FBA5C7-C1D1-4563-9694-2DADA1AA6BE7}" srcOrd="0" destOrd="0" presId="urn:microsoft.com/office/officeart/2005/8/layout/hProcess9"/>
    <dgm:cxn modelId="{C96DBDB1-7609-4033-A021-5A934AB87AFC}" srcId="{7A7F9849-1EAF-4F70-8C5B-46B8886EEE9C}" destId="{A1025BFC-7B97-4CFE-95DC-89EABF9BDD89}" srcOrd="0" destOrd="0" parTransId="{AD210E9E-7A3D-4EE6-BE9F-B99C427691DE}" sibTransId="{DAE92EC6-CA9F-47D0-BEAF-BA5B245772FC}"/>
    <dgm:cxn modelId="{B6F76424-7D26-4C84-BE63-D30753867E82}" type="presOf" srcId="{A1025BFC-7B97-4CFE-95DC-89EABF9BDD89}" destId="{411FE0E4-5508-4E9F-B588-A571D603B05B}" srcOrd="0" destOrd="0" presId="urn:microsoft.com/office/officeart/2005/8/layout/hProcess9"/>
    <dgm:cxn modelId="{A969287D-DCF1-4F14-BB93-945B8D74AFEA}" type="presOf" srcId="{D49F8424-7A68-444C-A266-5C6B04805D55}" destId="{02A516F5-65FA-49FC-AAF8-9F873E48741D}" srcOrd="0" destOrd="0" presId="urn:microsoft.com/office/officeart/2005/8/layout/hProcess9"/>
    <dgm:cxn modelId="{726E6F21-6988-4C09-9CA4-A063C8315D2A}" srcId="{7A7F9849-1EAF-4F70-8C5B-46B8886EEE9C}" destId="{9ED61921-E358-4137-ADD5-0CB7B8AECB18}" srcOrd="1" destOrd="0" parTransId="{42D2BB94-B61E-4183-93FE-DA5608C7708F}" sibTransId="{F3B1683F-F763-4963-AE46-37112F644675}"/>
    <dgm:cxn modelId="{CAAC6427-1606-451A-939D-DF1D939C748A}" type="presOf" srcId="{ACA02E27-06EC-49A0-AC25-05474CFF6F6F}" destId="{DFAE9339-25C5-4101-BC94-8D22A274639C}" srcOrd="0" destOrd="0" presId="urn:microsoft.com/office/officeart/2005/8/layout/hProcess9"/>
    <dgm:cxn modelId="{A7C35B25-A73F-428F-8787-9700AFB34D0F}" type="presOf" srcId="{9ED61921-E358-4137-ADD5-0CB7B8AECB18}" destId="{D4C37D46-BFFB-43C0-941E-755107CC6438}" srcOrd="0" destOrd="0" presId="urn:microsoft.com/office/officeart/2005/8/layout/hProcess9"/>
    <dgm:cxn modelId="{7CB87DEC-B4AE-4801-8041-8BA21BEC30CA}" srcId="{7A7F9849-1EAF-4F70-8C5B-46B8886EEE9C}" destId="{ACA02E27-06EC-49A0-AC25-05474CFF6F6F}" srcOrd="2" destOrd="0" parTransId="{DCCAEDFF-3DDC-4520-B06F-A6F5CE665409}" sibTransId="{B899FCE1-C38A-4330-B5F2-571E7B14A3AE}"/>
    <dgm:cxn modelId="{A38BC746-3CD1-4FDF-B86D-47CED08832BD}" srcId="{7A7F9849-1EAF-4F70-8C5B-46B8886EEE9C}" destId="{D49F8424-7A68-444C-A266-5C6B04805D55}" srcOrd="3" destOrd="0" parTransId="{5181D87A-4D95-47D4-9D80-2735E0B497C6}" sibTransId="{E437D356-5F67-487C-822D-A880224489FB}"/>
    <dgm:cxn modelId="{E2D7A58B-2452-40BA-AA4F-7D3551A5D269}" type="presParOf" srcId="{06FBA5C7-C1D1-4563-9694-2DADA1AA6BE7}" destId="{255F041B-3FE7-48E2-9B95-E1EBBE3CDC43}" srcOrd="0" destOrd="0" presId="urn:microsoft.com/office/officeart/2005/8/layout/hProcess9"/>
    <dgm:cxn modelId="{C1E357EA-6676-4D20-B936-8E3D38F0E3AC}" type="presParOf" srcId="{06FBA5C7-C1D1-4563-9694-2DADA1AA6BE7}" destId="{1A39A4A9-CCAF-4095-B3D7-9EB3DEDB5D72}" srcOrd="1" destOrd="0" presId="urn:microsoft.com/office/officeart/2005/8/layout/hProcess9"/>
    <dgm:cxn modelId="{8FA394F5-FEFB-42DD-BFCE-9AE47F02C259}" type="presParOf" srcId="{1A39A4A9-CCAF-4095-B3D7-9EB3DEDB5D72}" destId="{411FE0E4-5508-4E9F-B588-A571D603B05B}" srcOrd="0" destOrd="0" presId="urn:microsoft.com/office/officeart/2005/8/layout/hProcess9"/>
    <dgm:cxn modelId="{9DBE3158-3D9E-4D02-9AB2-A0776B1E49A4}" type="presParOf" srcId="{1A39A4A9-CCAF-4095-B3D7-9EB3DEDB5D72}" destId="{E8F3C204-F5D5-42EB-A4E9-DF53DF7DA700}" srcOrd="1" destOrd="0" presId="urn:microsoft.com/office/officeart/2005/8/layout/hProcess9"/>
    <dgm:cxn modelId="{2D80A2D4-690D-41BE-8445-3BC0C9832971}" type="presParOf" srcId="{1A39A4A9-CCAF-4095-B3D7-9EB3DEDB5D72}" destId="{D4C37D46-BFFB-43C0-941E-755107CC6438}" srcOrd="2" destOrd="0" presId="urn:microsoft.com/office/officeart/2005/8/layout/hProcess9"/>
    <dgm:cxn modelId="{04F1529F-F1FD-44B3-B946-AF8AB3971F76}" type="presParOf" srcId="{1A39A4A9-CCAF-4095-B3D7-9EB3DEDB5D72}" destId="{A671F8A4-9F59-43A1-BD3C-5977FBA20327}" srcOrd="3" destOrd="0" presId="urn:microsoft.com/office/officeart/2005/8/layout/hProcess9"/>
    <dgm:cxn modelId="{22F2B077-3900-46E2-91B6-334FE75B647C}" type="presParOf" srcId="{1A39A4A9-CCAF-4095-B3D7-9EB3DEDB5D72}" destId="{DFAE9339-25C5-4101-BC94-8D22A274639C}" srcOrd="4" destOrd="0" presId="urn:microsoft.com/office/officeart/2005/8/layout/hProcess9"/>
    <dgm:cxn modelId="{625ACF1C-8FAE-4DCA-B029-4FDA916484A2}" type="presParOf" srcId="{1A39A4A9-CCAF-4095-B3D7-9EB3DEDB5D72}" destId="{3F2F10A9-5F3C-48C4-AE8F-6BE91F810494}" srcOrd="5" destOrd="0" presId="urn:microsoft.com/office/officeart/2005/8/layout/hProcess9"/>
    <dgm:cxn modelId="{7D0E76CF-CD1E-4CCD-9914-02924922B8CB}" type="presParOf" srcId="{1A39A4A9-CCAF-4095-B3D7-9EB3DEDB5D72}" destId="{02A516F5-65FA-49FC-AAF8-9F873E48741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2C3F46-EF22-4DFB-8206-7CE4962071B2}" type="doc">
      <dgm:prSet loTypeId="urn:microsoft.com/office/officeart/2005/8/layout/chevron1" loCatId="process" qsTypeId="urn:microsoft.com/office/officeart/2005/8/quickstyle/3d9" qsCatId="3D" csTypeId="urn:microsoft.com/office/officeart/2005/8/colors/colorful5" csCatId="colorful" phldr="1"/>
      <dgm:spPr/>
      <dgm:t>
        <a:bodyPr/>
        <a:lstStyle/>
        <a:p>
          <a:endParaRPr lang="en-IE"/>
        </a:p>
      </dgm:t>
    </dgm:pt>
    <dgm:pt modelId="{049BB141-FE8F-4E98-8F25-78FEAD8E2C5D}">
      <dgm:prSet/>
      <dgm:spPr/>
      <dgm:t>
        <a:bodyPr/>
        <a:lstStyle/>
        <a:p>
          <a:pPr rtl="0"/>
          <a:r>
            <a:rPr lang="en-IE" dirty="0" smtClean="0"/>
            <a:t>Developer</a:t>
          </a:r>
          <a:endParaRPr lang="en-IE" dirty="0"/>
        </a:p>
      </dgm:t>
    </dgm:pt>
    <dgm:pt modelId="{CC2512FA-4013-46E1-BBA2-38A621EB8AE3}" type="parTrans" cxnId="{AF17E5F0-09A9-4853-ABE0-CA32A274A6A5}">
      <dgm:prSet/>
      <dgm:spPr/>
      <dgm:t>
        <a:bodyPr/>
        <a:lstStyle/>
        <a:p>
          <a:endParaRPr lang="en-IE"/>
        </a:p>
      </dgm:t>
    </dgm:pt>
    <dgm:pt modelId="{337E5456-4B37-4385-84F6-E90B990725AE}" type="sibTrans" cxnId="{AF17E5F0-09A9-4853-ABE0-CA32A274A6A5}">
      <dgm:prSet/>
      <dgm:spPr/>
      <dgm:t>
        <a:bodyPr/>
        <a:lstStyle/>
        <a:p>
          <a:endParaRPr lang="en-IE"/>
        </a:p>
      </dgm:t>
    </dgm:pt>
    <dgm:pt modelId="{AFC51652-6CFE-478F-83B5-324154BD041F}">
      <dgm:prSet/>
      <dgm:spPr/>
      <dgm:t>
        <a:bodyPr/>
        <a:lstStyle/>
        <a:p>
          <a:pPr rtl="0"/>
          <a:r>
            <a:rPr lang="en-IE" dirty="0" smtClean="0"/>
            <a:t>Tester</a:t>
          </a:r>
          <a:endParaRPr lang="en-IE" dirty="0"/>
        </a:p>
      </dgm:t>
    </dgm:pt>
    <dgm:pt modelId="{950D88A9-4365-4DE6-9189-A0091C70788B}" type="parTrans" cxnId="{8D8E4265-F140-4166-B13C-6115A083CCD9}">
      <dgm:prSet/>
      <dgm:spPr/>
      <dgm:t>
        <a:bodyPr/>
        <a:lstStyle/>
        <a:p>
          <a:endParaRPr lang="en-IE"/>
        </a:p>
      </dgm:t>
    </dgm:pt>
    <dgm:pt modelId="{9C2DA343-DF94-4225-84C7-7EBF749DA851}" type="sibTrans" cxnId="{8D8E4265-F140-4166-B13C-6115A083CCD9}">
      <dgm:prSet/>
      <dgm:spPr/>
      <dgm:t>
        <a:bodyPr/>
        <a:lstStyle/>
        <a:p>
          <a:endParaRPr lang="en-IE"/>
        </a:p>
      </dgm:t>
    </dgm:pt>
    <dgm:pt modelId="{0CE6FB2A-27E5-4185-96D0-CF756780BC38}">
      <dgm:prSet/>
      <dgm:spPr/>
      <dgm:t>
        <a:bodyPr/>
        <a:lstStyle/>
        <a:p>
          <a:pPr rtl="0"/>
          <a:r>
            <a:rPr lang="en-IE" dirty="0" smtClean="0"/>
            <a:t>Operators</a:t>
          </a:r>
          <a:endParaRPr lang="en-IE" dirty="0"/>
        </a:p>
      </dgm:t>
    </dgm:pt>
    <dgm:pt modelId="{B14D795B-AC3C-44FD-A708-F2EFB45DCA64}" type="parTrans" cxnId="{091D9DF0-01B0-411A-BC86-330714F70AAF}">
      <dgm:prSet/>
      <dgm:spPr/>
      <dgm:t>
        <a:bodyPr/>
        <a:lstStyle/>
        <a:p>
          <a:endParaRPr lang="en-IE"/>
        </a:p>
      </dgm:t>
    </dgm:pt>
    <dgm:pt modelId="{46AF9E77-E9EF-4FAA-B324-50F2C3CC37D3}" type="sibTrans" cxnId="{091D9DF0-01B0-411A-BC86-330714F70AAF}">
      <dgm:prSet/>
      <dgm:spPr/>
      <dgm:t>
        <a:bodyPr/>
        <a:lstStyle/>
        <a:p>
          <a:endParaRPr lang="en-IE"/>
        </a:p>
      </dgm:t>
    </dgm:pt>
    <dgm:pt modelId="{20731932-34E8-41B3-949C-C22C2A5E31AF}" type="pres">
      <dgm:prSet presAssocID="{652C3F46-EF22-4DFB-8206-7CE4962071B2}" presName="Name0" presStyleCnt="0">
        <dgm:presLayoutVars>
          <dgm:dir/>
          <dgm:animLvl val="lvl"/>
          <dgm:resizeHandles val="exact"/>
        </dgm:presLayoutVars>
      </dgm:prSet>
      <dgm:spPr/>
      <dgm:t>
        <a:bodyPr/>
        <a:lstStyle/>
        <a:p>
          <a:endParaRPr lang="en-IE"/>
        </a:p>
      </dgm:t>
    </dgm:pt>
    <dgm:pt modelId="{10D15731-CFD4-452E-976C-EFC70D942847}" type="pres">
      <dgm:prSet presAssocID="{049BB141-FE8F-4E98-8F25-78FEAD8E2C5D}" presName="parTxOnly" presStyleLbl="node1" presStyleIdx="0" presStyleCnt="3">
        <dgm:presLayoutVars>
          <dgm:chMax val="0"/>
          <dgm:chPref val="0"/>
          <dgm:bulletEnabled val="1"/>
        </dgm:presLayoutVars>
      </dgm:prSet>
      <dgm:spPr/>
      <dgm:t>
        <a:bodyPr/>
        <a:lstStyle/>
        <a:p>
          <a:endParaRPr lang="en-IE"/>
        </a:p>
      </dgm:t>
    </dgm:pt>
    <dgm:pt modelId="{06176B86-2D3F-4028-BD98-5FDF0C83D006}" type="pres">
      <dgm:prSet presAssocID="{337E5456-4B37-4385-84F6-E90B990725AE}" presName="parTxOnlySpace" presStyleCnt="0"/>
      <dgm:spPr/>
    </dgm:pt>
    <dgm:pt modelId="{7C4283BE-3053-4ADD-A703-37DFF177A856}" type="pres">
      <dgm:prSet presAssocID="{AFC51652-6CFE-478F-83B5-324154BD041F}" presName="parTxOnly" presStyleLbl="node1" presStyleIdx="1" presStyleCnt="3">
        <dgm:presLayoutVars>
          <dgm:chMax val="0"/>
          <dgm:chPref val="0"/>
          <dgm:bulletEnabled val="1"/>
        </dgm:presLayoutVars>
      </dgm:prSet>
      <dgm:spPr/>
      <dgm:t>
        <a:bodyPr/>
        <a:lstStyle/>
        <a:p>
          <a:endParaRPr lang="en-IE"/>
        </a:p>
      </dgm:t>
    </dgm:pt>
    <dgm:pt modelId="{97664AB7-5947-406B-AB43-7C3474750B7E}" type="pres">
      <dgm:prSet presAssocID="{9C2DA343-DF94-4225-84C7-7EBF749DA851}" presName="parTxOnlySpace" presStyleCnt="0"/>
      <dgm:spPr/>
    </dgm:pt>
    <dgm:pt modelId="{B8E1EAF9-4F0C-429C-B471-F3876925F60F}" type="pres">
      <dgm:prSet presAssocID="{0CE6FB2A-27E5-4185-96D0-CF756780BC38}" presName="parTxOnly" presStyleLbl="node1" presStyleIdx="2" presStyleCnt="3" custLinFactNeighborX="41437" custLinFactNeighborY="-3090">
        <dgm:presLayoutVars>
          <dgm:chMax val="0"/>
          <dgm:chPref val="0"/>
          <dgm:bulletEnabled val="1"/>
        </dgm:presLayoutVars>
      </dgm:prSet>
      <dgm:spPr/>
      <dgm:t>
        <a:bodyPr/>
        <a:lstStyle/>
        <a:p>
          <a:endParaRPr lang="en-IE"/>
        </a:p>
      </dgm:t>
    </dgm:pt>
  </dgm:ptLst>
  <dgm:cxnLst>
    <dgm:cxn modelId="{ABEAEC92-8AC2-47A8-A4F0-D4B6EE1420AB}" type="presOf" srcId="{AFC51652-6CFE-478F-83B5-324154BD041F}" destId="{7C4283BE-3053-4ADD-A703-37DFF177A856}" srcOrd="0" destOrd="0" presId="urn:microsoft.com/office/officeart/2005/8/layout/chevron1"/>
    <dgm:cxn modelId="{0C822643-0B6E-4D24-84C3-B8BB22A94588}" type="presOf" srcId="{652C3F46-EF22-4DFB-8206-7CE4962071B2}" destId="{20731932-34E8-41B3-949C-C22C2A5E31AF}" srcOrd="0" destOrd="0" presId="urn:microsoft.com/office/officeart/2005/8/layout/chevron1"/>
    <dgm:cxn modelId="{187B9597-0986-4C0B-8CEB-433445947EFD}" type="presOf" srcId="{049BB141-FE8F-4E98-8F25-78FEAD8E2C5D}" destId="{10D15731-CFD4-452E-976C-EFC70D942847}" srcOrd="0" destOrd="0" presId="urn:microsoft.com/office/officeart/2005/8/layout/chevron1"/>
    <dgm:cxn modelId="{894C70B0-C53B-4DD4-88BD-1BCDEA9E63ED}" type="presOf" srcId="{0CE6FB2A-27E5-4185-96D0-CF756780BC38}" destId="{B8E1EAF9-4F0C-429C-B471-F3876925F60F}" srcOrd="0" destOrd="0" presId="urn:microsoft.com/office/officeart/2005/8/layout/chevron1"/>
    <dgm:cxn modelId="{091D9DF0-01B0-411A-BC86-330714F70AAF}" srcId="{652C3F46-EF22-4DFB-8206-7CE4962071B2}" destId="{0CE6FB2A-27E5-4185-96D0-CF756780BC38}" srcOrd="2" destOrd="0" parTransId="{B14D795B-AC3C-44FD-A708-F2EFB45DCA64}" sibTransId="{46AF9E77-E9EF-4FAA-B324-50F2C3CC37D3}"/>
    <dgm:cxn modelId="{AF17E5F0-09A9-4853-ABE0-CA32A274A6A5}" srcId="{652C3F46-EF22-4DFB-8206-7CE4962071B2}" destId="{049BB141-FE8F-4E98-8F25-78FEAD8E2C5D}" srcOrd="0" destOrd="0" parTransId="{CC2512FA-4013-46E1-BBA2-38A621EB8AE3}" sibTransId="{337E5456-4B37-4385-84F6-E90B990725AE}"/>
    <dgm:cxn modelId="{8D8E4265-F140-4166-B13C-6115A083CCD9}" srcId="{652C3F46-EF22-4DFB-8206-7CE4962071B2}" destId="{AFC51652-6CFE-478F-83B5-324154BD041F}" srcOrd="1" destOrd="0" parTransId="{950D88A9-4365-4DE6-9189-A0091C70788B}" sibTransId="{9C2DA343-DF94-4225-84C7-7EBF749DA851}"/>
    <dgm:cxn modelId="{1183DF04-BC07-4B2A-A49B-3BC32E10FF42}" type="presParOf" srcId="{20731932-34E8-41B3-949C-C22C2A5E31AF}" destId="{10D15731-CFD4-452E-976C-EFC70D942847}" srcOrd="0" destOrd="0" presId="urn:microsoft.com/office/officeart/2005/8/layout/chevron1"/>
    <dgm:cxn modelId="{18F0D753-8B55-4C64-AA02-6314BAEC83AB}" type="presParOf" srcId="{20731932-34E8-41B3-949C-C22C2A5E31AF}" destId="{06176B86-2D3F-4028-BD98-5FDF0C83D006}" srcOrd="1" destOrd="0" presId="urn:microsoft.com/office/officeart/2005/8/layout/chevron1"/>
    <dgm:cxn modelId="{7DD27982-3E5A-41BC-B91F-5FAD6AC14384}" type="presParOf" srcId="{20731932-34E8-41B3-949C-C22C2A5E31AF}" destId="{7C4283BE-3053-4ADD-A703-37DFF177A856}" srcOrd="2" destOrd="0" presId="urn:microsoft.com/office/officeart/2005/8/layout/chevron1"/>
    <dgm:cxn modelId="{D7BF731D-B798-4486-A490-5AB6C5F4BCBA}" type="presParOf" srcId="{20731932-34E8-41B3-949C-C22C2A5E31AF}" destId="{97664AB7-5947-406B-AB43-7C3474750B7E}" srcOrd="3" destOrd="0" presId="urn:microsoft.com/office/officeart/2005/8/layout/chevron1"/>
    <dgm:cxn modelId="{77AA435D-FA10-4F32-9F9A-F9EE81616FC8}" type="presParOf" srcId="{20731932-34E8-41B3-949C-C22C2A5E31AF}" destId="{B8E1EAF9-4F0C-429C-B471-F3876925F60F}"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A80D20-ADF5-4C55-9CD1-2E31DC895EB9}" type="doc">
      <dgm:prSet loTypeId="urn:microsoft.com/office/officeart/2005/8/layout/hierarchy4" loCatId="list" qsTypeId="urn:microsoft.com/office/officeart/2005/8/quickstyle/3d9" qsCatId="3D" csTypeId="urn:microsoft.com/office/officeart/2005/8/colors/accent6_5" csCatId="accent6" phldr="1"/>
      <dgm:spPr/>
      <dgm:t>
        <a:bodyPr/>
        <a:lstStyle/>
        <a:p>
          <a:endParaRPr lang="en-IE"/>
        </a:p>
      </dgm:t>
    </dgm:pt>
    <dgm:pt modelId="{EDC22BC9-E89D-4031-82CC-3DF373EB892B}">
      <dgm:prSet phldrT="[Text]"/>
      <dgm:spPr>
        <a:solidFill>
          <a:srgbClr val="0070C0">
            <a:alpha val="80000"/>
          </a:srgbClr>
        </a:solidFill>
      </dgm:spPr>
      <dgm:t>
        <a:bodyPr/>
        <a:lstStyle/>
        <a:p>
          <a:r>
            <a:rPr lang="en-IE" dirty="0" smtClean="0"/>
            <a:t>Desktop</a:t>
          </a:r>
          <a:endParaRPr lang="en-IE" dirty="0"/>
        </a:p>
      </dgm:t>
    </dgm:pt>
    <dgm:pt modelId="{3966EBE3-710A-4256-AF42-68BF8E438041}" type="parTrans" cxnId="{6E1C1418-90BB-466C-8E56-44F21AE28672}">
      <dgm:prSet/>
      <dgm:spPr/>
      <dgm:t>
        <a:bodyPr/>
        <a:lstStyle/>
        <a:p>
          <a:endParaRPr lang="en-IE"/>
        </a:p>
      </dgm:t>
    </dgm:pt>
    <dgm:pt modelId="{3C6BBA2F-C9E4-4CA1-A801-53059B24B675}" type="sibTrans" cxnId="{6E1C1418-90BB-466C-8E56-44F21AE28672}">
      <dgm:prSet/>
      <dgm:spPr/>
      <dgm:t>
        <a:bodyPr/>
        <a:lstStyle/>
        <a:p>
          <a:endParaRPr lang="en-IE"/>
        </a:p>
      </dgm:t>
    </dgm:pt>
    <dgm:pt modelId="{5726F116-EAA9-4CF6-970E-1A3B29CB280C}">
      <dgm:prSet phldrT="[Text]"/>
      <dgm:spPr>
        <a:solidFill>
          <a:srgbClr val="62D09E">
            <a:alpha val="80000"/>
          </a:srgbClr>
        </a:solidFill>
      </dgm:spPr>
      <dgm:t>
        <a:bodyPr/>
        <a:lstStyle/>
        <a:p>
          <a:r>
            <a:rPr lang="en-IE" dirty="0" smtClean="0"/>
            <a:t>Test Environment</a:t>
          </a:r>
          <a:endParaRPr lang="en-IE" dirty="0"/>
        </a:p>
      </dgm:t>
    </dgm:pt>
    <dgm:pt modelId="{F96D78EC-6738-4171-9DD4-1C0430C33F67}" type="parTrans" cxnId="{F4D8B877-D866-48DB-9573-B41045244C3D}">
      <dgm:prSet/>
      <dgm:spPr/>
      <dgm:t>
        <a:bodyPr/>
        <a:lstStyle/>
        <a:p>
          <a:endParaRPr lang="en-IE"/>
        </a:p>
      </dgm:t>
    </dgm:pt>
    <dgm:pt modelId="{C071A23D-D30D-4A4E-8664-28AD91072AE4}" type="sibTrans" cxnId="{F4D8B877-D866-48DB-9573-B41045244C3D}">
      <dgm:prSet/>
      <dgm:spPr/>
      <dgm:t>
        <a:bodyPr/>
        <a:lstStyle/>
        <a:p>
          <a:endParaRPr lang="en-IE"/>
        </a:p>
      </dgm:t>
    </dgm:pt>
    <dgm:pt modelId="{BC339FEC-A8AB-4648-8FFA-7E45EC9FF94D}">
      <dgm:prSet phldrT="[Text]"/>
      <dgm:spPr/>
      <dgm:t>
        <a:bodyPr/>
        <a:lstStyle/>
        <a:p>
          <a:r>
            <a:rPr lang="en-IE" dirty="0" smtClean="0"/>
            <a:t>Production</a:t>
          </a:r>
          <a:endParaRPr lang="en-IE" dirty="0"/>
        </a:p>
      </dgm:t>
    </dgm:pt>
    <dgm:pt modelId="{F94C07B9-70B7-4145-98C4-D0672F7806FF}" type="parTrans" cxnId="{204F4B5B-B954-49BF-AD20-52A915176F67}">
      <dgm:prSet/>
      <dgm:spPr/>
      <dgm:t>
        <a:bodyPr/>
        <a:lstStyle/>
        <a:p>
          <a:endParaRPr lang="en-IE"/>
        </a:p>
      </dgm:t>
    </dgm:pt>
    <dgm:pt modelId="{99CC3AC9-4BFA-4752-9C38-7332E7941402}" type="sibTrans" cxnId="{204F4B5B-B954-49BF-AD20-52A915176F67}">
      <dgm:prSet/>
      <dgm:spPr/>
      <dgm:t>
        <a:bodyPr/>
        <a:lstStyle/>
        <a:p>
          <a:endParaRPr lang="en-IE"/>
        </a:p>
      </dgm:t>
    </dgm:pt>
    <dgm:pt modelId="{16AD651D-E953-4BA8-83C2-E4BF7BE469C0}" type="pres">
      <dgm:prSet presAssocID="{C0A80D20-ADF5-4C55-9CD1-2E31DC895EB9}" presName="Name0" presStyleCnt="0">
        <dgm:presLayoutVars>
          <dgm:chPref val="1"/>
          <dgm:dir/>
          <dgm:animOne val="branch"/>
          <dgm:animLvl val="lvl"/>
          <dgm:resizeHandles/>
        </dgm:presLayoutVars>
      </dgm:prSet>
      <dgm:spPr/>
      <dgm:t>
        <a:bodyPr/>
        <a:lstStyle/>
        <a:p>
          <a:endParaRPr lang="en-IE"/>
        </a:p>
      </dgm:t>
    </dgm:pt>
    <dgm:pt modelId="{97FB4E0C-52ED-4721-BCB0-CE9386340D85}" type="pres">
      <dgm:prSet presAssocID="{EDC22BC9-E89D-4031-82CC-3DF373EB892B}" presName="vertOne" presStyleCnt="0"/>
      <dgm:spPr/>
    </dgm:pt>
    <dgm:pt modelId="{566A82B2-37EE-4D74-8DA8-9C22F16F6D13}" type="pres">
      <dgm:prSet presAssocID="{EDC22BC9-E89D-4031-82CC-3DF373EB892B}" presName="txOne" presStyleLbl="node0" presStyleIdx="0" presStyleCnt="3">
        <dgm:presLayoutVars>
          <dgm:chPref val="3"/>
        </dgm:presLayoutVars>
      </dgm:prSet>
      <dgm:spPr/>
      <dgm:t>
        <a:bodyPr/>
        <a:lstStyle/>
        <a:p>
          <a:endParaRPr lang="en-IE"/>
        </a:p>
      </dgm:t>
    </dgm:pt>
    <dgm:pt modelId="{3BD2D5AC-F784-47CA-B94A-5EBD0C3B8DE7}" type="pres">
      <dgm:prSet presAssocID="{EDC22BC9-E89D-4031-82CC-3DF373EB892B}" presName="horzOne" presStyleCnt="0"/>
      <dgm:spPr/>
    </dgm:pt>
    <dgm:pt modelId="{7A59F257-19CB-4310-8969-F3334789FAB4}" type="pres">
      <dgm:prSet presAssocID="{3C6BBA2F-C9E4-4CA1-A801-53059B24B675}" presName="sibSpaceOne" presStyleCnt="0"/>
      <dgm:spPr/>
    </dgm:pt>
    <dgm:pt modelId="{749D8E3E-E323-4F2B-8BC3-67CDF35F21B0}" type="pres">
      <dgm:prSet presAssocID="{5726F116-EAA9-4CF6-970E-1A3B29CB280C}" presName="vertOne" presStyleCnt="0"/>
      <dgm:spPr/>
    </dgm:pt>
    <dgm:pt modelId="{2EF79B33-3872-491C-AFA4-DA2B788BE9E3}" type="pres">
      <dgm:prSet presAssocID="{5726F116-EAA9-4CF6-970E-1A3B29CB280C}" presName="txOne" presStyleLbl="node0" presStyleIdx="1" presStyleCnt="3">
        <dgm:presLayoutVars>
          <dgm:chPref val="3"/>
        </dgm:presLayoutVars>
      </dgm:prSet>
      <dgm:spPr/>
      <dgm:t>
        <a:bodyPr/>
        <a:lstStyle/>
        <a:p>
          <a:endParaRPr lang="en-IE"/>
        </a:p>
      </dgm:t>
    </dgm:pt>
    <dgm:pt modelId="{A6A654FF-BF98-4722-BC7B-4AF7F605ADA4}" type="pres">
      <dgm:prSet presAssocID="{5726F116-EAA9-4CF6-970E-1A3B29CB280C}" presName="horzOne" presStyleCnt="0"/>
      <dgm:spPr/>
    </dgm:pt>
    <dgm:pt modelId="{8038995A-DD82-4AE1-A96A-712313E822A8}" type="pres">
      <dgm:prSet presAssocID="{C071A23D-D30D-4A4E-8664-28AD91072AE4}" presName="sibSpaceOne" presStyleCnt="0"/>
      <dgm:spPr/>
    </dgm:pt>
    <dgm:pt modelId="{9ECEDEB0-CD93-4F9D-8FE4-041F0B6D60DC}" type="pres">
      <dgm:prSet presAssocID="{BC339FEC-A8AB-4648-8FFA-7E45EC9FF94D}" presName="vertOne" presStyleCnt="0"/>
      <dgm:spPr/>
    </dgm:pt>
    <dgm:pt modelId="{58F79B0B-4D1D-4ACA-91B0-D20171C0A54F}" type="pres">
      <dgm:prSet presAssocID="{BC339FEC-A8AB-4648-8FFA-7E45EC9FF94D}" presName="txOne" presStyleLbl="node0" presStyleIdx="2" presStyleCnt="3">
        <dgm:presLayoutVars>
          <dgm:chPref val="3"/>
        </dgm:presLayoutVars>
      </dgm:prSet>
      <dgm:spPr/>
      <dgm:t>
        <a:bodyPr/>
        <a:lstStyle/>
        <a:p>
          <a:endParaRPr lang="en-IE"/>
        </a:p>
      </dgm:t>
    </dgm:pt>
    <dgm:pt modelId="{6FC44691-D446-49AA-A232-27F5D3F85395}" type="pres">
      <dgm:prSet presAssocID="{BC339FEC-A8AB-4648-8FFA-7E45EC9FF94D}" presName="horzOne" presStyleCnt="0"/>
      <dgm:spPr/>
    </dgm:pt>
  </dgm:ptLst>
  <dgm:cxnLst>
    <dgm:cxn modelId="{1AC9844A-25A1-494B-AD5A-6C2CDAD48E52}" type="presOf" srcId="{BC339FEC-A8AB-4648-8FFA-7E45EC9FF94D}" destId="{58F79B0B-4D1D-4ACA-91B0-D20171C0A54F}" srcOrd="0" destOrd="0" presId="urn:microsoft.com/office/officeart/2005/8/layout/hierarchy4"/>
    <dgm:cxn modelId="{204F4B5B-B954-49BF-AD20-52A915176F67}" srcId="{C0A80D20-ADF5-4C55-9CD1-2E31DC895EB9}" destId="{BC339FEC-A8AB-4648-8FFA-7E45EC9FF94D}" srcOrd="2" destOrd="0" parTransId="{F94C07B9-70B7-4145-98C4-D0672F7806FF}" sibTransId="{99CC3AC9-4BFA-4752-9C38-7332E7941402}"/>
    <dgm:cxn modelId="{6E1C1418-90BB-466C-8E56-44F21AE28672}" srcId="{C0A80D20-ADF5-4C55-9CD1-2E31DC895EB9}" destId="{EDC22BC9-E89D-4031-82CC-3DF373EB892B}" srcOrd="0" destOrd="0" parTransId="{3966EBE3-710A-4256-AF42-68BF8E438041}" sibTransId="{3C6BBA2F-C9E4-4CA1-A801-53059B24B675}"/>
    <dgm:cxn modelId="{9D9BDE1E-3F52-4B67-87F7-D30B61ADE55E}" type="presOf" srcId="{C0A80D20-ADF5-4C55-9CD1-2E31DC895EB9}" destId="{16AD651D-E953-4BA8-83C2-E4BF7BE469C0}" srcOrd="0" destOrd="0" presId="urn:microsoft.com/office/officeart/2005/8/layout/hierarchy4"/>
    <dgm:cxn modelId="{F4D8B877-D866-48DB-9573-B41045244C3D}" srcId="{C0A80D20-ADF5-4C55-9CD1-2E31DC895EB9}" destId="{5726F116-EAA9-4CF6-970E-1A3B29CB280C}" srcOrd="1" destOrd="0" parTransId="{F96D78EC-6738-4171-9DD4-1C0430C33F67}" sibTransId="{C071A23D-D30D-4A4E-8664-28AD91072AE4}"/>
    <dgm:cxn modelId="{3B7369B3-17AC-47C9-A3F8-651E3695C1CD}" type="presOf" srcId="{EDC22BC9-E89D-4031-82CC-3DF373EB892B}" destId="{566A82B2-37EE-4D74-8DA8-9C22F16F6D13}" srcOrd="0" destOrd="0" presId="urn:microsoft.com/office/officeart/2005/8/layout/hierarchy4"/>
    <dgm:cxn modelId="{CE60BEE4-D457-42F7-8BF2-FCEFDEB737C5}" type="presOf" srcId="{5726F116-EAA9-4CF6-970E-1A3B29CB280C}" destId="{2EF79B33-3872-491C-AFA4-DA2B788BE9E3}" srcOrd="0" destOrd="0" presId="urn:microsoft.com/office/officeart/2005/8/layout/hierarchy4"/>
    <dgm:cxn modelId="{FA0474E1-C426-4BF3-92F6-561AF5E68187}" type="presParOf" srcId="{16AD651D-E953-4BA8-83C2-E4BF7BE469C0}" destId="{97FB4E0C-52ED-4721-BCB0-CE9386340D85}" srcOrd="0" destOrd="0" presId="urn:microsoft.com/office/officeart/2005/8/layout/hierarchy4"/>
    <dgm:cxn modelId="{E7FD9703-C664-423C-A7AC-CA7E62B76C9B}" type="presParOf" srcId="{97FB4E0C-52ED-4721-BCB0-CE9386340D85}" destId="{566A82B2-37EE-4D74-8DA8-9C22F16F6D13}" srcOrd="0" destOrd="0" presId="urn:microsoft.com/office/officeart/2005/8/layout/hierarchy4"/>
    <dgm:cxn modelId="{0F95F2D5-F901-49EE-92E2-8F5D3612E5F3}" type="presParOf" srcId="{97FB4E0C-52ED-4721-BCB0-CE9386340D85}" destId="{3BD2D5AC-F784-47CA-B94A-5EBD0C3B8DE7}" srcOrd="1" destOrd="0" presId="urn:microsoft.com/office/officeart/2005/8/layout/hierarchy4"/>
    <dgm:cxn modelId="{3258EB0B-18DF-406D-A1DE-C1D74CBAB7D2}" type="presParOf" srcId="{16AD651D-E953-4BA8-83C2-E4BF7BE469C0}" destId="{7A59F257-19CB-4310-8969-F3334789FAB4}" srcOrd="1" destOrd="0" presId="urn:microsoft.com/office/officeart/2005/8/layout/hierarchy4"/>
    <dgm:cxn modelId="{B2A1E837-1477-4B9E-A6B3-EAEBE0641D9C}" type="presParOf" srcId="{16AD651D-E953-4BA8-83C2-E4BF7BE469C0}" destId="{749D8E3E-E323-4F2B-8BC3-67CDF35F21B0}" srcOrd="2" destOrd="0" presId="urn:microsoft.com/office/officeart/2005/8/layout/hierarchy4"/>
    <dgm:cxn modelId="{0797CE6C-AF39-4ED0-A00C-4E95D266CBDE}" type="presParOf" srcId="{749D8E3E-E323-4F2B-8BC3-67CDF35F21B0}" destId="{2EF79B33-3872-491C-AFA4-DA2B788BE9E3}" srcOrd="0" destOrd="0" presId="urn:microsoft.com/office/officeart/2005/8/layout/hierarchy4"/>
    <dgm:cxn modelId="{BF7C84E5-C5E4-4122-8C96-5F6610C94094}" type="presParOf" srcId="{749D8E3E-E323-4F2B-8BC3-67CDF35F21B0}" destId="{A6A654FF-BF98-4722-BC7B-4AF7F605ADA4}" srcOrd="1" destOrd="0" presId="urn:microsoft.com/office/officeart/2005/8/layout/hierarchy4"/>
    <dgm:cxn modelId="{B0C69EF1-3C1A-4014-8B8B-4EA8707471DA}" type="presParOf" srcId="{16AD651D-E953-4BA8-83C2-E4BF7BE469C0}" destId="{8038995A-DD82-4AE1-A96A-712313E822A8}" srcOrd="3" destOrd="0" presId="urn:microsoft.com/office/officeart/2005/8/layout/hierarchy4"/>
    <dgm:cxn modelId="{F28537CE-42F6-4DF7-8FBC-EB888561A7FE}" type="presParOf" srcId="{16AD651D-E953-4BA8-83C2-E4BF7BE469C0}" destId="{9ECEDEB0-CD93-4F9D-8FE4-041F0B6D60DC}" srcOrd="4" destOrd="0" presId="urn:microsoft.com/office/officeart/2005/8/layout/hierarchy4"/>
    <dgm:cxn modelId="{68C34F55-ED1C-460B-B678-4823F014ED27}" type="presParOf" srcId="{9ECEDEB0-CD93-4F9D-8FE4-041F0B6D60DC}" destId="{58F79B0B-4D1D-4ACA-91B0-D20171C0A54F}" srcOrd="0" destOrd="0" presId="urn:microsoft.com/office/officeart/2005/8/layout/hierarchy4"/>
    <dgm:cxn modelId="{D0972C9F-1691-4765-8826-E27EB5CADA8C}" type="presParOf" srcId="{9ECEDEB0-CD93-4F9D-8FE4-041F0B6D60DC}" destId="{6FC44691-D446-49AA-A232-27F5D3F8539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7F9849-1EAF-4F70-8C5B-46B8886EEE9C}" type="doc">
      <dgm:prSet loTypeId="urn:microsoft.com/office/officeart/2005/8/layout/hProcess9" loCatId="process" qsTypeId="urn:microsoft.com/office/officeart/2005/8/quickstyle/3d9" qsCatId="3D" csTypeId="urn:microsoft.com/office/officeart/2005/8/colors/colorful5" csCatId="colorful" phldr="1"/>
      <dgm:spPr/>
    </dgm:pt>
    <dgm:pt modelId="{A1025BFC-7B97-4CFE-95DC-89EABF9BDD89}">
      <dgm:prSet phldrT="[Text]"/>
      <dgm:spPr/>
      <dgm:t>
        <a:bodyPr/>
        <a:lstStyle/>
        <a:p>
          <a:r>
            <a:rPr lang="en-IE" dirty="0" smtClean="0"/>
            <a:t>Unit Test</a:t>
          </a:r>
          <a:endParaRPr lang="en-IE" dirty="0"/>
        </a:p>
      </dgm:t>
    </dgm:pt>
    <dgm:pt modelId="{AD210E9E-7A3D-4EE6-BE9F-B99C427691DE}" type="parTrans" cxnId="{C96DBDB1-7609-4033-A021-5A934AB87AFC}">
      <dgm:prSet/>
      <dgm:spPr/>
      <dgm:t>
        <a:bodyPr/>
        <a:lstStyle/>
        <a:p>
          <a:endParaRPr lang="en-IE"/>
        </a:p>
      </dgm:t>
    </dgm:pt>
    <dgm:pt modelId="{DAE92EC6-CA9F-47D0-BEAF-BA5B245772FC}" type="sibTrans" cxnId="{C96DBDB1-7609-4033-A021-5A934AB87AFC}">
      <dgm:prSet/>
      <dgm:spPr/>
      <dgm:t>
        <a:bodyPr/>
        <a:lstStyle/>
        <a:p>
          <a:endParaRPr lang="en-IE"/>
        </a:p>
      </dgm:t>
    </dgm:pt>
    <dgm:pt modelId="{9ED61921-E358-4137-ADD5-0CB7B8AECB18}">
      <dgm:prSet phldrT="[Text]"/>
      <dgm:spPr/>
      <dgm:t>
        <a:bodyPr/>
        <a:lstStyle/>
        <a:p>
          <a:r>
            <a:rPr lang="en-IE" dirty="0" smtClean="0"/>
            <a:t>Functional Test</a:t>
          </a:r>
          <a:endParaRPr lang="en-IE" dirty="0"/>
        </a:p>
      </dgm:t>
    </dgm:pt>
    <dgm:pt modelId="{42D2BB94-B61E-4183-93FE-DA5608C7708F}" type="parTrans" cxnId="{726E6F21-6988-4C09-9CA4-A063C8315D2A}">
      <dgm:prSet/>
      <dgm:spPr/>
      <dgm:t>
        <a:bodyPr/>
        <a:lstStyle/>
        <a:p>
          <a:endParaRPr lang="en-IE"/>
        </a:p>
      </dgm:t>
    </dgm:pt>
    <dgm:pt modelId="{F3B1683F-F763-4963-AE46-37112F644675}" type="sibTrans" cxnId="{726E6F21-6988-4C09-9CA4-A063C8315D2A}">
      <dgm:prSet/>
      <dgm:spPr/>
      <dgm:t>
        <a:bodyPr/>
        <a:lstStyle/>
        <a:p>
          <a:endParaRPr lang="en-IE"/>
        </a:p>
      </dgm:t>
    </dgm:pt>
    <dgm:pt modelId="{ACA02E27-06EC-49A0-AC25-05474CFF6F6F}">
      <dgm:prSet phldrT="[Text]"/>
      <dgm:spPr/>
      <dgm:t>
        <a:bodyPr/>
        <a:lstStyle/>
        <a:p>
          <a:r>
            <a:rPr lang="en-IE" dirty="0" smtClean="0"/>
            <a:t>System Test</a:t>
          </a:r>
          <a:endParaRPr lang="en-IE" dirty="0"/>
        </a:p>
      </dgm:t>
    </dgm:pt>
    <dgm:pt modelId="{DCCAEDFF-3DDC-4520-B06F-A6F5CE665409}" type="parTrans" cxnId="{7CB87DEC-B4AE-4801-8041-8BA21BEC30CA}">
      <dgm:prSet/>
      <dgm:spPr/>
      <dgm:t>
        <a:bodyPr/>
        <a:lstStyle/>
        <a:p>
          <a:endParaRPr lang="en-IE"/>
        </a:p>
      </dgm:t>
    </dgm:pt>
    <dgm:pt modelId="{B899FCE1-C38A-4330-B5F2-571E7B14A3AE}" type="sibTrans" cxnId="{7CB87DEC-B4AE-4801-8041-8BA21BEC30CA}">
      <dgm:prSet/>
      <dgm:spPr/>
      <dgm:t>
        <a:bodyPr/>
        <a:lstStyle/>
        <a:p>
          <a:endParaRPr lang="en-IE"/>
        </a:p>
      </dgm:t>
    </dgm:pt>
    <dgm:pt modelId="{D49F8424-7A68-444C-A266-5C6B04805D55}">
      <dgm:prSet phldrT="[Text]"/>
      <dgm:spPr/>
      <dgm:t>
        <a:bodyPr/>
        <a:lstStyle/>
        <a:p>
          <a:r>
            <a:rPr lang="en-IE" dirty="0" smtClean="0"/>
            <a:t>Production</a:t>
          </a:r>
          <a:endParaRPr lang="en-IE" dirty="0"/>
        </a:p>
      </dgm:t>
    </dgm:pt>
    <dgm:pt modelId="{5181D87A-4D95-47D4-9D80-2735E0B497C6}" type="parTrans" cxnId="{A38BC746-3CD1-4FDF-B86D-47CED08832BD}">
      <dgm:prSet/>
      <dgm:spPr/>
      <dgm:t>
        <a:bodyPr/>
        <a:lstStyle/>
        <a:p>
          <a:endParaRPr lang="en-IE"/>
        </a:p>
      </dgm:t>
    </dgm:pt>
    <dgm:pt modelId="{E437D356-5F67-487C-822D-A880224489FB}" type="sibTrans" cxnId="{A38BC746-3CD1-4FDF-B86D-47CED08832BD}">
      <dgm:prSet/>
      <dgm:spPr/>
      <dgm:t>
        <a:bodyPr/>
        <a:lstStyle/>
        <a:p>
          <a:endParaRPr lang="en-IE"/>
        </a:p>
      </dgm:t>
    </dgm:pt>
    <dgm:pt modelId="{06FBA5C7-C1D1-4563-9694-2DADA1AA6BE7}" type="pres">
      <dgm:prSet presAssocID="{7A7F9849-1EAF-4F70-8C5B-46B8886EEE9C}" presName="CompostProcess" presStyleCnt="0">
        <dgm:presLayoutVars>
          <dgm:dir/>
          <dgm:resizeHandles val="exact"/>
        </dgm:presLayoutVars>
      </dgm:prSet>
      <dgm:spPr/>
    </dgm:pt>
    <dgm:pt modelId="{255F041B-3FE7-48E2-9B95-E1EBBE3CDC43}" type="pres">
      <dgm:prSet presAssocID="{7A7F9849-1EAF-4F70-8C5B-46B8886EEE9C}" presName="arrow" presStyleLbl="bgShp" presStyleIdx="0" presStyleCnt="1"/>
      <dgm:spPr/>
    </dgm:pt>
    <dgm:pt modelId="{1A39A4A9-CCAF-4095-B3D7-9EB3DEDB5D72}" type="pres">
      <dgm:prSet presAssocID="{7A7F9849-1EAF-4F70-8C5B-46B8886EEE9C}" presName="linearProcess" presStyleCnt="0"/>
      <dgm:spPr/>
    </dgm:pt>
    <dgm:pt modelId="{411FE0E4-5508-4E9F-B588-A571D603B05B}" type="pres">
      <dgm:prSet presAssocID="{A1025BFC-7B97-4CFE-95DC-89EABF9BDD89}" presName="textNode" presStyleLbl="node1" presStyleIdx="0" presStyleCnt="4" custLinFactNeighborX="-621" custLinFactNeighborY="365">
        <dgm:presLayoutVars>
          <dgm:bulletEnabled val="1"/>
        </dgm:presLayoutVars>
      </dgm:prSet>
      <dgm:spPr/>
      <dgm:t>
        <a:bodyPr/>
        <a:lstStyle/>
        <a:p>
          <a:endParaRPr lang="en-IE"/>
        </a:p>
      </dgm:t>
    </dgm:pt>
    <dgm:pt modelId="{E8F3C204-F5D5-42EB-A4E9-DF53DF7DA700}" type="pres">
      <dgm:prSet presAssocID="{DAE92EC6-CA9F-47D0-BEAF-BA5B245772FC}" presName="sibTrans" presStyleCnt="0"/>
      <dgm:spPr/>
    </dgm:pt>
    <dgm:pt modelId="{D4C37D46-BFFB-43C0-941E-755107CC6438}" type="pres">
      <dgm:prSet presAssocID="{9ED61921-E358-4137-ADD5-0CB7B8AECB18}" presName="textNode" presStyleLbl="node1" presStyleIdx="1" presStyleCnt="4" custLinFactNeighborX="-621" custLinFactNeighborY="365">
        <dgm:presLayoutVars>
          <dgm:bulletEnabled val="1"/>
        </dgm:presLayoutVars>
      </dgm:prSet>
      <dgm:spPr/>
      <dgm:t>
        <a:bodyPr/>
        <a:lstStyle/>
        <a:p>
          <a:endParaRPr lang="en-IE"/>
        </a:p>
      </dgm:t>
    </dgm:pt>
    <dgm:pt modelId="{A671F8A4-9F59-43A1-BD3C-5977FBA20327}" type="pres">
      <dgm:prSet presAssocID="{F3B1683F-F763-4963-AE46-37112F644675}" presName="sibTrans" presStyleCnt="0"/>
      <dgm:spPr/>
    </dgm:pt>
    <dgm:pt modelId="{DFAE9339-25C5-4101-BC94-8D22A274639C}" type="pres">
      <dgm:prSet presAssocID="{ACA02E27-06EC-49A0-AC25-05474CFF6F6F}" presName="textNode" presStyleLbl="node1" presStyleIdx="2" presStyleCnt="4" custLinFactNeighborX="-621" custLinFactNeighborY="365">
        <dgm:presLayoutVars>
          <dgm:bulletEnabled val="1"/>
        </dgm:presLayoutVars>
      </dgm:prSet>
      <dgm:spPr/>
      <dgm:t>
        <a:bodyPr/>
        <a:lstStyle/>
        <a:p>
          <a:endParaRPr lang="en-IE"/>
        </a:p>
      </dgm:t>
    </dgm:pt>
    <dgm:pt modelId="{3F2F10A9-5F3C-48C4-AE8F-6BE91F810494}" type="pres">
      <dgm:prSet presAssocID="{B899FCE1-C38A-4330-B5F2-571E7B14A3AE}" presName="sibTrans" presStyleCnt="0"/>
      <dgm:spPr/>
    </dgm:pt>
    <dgm:pt modelId="{02A516F5-65FA-49FC-AAF8-9F873E48741D}" type="pres">
      <dgm:prSet presAssocID="{D49F8424-7A68-444C-A266-5C6B04805D55}" presName="textNode" presStyleLbl="node1" presStyleIdx="3" presStyleCnt="4" custLinFactNeighborX="43120" custLinFactNeighborY="-365">
        <dgm:presLayoutVars>
          <dgm:bulletEnabled val="1"/>
        </dgm:presLayoutVars>
      </dgm:prSet>
      <dgm:spPr/>
      <dgm:t>
        <a:bodyPr/>
        <a:lstStyle/>
        <a:p>
          <a:endParaRPr lang="en-IE"/>
        </a:p>
      </dgm:t>
    </dgm:pt>
  </dgm:ptLst>
  <dgm:cxnLst>
    <dgm:cxn modelId="{C96DBDB1-7609-4033-A021-5A934AB87AFC}" srcId="{7A7F9849-1EAF-4F70-8C5B-46B8886EEE9C}" destId="{A1025BFC-7B97-4CFE-95DC-89EABF9BDD89}" srcOrd="0" destOrd="0" parTransId="{AD210E9E-7A3D-4EE6-BE9F-B99C427691DE}" sibTransId="{DAE92EC6-CA9F-47D0-BEAF-BA5B245772FC}"/>
    <dgm:cxn modelId="{A38BC746-3CD1-4FDF-B86D-47CED08832BD}" srcId="{7A7F9849-1EAF-4F70-8C5B-46B8886EEE9C}" destId="{D49F8424-7A68-444C-A266-5C6B04805D55}" srcOrd="3" destOrd="0" parTransId="{5181D87A-4D95-47D4-9D80-2735E0B497C6}" sibTransId="{E437D356-5F67-487C-822D-A880224489FB}"/>
    <dgm:cxn modelId="{A1B0CBDF-E8DD-4526-88F6-DD8B576521C7}" type="presOf" srcId="{A1025BFC-7B97-4CFE-95DC-89EABF9BDD89}" destId="{411FE0E4-5508-4E9F-B588-A571D603B05B}" srcOrd="0" destOrd="0" presId="urn:microsoft.com/office/officeart/2005/8/layout/hProcess9"/>
    <dgm:cxn modelId="{726E6F21-6988-4C09-9CA4-A063C8315D2A}" srcId="{7A7F9849-1EAF-4F70-8C5B-46B8886EEE9C}" destId="{9ED61921-E358-4137-ADD5-0CB7B8AECB18}" srcOrd="1" destOrd="0" parTransId="{42D2BB94-B61E-4183-93FE-DA5608C7708F}" sibTransId="{F3B1683F-F763-4963-AE46-37112F644675}"/>
    <dgm:cxn modelId="{2667991C-0E96-49BD-B160-7AD9E2B55B72}" type="presOf" srcId="{9ED61921-E358-4137-ADD5-0CB7B8AECB18}" destId="{D4C37D46-BFFB-43C0-941E-755107CC6438}" srcOrd="0" destOrd="0" presId="urn:microsoft.com/office/officeart/2005/8/layout/hProcess9"/>
    <dgm:cxn modelId="{2C9A5D0F-53E9-4932-B1A0-B5D826F378BE}" type="presOf" srcId="{ACA02E27-06EC-49A0-AC25-05474CFF6F6F}" destId="{DFAE9339-25C5-4101-BC94-8D22A274639C}" srcOrd="0" destOrd="0" presId="urn:microsoft.com/office/officeart/2005/8/layout/hProcess9"/>
    <dgm:cxn modelId="{7717AF90-E2FC-4628-882E-05B60466DD06}" type="presOf" srcId="{D49F8424-7A68-444C-A266-5C6B04805D55}" destId="{02A516F5-65FA-49FC-AAF8-9F873E48741D}" srcOrd="0" destOrd="0" presId="urn:microsoft.com/office/officeart/2005/8/layout/hProcess9"/>
    <dgm:cxn modelId="{7CB87DEC-B4AE-4801-8041-8BA21BEC30CA}" srcId="{7A7F9849-1EAF-4F70-8C5B-46B8886EEE9C}" destId="{ACA02E27-06EC-49A0-AC25-05474CFF6F6F}" srcOrd="2" destOrd="0" parTransId="{DCCAEDFF-3DDC-4520-B06F-A6F5CE665409}" sibTransId="{B899FCE1-C38A-4330-B5F2-571E7B14A3AE}"/>
    <dgm:cxn modelId="{DB4FE525-82ED-4C88-85C1-ADAD87B1F404}" type="presOf" srcId="{7A7F9849-1EAF-4F70-8C5B-46B8886EEE9C}" destId="{06FBA5C7-C1D1-4563-9694-2DADA1AA6BE7}" srcOrd="0" destOrd="0" presId="urn:microsoft.com/office/officeart/2005/8/layout/hProcess9"/>
    <dgm:cxn modelId="{682EC66C-532F-421E-9C05-7F5C51B74A17}" type="presParOf" srcId="{06FBA5C7-C1D1-4563-9694-2DADA1AA6BE7}" destId="{255F041B-3FE7-48E2-9B95-E1EBBE3CDC43}" srcOrd="0" destOrd="0" presId="urn:microsoft.com/office/officeart/2005/8/layout/hProcess9"/>
    <dgm:cxn modelId="{D7D7A117-AAE9-46FC-B0A7-D8224B8B43DA}" type="presParOf" srcId="{06FBA5C7-C1D1-4563-9694-2DADA1AA6BE7}" destId="{1A39A4A9-CCAF-4095-B3D7-9EB3DEDB5D72}" srcOrd="1" destOrd="0" presId="urn:microsoft.com/office/officeart/2005/8/layout/hProcess9"/>
    <dgm:cxn modelId="{D674393B-84A9-4FC6-90FB-A03CB714E323}" type="presParOf" srcId="{1A39A4A9-CCAF-4095-B3D7-9EB3DEDB5D72}" destId="{411FE0E4-5508-4E9F-B588-A571D603B05B}" srcOrd="0" destOrd="0" presId="urn:microsoft.com/office/officeart/2005/8/layout/hProcess9"/>
    <dgm:cxn modelId="{C981E4D2-739E-4395-8062-E61BAAF56420}" type="presParOf" srcId="{1A39A4A9-CCAF-4095-B3D7-9EB3DEDB5D72}" destId="{E8F3C204-F5D5-42EB-A4E9-DF53DF7DA700}" srcOrd="1" destOrd="0" presId="urn:microsoft.com/office/officeart/2005/8/layout/hProcess9"/>
    <dgm:cxn modelId="{20599DE1-F07E-4944-92DB-5BA865E4B922}" type="presParOf" srcId="{1A39A4A9-CCAF-4095-B3D7-9EB3DEDB5D72}" destId="{D4C37D46-BFFB-43C0-941E-755107CC6438}" srcOrd="2" destOrd="0" presId="urn:microsoft.com/office/officeart/2005/8/layout/hProcess9"/>
    <dgm:cxn modelId="{9E2DABF1-7649-4F59-8AC9-74C19EE0A6BE}" type="presParOf" srcId="{1A39A4A9-CCAF-4095-B3D7-9EB3DEDB5D72}" destId="{A671F8A4-9F59-43A1-BD3C-5977FBA20327}" srcOrd="3" destOrd="0" presId="urn:microsoft.com/office/officeart/2005/8/layout/hProcess9"/>
    <dgm:cxn modelId="{66B2CC49-399C-4644-A696-7FFBE66CFADB}" type="presParOf" srcId="{1A39A4A9-CCAF-4095-B3D7-9EB3DEDB5D72}" destId="{DFAE9339-25C5-4101-BC94-8D22A274639C}" srcOrd="4" destOrd="0" presId="urn:microsoft.com/office/officeart/2005/8/layout/hProcess9"/>
    <dgm:cxn modelId="{32FE1C68-992B-4325-A7F7-96062B2EC5FC}" type="presParOf" srcId="{1A39A4A9-CCAF-4095-B3D7-9EB3DEDB5D72}" destId="{3F2F10A9-5F3C-48C4-AE8F-6BE91F810494}" srcOrd="5" destOrd="0" presId="urn:microsoft.com/office/officeart/2005/8/layout/hProcess9"/>
    <dgm:cxn modelId="{3131A00C-ED01-414A-A65D-B73A7A45BA1F}" type="presParOf" srcId="{1A39A4A9-CCAF-4095-B3D7-9EB3DEDB5D72}" destId="{02A516F5-65FA-49FC-AAF8-9F873E48741D}"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2C3F46-EF22-4DFB-8206-7CE4962071B2}" type="doc">
      <dgm:prSet loTypeId="urn:microsoft.com/office/officeart/2005/8/layout/chevron1" loCatId="process" qsTypeId="urn:microsoft.com/office/officeart/2005/8/quickstyle/3d9" qsCatId="3D" csTypeId="urn:microsoft.com/office/officeart/2005/8/colors/colorful5" csCatId="colorful" phldr="1"/>
      <dgm:spPr/>
      <dgm:t>
        <a:bodyPr/>
        <a:lstStyle/>
        <a:p>
          <a:endParaRPr lang="en-IE"/>
        </a:p>
      </dgm:t>
    </dgm:pt>
    <dgm:pt modelId="{049BB141-FE8F-4E98-8F25-78FEAD8E2C5D}">
      <dgm:prSet/>
      <dgm:spPr/>
      <dgm:t>
        <a:bodyPr/>
        <a:lstStyle/>
        <a:p>
          <a:pPr rtl="0"/>
          <a:r>
            <a:rPr lang="en-IE" dirty="0" smtClean="0"/>
            <a:t>Developer</a:t>
          </a:r>
          <a:endParaRPr lang="en-IE" dirty="0"/>
        </a:p>
      </dgm:t>
    </dgm:pt>
    <dgm:pt modelId="{CC2512FA-4013-46E1-BBA2-38A621EB8AE3}" type="parTrans" cxnId="{AF17E5F0-09A9-4853-ABE0-CA32A274A6A5}">
      <dgm:prSet/>
      <dgm:spPr/>
      <dgm:t>
        <a:bodyPr/>
        <a:lstStyle/>
        <a:p>
          <a:endParaRPr lang="en-IE"/>
        </a:p>
      </dgm:t>
    </dgm:pt>
    <dgm:pt modelId="{337E5456-4B37-4385-84F6-E90B990725AE}" type="sibTrans" cxnId="{AF17E5F0-09A9-4853-ABE0-CA32A274A6A5}">
      <dgm:prSet/>
      <dgm:spPr/>
      <dgm:t>
        <a:bodyPr/>
        <a:lstStyle/>
        <a:p>
          <a:endParaRPr lang="en-IE"/>
        </a:p>
      </dgm:t>
    </dgm:pt>
    <dgm:pt modelId="{AFC51652-6CFE-478F-83B5-324154BD041F}">
      <dgm:prSet/>
      <dgm:spPr/>
      <dgm:t>
        <a:bodyPr/>
        <a:lstStyle/>
        <a:p>
          <a:pPr rtl="0"/>
          <a:r>
            <a:rPr lang="en-IE" dirty="0" smtClean="0"/>
            <a:t>Tester</a:t>
          </a:r>
          <a:endParaRPr lang="en-IE" dirty="0"/>
        </a:p>
      </dgm:t>
    </dgm:pt>
    <dgm:pt modelId="{950D88A9-4365-4DE6-9189-A0091C70788B}" type="parTrans" cxnId="{8D8E4265-F140-4166-B13C-6115A083CCD9}">
      <dgm:prSet/>
      <dgm:spPr/>
      <dgm:t>
        <a:bodyPr/>
        <a:lstStyle/>
        <a:p>
          <a:endParaRPr lang="en-IE"/>
        </a:p>
      </dgm:t>
    </dgm:pt>
    <dgm:pt modelId="{9C2DA343-DF94-4225-84C7-7EBF749DA851}" type="sibTrans" cxnId="{8D8E4265-F140-4166-B13C-6115A083CCD9}">
      <dgm:prSet/>
      <dgm:spPr/>
      <dgm:t>
        <a:bodyPr/>
        <a:lstStyle/>
        <a:p>
          <a:endParaRPr lang="en-IE"/>
        </a:p>
      </dgm:t>
    </dgm:pt>
    <dgm:pt modelId="{0CE6FB2A-27E5-4185-96D0-CF756780BC38}">
      <dgm:prSet/>
      <dgm:spPr/>
      <dgm:t>
        <a:bodyPr/>
        <a:lstStyle/>
        <a:p>
          <a:pPr rtl="0"/>
          <a:r>
            <a:rPr lang="en-IE" dirty="0" smtClean="0"/>
            <a:t>Operators</a:t>
          </a:r>
          <a:endParaRPr lang="en-IE" dirty="0"/>
        </a:p>
      </dgm:t>
    </dgm:pt>
    <dgm:pt modelId="{B14D795B-AC3C-44FD-A708-F2EFB45DCA64}" type="parTrans" cxnId="{091D9DF0-01B0-411A-BC86-330714F70AAF}">
      <dgm:prSet/>
      <dgm:spPr/>
      <dgm:t>
        <a:bodyPr/>
        <a:lstStyle/>
        <a:p>
          <a:endParaRPr lang="en-IE"/>
        </a:p>
      </dgm:t>
    </dgm:pt>
    <dgm:pt modelId="{46AF9E77-E9EF-4FAA-B324-50F2C3CC37D3}" type="sibTrans" cxnId="{091D9DF0-01B0-411A-BC86-330714F70AAF}">
      <dgm:prSet/>
      <dgm:spPr/>
      <dgm:t>
        <a:bodyPr/>
        <a:lstStyle/>
        <a:p>
          <a:endParaRPr lang="en-IE"/>
        </a:p>
      </dgm:t>
    </dgm:pt>
    <dgm:pt modelId="{20731932-34E8-41B3-949C-C22C2A5E31AF}" type="pres">
      <dgm:prSet presAssocID="{652C3F46-EF22-4DFB-8206-7CE4962071B2}" presName="Name0" presStyleCnt="0">
        <dgm:presLayoutVars>
          <dgm:dir/>
          <dgm:animLvl val="lvl"/>
          <dgm:resizeHandles val="exact"/>
        </dgm:presLayoutVars>
      </dgm:prSet>
      <dgm:spPr/>
      <dgm:t>
        <a:bodyPr/>
        <a:lstStyle/>
        <a:p>
          <a:endParaRPr lang="en-IE"/>
        </a:p>
      </dgm:t>
    </dgm:pt>
    <dgm:pt modelId="{10D15731-CFD4-452E-976C-EFC70D942847}" type="pres">
      <dgm:prSet presAssocID="{049BB141-FE8F-4E98-8F25-78FEAD8E2C5D}" presName="parTxOnly" presStyleLbl="node1" presStyleIdx="0" presStyleCnt="3">
        <dgm:presLayoutVars>
          <dgm:chMax val="0"/>
          <dgm:chPref val="0"/>
          <dgm:bulletEnabled val="1"/>
        </dgm:presLayoutVars>
      </dgm:prSet>
      <dgm:spPr/>
      <dgm:t>
        <a:bodyPr/>
        <a:lstStyle/>
        <a:p>
          <a:endParaRPr lang="en-IE"/>
        </a:p>
      </dgm:t>
    </dgm:pt>
    <dgm:pt modelId="{06176B86-2D3F-4028-BD98-5FDF0C83D006}" type="pres">
      <dgm:prSet presAssocID="{337E5456-4B37-4385-84F6-E90B990725AE}" presName="parTxOnlySpace" presStyleCnt="0"/>
      <dgm:spPr/>
    </dgm:pt>
    <dgm:pt modelId="{7C4283BE-3053-4ADD-A703-37DFF177A856}" type="pres">
      <dgm:prSet presAssocID="{AFC51652-6CFE-478F-83B5-324154BD041F}" presName="parTxOnly" presStyleLbl="node1" presStyleIdx="1" presStyleCnt="3">
        <dgm:presLayoutVars>
          <dgm:chMax val="0"/>
          <dgm:chPref val="0"/>
          <dgm:bulletEnabled val="1"/>
        </dgm:presLayoutVars>
      </dgm:prSet>
      <dgm:spPr/>
      <dgm:t>
        <a:bodyPr/>
        <a:lstStyle/>
        <a:p>
          <a:endParaRPr lang="en-IE"/>
        </a:p>
      </dgm:t>
    </dgm:pt>
    <dgm:pt modelId="{97664AB7-5947-406B-AB43-7C3474750B7E}" type="pres">
      <dgm:prSet presAssocID="{9C2DA343-DF94-4225-84C7-7EBF749DA851}" presName="parTxOnlySpace" presStyleCnt="0"/>
      <dgm:spPr/>
    </dgm:pt>
    <dgm:pt modelId="{B8E1EAF9-4F0C-429C-B471-F3876925F60F}" type="pres">
      <dgm:prSet presAssocID="{0CE6FB2A-27E5-4185-96D0-CF756780BC38}" presName="parTxOnly" presStyleLbl="node1" presStyleIdx="2" presStyleCnt="3" custLinFactNeighborX="41437" custLinFactNeighborY="-3090">
        <dgm:presLayoutVars>
          <dgm:chMax val="0"/>
          <dgm:chPref val="0"/>
          <dgm:bulletEnabled val="1"/>
        </dgm:presLayoutVars>
      </dgm:prSet>
      <dgm:spPr/>
      <dgm:t>
        <a:bodyPr/>
        <a:lstStyle/>
        <a:p>
          <a:endParaRPr lang="en-IE"/>
        </a:p>
      </dgm:t>
    </dgm:pt>
  </dgm:ptLst>
  <dgm:cxnLst>
    <dgm:cxn modelId="{AF17E5F0-09A9-4853-ABE0-CA32A274A6A5}" srcId="{652C3F46-EF22-4DFB-8206-7CE4962071B2}" destId="{049BB141-FE8F-4E98-8F25-78FEAD8E2C5D}" srcOrd="0" destOrd="0" parTransId="{CC2512FA-4013-46E1-BBA2-38A621EB8AE3}" sibTransId="{337E5456-4B37-4385-84F6-E90B990725AE}"/>
    <dgm:cxn modelId="{19F3C894-017C-4F6B-B341-8EDCF4B367E5}" type="presOf" srcId="{AFC51652-6CFE-478F-83B5-324154BD041F}" destId="{7C4283BE-3053-4ADD-A703-37DFF177A856}" srcOrd="0" destOrd="0" presId="urn:microsoft.com/office/officeart/2005/8/layout/chevron1"/>
    <dgm:cxn modelId="{091D9DF0-01B0-411A-BC86-330714F70AAF}" srcId="{652C3F46-EF22-4DFB-8206-7CE4962071B2}" destId="{0CE6FB2A-27E5-4185-96D0-CF756780BC38}" srcOrd="2" destOrd="0" parTransId="{B14D795B-AC3C-44FD-A708-F2EFB45DCA64}" sibTransId="{46AF9E77-E9EF-4FAA-B324-50F2C3CC37D3}"/>
    <dgm:cxn modelId="{7AEFED96-3A7F-4DAD-B6BF-F84AF2271A4E}" type="presOf" srcId="{049BB141-FE8F-4E98-8F25-78FEAD8E2C5D}" destId="{10D15731-CFD4-452E-976C-EFC70D942847}" srcOrd="0" destOrd="0" presId="urn:microsoft.com/office/officeart/2005/8/layout/chevron1"/>
    <dgm:cxn modelId="{114A8F31-C1C3-4349-8C40-438BF06120F0}" type="presOf" srcId="{0CE6FB2A-27E5-4185-96D0-CF756780BC38}" destId="{B8E1EAF9-4F0C-429C-B471-F3876925F60F}" srcOrd="0" destOrd="0" presId="urn:microsoft.com/office/officeart/2005/8/layout/chevron1"/>
    <dgm:cxn modelId="{1FC3EF43-B98B-4B6F-98F6-1EFA27AC97F4}" type="presOf" srcId="{652C3F46-EF22-4DFB-8206-7CE4962071B2}" destId="{20731932-34E8-41B3-949C-C22C2A5E31AF}" srcOrd="0" destOrd="0" presId="urn:microsoft.com/office/officeart/2005/8/layout/chevron1"/>
    <dgm:cxn modelId="{8D8E4265-F140-4166-B13C-6115A083CCD9}" srcId="{652C3F46-EF22-4DFB-8206-7CE4962071B2}" destId="{AFC51652-6CFE-478F-83B5-324154BD041F}" srcOrd="1" destOrd="0" parTransId="{950D88A9-4365-4DE6-9189-A0091C70788B}" sibTransId="{9C2DA343-DF94-4225-84C7-7EBF749DA851}"/>
    <dgm:cxn modelId="{D2CE6AE2-D28A-40CC-9FA9-B9DD92028B3D}" type="presParOf" srcId="{20731932-34E8-41B3-949C-C22C2A5E31AF}" destId="{10D15731-CFD4-452E-976C-EFC70D942847}" srcOrd="0" destOrd="0" presId="urn:microsoft.com/office/officeart/2005/8/layout/chevron1"/>
    <dgm:cxn modelId="{7BD319E1-1C4D-420F-AEEB-DD4F333C2487}" type="presParOf" srcId="{20731932-34E8-41B3-949C-C22C2A5E31AF}" destId="{06176B86-2D3F-4028-BD98-5FDF0C83D006}" srcOrd="1" destOrd="0" presId="urn:microsoft.com/office/officeart/2005/8/layout/chevron1"/>
    <dgm:cxn modelId="{B502F74C-C0F2-45A9-979B-CB6F7B717135}" type="presParOf" srcId="{20731932-34E8-41B3-949C-C22C2A5E31AF}" destId="{7C4283BE-3053-4ADD-A703-37DFF177A856}" srcOrd="2" destOrd="0" presId="urn:microsoft.com/office/officeart/2005/8/layout/chevron1"/>
    <dgm:cxn modelId="{ACBE22BB-A717-42DD-87CE-7BA54D65FFB6}" type="presParOf" srcId="{20731932-34E8-41B3-949C-C22C2A5E31AF}" destId="{97664AB7-5947-406B-AB43-7C3474750B7E}" srcOrd="3" destOrd="0" presId="urn:microsoft.com/office/officeart/2005/8/layout/chevron1"/>
    <dgm:cxn modelId="{005E2EE1-8DC3-4E33-9F7F-E1E142095E2C}" type="presParOf" srcId="{20731932-34E8-41B3-949C-C22C2A5E31AF}" destId="{B8E1EAF9-4F0C-429C-B471-F3876925F60F}" srcOrd="4"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A80D20-ADF5-4C55-9CD1-2E31DC895EB9}" type="doc">
      <dgm:prSet loTypeId="urn:microsoft.com/office/officeart/2005/8/layout/hierarchy4" loCatId="list" qsTypeId="urn:microsoft.com/office/officeart/2005/8/quickstyle/3d9" qsCatId="3D" csTypeId="urn:microsoft.com/office/officeart/2005/8/colors/accent6_5" csCatId="accent6" phldr="1"/>
      <dgm:spPr/>
      <dgm:t>
        <a:bodyPr/>
        <a:lstStyle/>
        <a:p>
          <a:endParaRPr lang="en-IE"/>
        </a:p>
      </dgm:t>
    </dgm:pt>
    <dgm:pt modelId="{EDC22BC9-E89D-4031-82CC-3DF373EB892B}">
      <dgm:prSet phldrT="[Text]"/>
      <dgm:spPr>
        <a:solidFill>
          <a:srgbClr val="0070C0">
            <a:alpha val="80000"/>
          </a:srgbClr>
        </a:solidFill>
      </dgm:spPr>
      <dgm:t>
        <a:bodyPr/>
        <a:lstStyle/>
        <a:p>
          <a:r>
            <a:rPr lang="en-IE" dirty="0" smtClean="0"/>
            <a:t>Desktop</a:t>
          </a:r>
          <a:endParaRPr lang="en-IE" dirty="0"/>
        </a:p>
      </dgm:t>
    </dgm:pt>
    <dgm:pt modelId="{3966EBE3-710A-4256-AF42-68BF8E438041}" type="parTrans" cxnId="{6E1C1418-90BB-466C-8E56-44F21AE28672}">
      <dgm:prSet/>
      <dgm:spPr/>
      <dgm:t>
        <a:bodyPr/>
        <a:lstStyle/>
        <a:p>
          <a:endParaRPr lang="en-IE"/>
        </a:p>
      </dgm:t>
    </dgm:pt>
    <dgm:pt modelId="{3C6BBA2F-C9E4-4CA1-A801-53059B24B675}" type="sibTrans" cxnId="{6E1C1418-90BB-466C-8E56-44F21AE28672}">
      <dgm:prSet/>
      <dgm:spPr/>
      <dgm:t>
        <a:bodyPr/>
        <a:lstStyle/>
        <a:p>
          <a:endParaRPr lang="en-IE"/>
        </a:p>
      </dgm:t>
    </dgm:pt>
    <dgm:pt modelId="{5726F116-EAA9-4CF6-970E-1A3B29CB280C}">
      <dgm:prSet phldrT="[Text]"/>
      <dgm:spPr>
        <a:solidFill>
          <a:srgbClr val="62D09E">
            <a:alpha val="80000"/>
          </a:srgbClr>
        </a:solidFill>
      </dgm:spPr>
      <dgm:t>
        <a:bodyPr/>
        <a:lstStyle/>
        <a:p>
          <a:r>
            <a:rPr lang="en-IE" dirty="0" smtClean="0"/>
            <a:t>Test Environment</a:t>
          </a:r>
          <a:endParaRPr lang="en-IE" dirty="0"/>
        </a:p>
      </dgm:t>
    </dgm:pt>
    <dgm:pt modelId="{F96D78EC-6738-4171-9DD4-1C0430C33F67}" type="parTrans" cxnId="{F4D8B877-D866-48DB-9573-B41045244C3D}">
      <dgm:prSet/>
      <dgm:spPr/>
      <dgm:t>
        <a:bodyPr/>
        <a:lstStyle/>
        <a:p>
          <a:endParaRPr lang="en-IE"/>
        </a:p>
      </dgm:t>
    </dgm:pt>
    <dgm:pt modelId="{C071A23D-D30D-4A4E-8664-28AD91072AE4}" type="sibTrans" cxnId="{F4D8B877-D866-48DB-9573-B41045244C3D}">
      <dgm:prSet/>
      <dgm:spPr/>
      <dgm:t>
        <a:bodyPr/>
        <a:lstStyle/>
        <a:p>
          <a:endParaRPr lang="en-IE"/>
        </a:p>
      </dgm:t>
    </dgm:pt>
    <dgm:pt modelId="{BC339FEC-A8AB-4648-8FFA-7E45EC9FF94D}">
      <dgm:prSet phldrT="[Text]"/>
      <dgm:spPr/>
      <dgm:t>
        <a:bodyPr/>
        <a:lstStyle/>
        <a:p>
          <a:r>
            <a:rPr lang="en-IE" dirty="0" smtClean="0"/>
            <a:t>Production</a:t>
          </a:r>
          <a:endParaRPr lang="en-IE" dirty="0"/>
        </a:p>
      </dgm:t>
    </dgm:pt>
    <dgm:pt modelId="{F94C07B9-70B7-4145-98C4-D0672F7806FF}" type="parTrans" cxnId="{204F4B5B-B954-49BF-AD20-52A915176F67}">
      <dgm:prSet/>
      <dgm:spPr/>
      <dgm:t>
        <a:bodyPr/>
        <a:lstStyle/>
        <a:p>
          <a:endParaRPr lang="en-IE"/>
        </a:p>
      </dgm:t>
    </dgm:pt>
    <dgm:pt modelId="{99CC3AC9-4BFA-4752-9C38-7332E7941402}" type="sibTrans" cxnId="{204F4B5B-B954-49BF-AD20-52A915176F67}">
      <dgm:prSet/>
      <dgm:spPr/>
      <dgm:t>
        <a:bodyPr/>
        <a:lstStyle/>
        <a:p>
          <a:endParaRPr lang="en-IE"/>
        </a:p>
      </dgm:t>
    </dgm:pt>
    <dgm:pt modelId="{16AD651D-E953-4BA8-83C2-E4BF7BE469C0}" type="pres">
      <dgm:prSet presAssocID="{C0A80D20-ADF5-4C55-9CD1-2E31DC895EB9}" presName="Name0" presStyleCnt="0">
        <dgm:presLayoutVars>
          <dgm:chPref val="1"/>
          <dgm:dir/>
          <dgm:animOne val="branch"/>
          <dgm:animLvl val="lvl"/>
          <dgm:resizeHandles/>
        </dgm:presLayoutVars>
      </dgm:prSet>
      <dgm:spPr/>
      <dgm:t>
        <a:bodyPr/>
        <a:lstStyle/>
        <a:p>
          <a:endParaRPr lang="en-IE"/>
        </a:p>
      </dgm:t>
    </dgm:pt>
    <dgm:pt modelId="{97FB4E0C-52ED-4721-BCB0-CE9386340D85}" type="pres">
      <dgm:prSet presAssocID="{EDC22BC9-E89D-4031-82CC-3DF373EB892B}" presName="vertOne" presStyleCnt="0"/>
      <dgm:spPr/>
    </dgm:pt>
    <dgm:pt modelId="{566A82B2-37EE-4D74-8DA8-9C22F16F6D13}" type="pres">
      <dgm:prSet presAssocID="{EDC22BC9-E89D-4031-82CC-3DF373EB892B}" presName="txOne" presStyleLbl="node0" presStyleIdx="0" presStyleCnt="3">
        <dgm:presLayoutVars>
          <dgm:chPref val="3"/>
        </dgm:presLayoutVars>
      </dgm:prSet>
      <dgm:spPr/>
      <dgm:t>
        <a:bodyPr/>
        <a:lstStyle/>
        <a:p>
          <a:endParaRPr lang="en-IE"/>
        </a:p>
      </dgm:t>
    </dgm:pt>
    <dgm:pt modelId="{3BD2D5AC-F784-47CA-B94A-5EBD0C3B8DE7}" type="pres">
      <dgm:prSet presAssocID="{EDC22BC9-E89D-4031-82CC-3DF373EB892B}" presName="horzOne" presStyleCnt="0"/>
      <dgm:spPr/>
    </dgm:pt>
    <dgm:pt modelId="{7A59F257-19CB-4310-8969-F3334789FAB4}" type="pres">
      <dgm:prSet presAssocID="{3C6BBA2F-C9E4-4CA1-A801-53059B24B675}" presName="sibSpaceOne" presStyleCnt="0"/>
      <dgm:spPr/>
    </dgm:pt>
    <dgm:pt modelId="{749D8E3E-E323-4F2B-8BC3-67CDF35F21B0}" type="pres">
      <dgm:prSet presAssocID="{5726F116-EAA9-4CF6-970E-1A3B29CB280C}" presName="vertOne" presStyleCnt="0"/>
      <dgm:spPr/>
    </dgm:pt>
    <dgm:pt modelId="{2EF79B33-3872-491C-AFA4-DA2B788BE9E3}" type="pres">
      <dgm:prSet presAssocID="{5726F116-EAA9-4CF6-970E-1A3B29CB280C}" presName="txOne" presStyleLbl="node0" presStyleIdx="1" presStyleCnt="3">
        <dgm:presLayoutVars>
          <dgm:chPref val="3"/>
        </dgm:presLayoutVars>
      </dgm:prSet>
      <dgm:spPr/>
      <dgm:t>
        <a:bodyPr/>
        <a:lstStyle/>
        <a:p>
          <a:endParaRPr lang="en-IE"/>
        </a:p>
      </dgm:t>
    </dgm:pt>
    <dgm:pt modelId="{A6A654FF-BF98-4722-BC7B-4AF7F605ADA4}" type="pres">
      <dgm:prSet presAssocID="{5726F116-EAA9-4CF6-970E-1A3B29CB280C}" presName="horzOne" presStyleCnt="0"/>
      <dgm:spPr/>
    </dgm:pt>
    <dgm:pt modelId="{8038995A-DD82-4AE1-A96A-712313E822A8}" type="pres">
      <dgm:prSet presAssocID="{C071A23D-D30D-4A4E-8664-28AD91072AE4}" presName="sibSpaceOne" presStyleCnt="0"/>
      <dgm:spPr/>
    </dgm:pt>
    <dgm:pt modelId="{9ECEDEB0-CD93-4F9D-8FE4-041F0B6D60DC}" type="pres">
      <dgm:prSet presAssocID="{BC339FEC-A8AB-4648-8FFA-7E45EC9FF94D}" presName="vertOne" presStyleCnt="0"/>
      <dgm:spPr/>
    </dgm:pt>
    <dgm:pt modelId="{58F79B0B-4D1D-4ACA-91B0-D20171C0A54F}" type="pres">
      <dgm:prSet presAssocID="{BC339FEC-A8AB-4648-8FFA-7E45EC9FF94D}" presName="txOne" presStyleLbl="node0" presStyleIdx="2" presStyleCnt="3">
        <dgm:presLayoutVars>
          <dgm:chPref val="3"/>
        </dgm:presLayoutVars>
      </dgm:prSet>
      <dgm:spPr/>
      <dgm:t>
        <a:bodyPr/>
        <a:lstStyle/>
        <a:p>
          <a:endParaRPr lang="en-IE"/>
        </a:p>
      </dgm:t>
    </dgm:pt>
    <dgm:pt modelId="{6FC44691-D446-49AA-A232-27F5D3F85395}" type="pres">
      <dgm:prSet presAssocID="{BC339FEC-A8AB-4648-8FFA-7E45EC9FF94D}" presName="horzOne" presStyleCnt="0"/>
      <dgm:spPr/>
    </dgm:pt>
  </dgm:ptLst>
  <dgm:cxnLst>
    <dgm:cxn modelId="{3E6FD647-6E16-4F71-8F39-EB12ED94E2BF}" type="presOf" srcId="{5726F116-EAA9-4CF6-970E-1A3B29CB280C}" destId="{2EF79B33-3872-491C-AFA4-DA2B788BE9E3}" srcOrd="0" destOrd="0" presId="urn:microsoft.com/office/officeart/2005/8/layout/hierarchy4"/>
    <dgm:cxn modelId="{204F4B5B-B954-49BF-AD20-52A915176F67}" srcId="{C0A80D20-ADF5-4C55-9CD1-2E31DC895EB9}" destId="{BC339FEC-A8AB-4648-8FFA-7E45EC9FF94D}" srcOrd="2" destOrd="0" parTransId="{F94C07B9-70B7-4145-98C4-D0672F7806FF}" sibTransId="{99CC3AC9-4BFA-4752-9C38-7332E7941402}"/>
    <dgm:cxn modelId="{6E1C1418-90BB-466C-8E56-44F21AE28672}" srcId="{C0A80D20-ADF5-4C55-9CD1-2E31DC895EB9}" destId="{EDC22BC9-E89D-4031-82CC-3DF373EB892B}" srcOrd="0" destOrd="0" parTransId="{3966EBE3-710A-4256-AF42-68BF8E438041}" sibTransId="{3C6BBA2F-C9E4-4CA1-A801-53059B24B675}"/>
    <dgm:cxn modelId="{FF79B0E3-6358-43A2-89F5-252E2B902F23}" type="presOf" srcId="{C0A80D20-ADF5-4C55-9CD1-2E31DC895EB9}" destId="{16AD651D-E953-4BA8-83C2-E4BF7BE469C0}" srcOrd="0" destOrd="0" presId="urn:microsoft.com/office/officeart/2005/8/layout/hierarchy4"/>
    <dgm:cxn modelId="{6B58DE44-0A68-467F-A902-AB558C5B53BD}" type="presOf" srcId="{EDC22BC9-E89D-4031-82CC-3DF373EB892B}" destId="{566A82B2-37EE-4D74-8DA8-9C22F16F6D13}" srcOrd="0" destOrd="0" presId="urn:microsoft.com/office/officeart/2005/8/layout/hierarchy4"/>
    <dgm:cxn modelId="{F4D8B877-D866-48DB-9573-B41045244C3D}" srcId="{C0A80D20-ADF5-4C55-9CD1-2E31DC895EB9}" destId="{5726F116-EAA9-4CF6-970E-1A3B29CB280C}" srcOrd="1" destOrd="0" parTransId="{F96D78EC-6738-4171-9DD4-1C0430C33F67}" sibTransId="{C071A23D-D30D-4A4E-8664-28AD91072AE4}"/>
    <dgm:cxn modelId="{59A8DF95-2241-4FD7-9B89-DBB11C32A844}" type="presOf" srcId="{BC339FEC-A8AB-4648-8FFA-7E45EC9FF94D}" destId="{58F79B0B-4D1D-4ACA-91B0-D20171C0A54F}" srcOrd="0" destOrd="0" presId="urn:microsoft.com/office/officeart/2005/8/layout/hierarchy4"/>
    <dgm:cxn modelId="{A9B194AF-DA9B-4077-A374-C908263D2DA5}" type="presParOf" srcId="{16AD651D-E953-4BA8-83C2-E4BF7BE469C0}" destId="{97FB4E0C-52ED-4721-BCB0-CE9386340D85}" srcOrd="0" destOrd="0" presId="urn:microsoft.com/office/officeart/2005/8/layout/hierarchy4"/>
    <dgm:cxn modelId="{1FA3E32E-03A3-4859-9B05-42D44508FA7C}" type="presParOf" srcId="{97FB4E0C-52ED-4721-BCB0-CE9386340D85}" destId="{566A82B2-37EE-4D74-8DA8-9C22F16F6D13}" srcOrd="0" destOrd="0" presId="urn:microsoft.com/office/officeart/2005/8/layout/hierarchy4"/>
    <dgm:cxn modelId="{916C392F-44DF-485F-8F54-AC9A604611B2}" type="presParOf" srcId="{97FB4E0C-52ED-4721-BCB0-CE9386340D85}" destId="{3BD2D5AC-F784-47CA-B94A-5EBD0C3B8DE7}" srcOrd="1" destOrd="0" presId="urn:microsoft.com/office/officeart/2005/8/layout/hierarchy4"/>
    <dgm:cxn modelId="{71591EA2-92B5-4CE7-941B-B8879C814E24}" type="presParOf" srcId="{16AD651D-E953-4BA8-83C2-E4BF7BE469C0}" destId="{7A59F257-19CB-4310-8969-F3334789FAB4}" srcOrd="1" destOrd="0" presId="urn:microsoft.com/office/officeart/2005/8/layout/hierarchy4"/>
    <dgm:cxn modelId="{67DDB296-C689-41C9-955F-DECBF0ADD388}" type="presParOf" srcId="{16AD651D-E953-4BA8-83C2-E4BF7BE469C0}" destId="{749D8E3E-E323-4F2B-8BC3-67CDF35F21B0}" srcOrd="2" destOrd="0" presId="urn:microsoft.com/office/officeart/2005/8/layout/hierarchy4"/>
    <dgm:cxn modelId="{EE152572-91DD-46BB-94C9-94917F44ACD7}" type="presParOf" srcId="{749D8E3E-E323-4F2B-8BC3-67CDF35F21B0}" destId="{2EF79B33-3872-491C-AFA4-DA2B788BE9E3}" srcOrd="0" destOrd="0" presId="urn:microsoft.com/office/officeart/2005/8/layout/hierarchy4"/>
    <dgm:cxn modelId="{4D14A7A3-01C2-47C0-AC76-4AD7AD28B655}" type="presParOf" srcId="{749D8E3E-E323-4F2B-8BC3-67CDF35F21B0}" destId="{A6A654FF-BF98-4722-BC7B-4AF7F605ADA4}" srcOrd="1" destOrd="0" presId="urn:microsoft.com/office/officeart/2005/8/layout/hierarchy4"/>
    <dgm:cxn modelId="{B3A19AD9-455C-444C-B35B-E5C02214A68E}" type="presParOf" srcId="{16AD651D-E953-4BA8-83C2-E4BF7BE469C0}" destId="{8038995A-DD82-4AE1-A96A-712313E822A8}" srcOrd="3" destOrd="0" presId="urn:microsoft.com/office/officeart/2005/8/layout/hierarchy4"/>
    <dgm:cxn modelId="{B1067384-6507-49D5-AE93-88976638F63D}" type="presParOf" srcId="{16AD651D-E953-4BA8-83C2-E4BF7BE469C0}" destId="{9ECEDEB0-CD93-4F9D-8FE4-041F0B6D60DC}" srcOrd="4" destOrd="0" presId="urn:microsoft.com/office/officeart/2005/8/layout/hierarchy4"/>
    <dgm:cxn modelId="{53D7C478-4AAF-4D0C-8C2E-3B38D695D134}" type="presParOf" srcId="{9ECEDEB0-CD93-4F9D-8FE4-041F0B6D60DC}" destId="{58F79B0B-4D1D-4ACA-91B0-D20171C0A54F}" srcOrd="0" destOrd="0" presId="urn:microsoft.com/office/officeart/2005/8/layout/hierarchy4"/>
    <dgm:cxn modelId="{6C251D2C-71DF-40C1-88D5-2188766EFC1A}" type="presParOf" srcId="{9ECEDEB0-CD93-4F9D-8FE4-041F0B6D60DC}" destId="{6FC44691-D446-49AA-A232-27F5D3F8539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7F9849-1EAF-4F70-8C5B-46B8886EEE9C}" type="doc">
      <dgm:prSet loTypeId="urn:microsoft.com/office/officeart/2005/8/layout/hProcess9" loCatId="process" qsTypeId="urn:microsoft.com/office/officeart/2005/8/quickstyle/3d9" qsCatId="3D" csTypeId="urn:microsoft.com/office/officeart/2005/8/colors/colorful5" csCatId="colorful" phldr="1"/>
      <dgm:spPr/>
    </dgm:pt>
    <dgm:pt modelId="{A1025BFC-7B97-4CFE-95DC-89EABF9BDD89}">
      <dgm:prSet phldrT="[Text]"/>
      <dgm:spPr/>
      <dgm:t>
        <a:bodyPr/>
        <a:lstStyle/>
        <a:p>
          <a:r>
            <a:rPr lang="en-IE" dirty="0" smtClean="0"/>
            <a:t>Unit Test</a:t>
          </a:r>
          <a:endParaRPr lang="en-IE" dirty="0"/>
        </a:p>
      </dgm:t>
    </dgm:pt>
    <dgm:pt modelId="{AD210E9E-7A3D-4EE6-BE9F-B99C427691DE}" type="parTrans" cxnId="{C96DBDB1-7609-4033-A021-5A934AB87AFC}">
      <dgm:prSet/>
      <dgm:spPr/>
      <dgm:t>
        <a:bodyPr/>
        <a:lstStyle/>
        <a:p>
          <a:endParaRPr lang="en-IE"/>
        </a:p>
      </dgm:t>
    </dgm:pt>
    <dgm:pt modelId="{DAE92EC6-CA9F-47D0-BEAF-BA5B245772FC}" type="sibTrans" cxnId="{C96DBDB1-7609-4033-A021-5A934AB87AFC}">
      <dgm:prSet/>
      <dgm:spPr/>
      <dgm:t>
        <a:bodyPr/>
        <a:lstStyle/>
        <a:p>
          <a:endParaRPr lang="en-IE"/>
        </a:p>
      </dgm:t>
    </dgm:pt>
    <dgm:pt modelId="{9ED61921-E358-4137-ADD5-0CB7B8AECB18}">
      <dgm:prSet phldrT="[Text]"/>
      <dgm:spPr/>
      <dgm:t>
        <a:bodyPr/>
        <a:lstStyle/>
        <a:p>
          <a:r>
            <a:rPr lang="en-IE" dirty="0" smtClean="0"/>
            <a:t>Functional Test</a:t>
          </a:r>
          <a:endParaRPr lang="en-IE" dirty="0"/>
        </a:p>
      </dgm:t>
    </dgm:pt>
    <dgm:pt modelId="{42D2BB94-B61E-4183-93FE-DA5608C7708F}" type="parTrans" cxnId="{726E6F21-6988-4C09-9CA4-A063C8315D2A}">
      <dgm:prSet/>
      <dgm:spPr/>
      <dgm:t>
        <a:bodyPr/>
        <a:lstStyle/>
        <a:p>
          <a:endParaRPr lang="en-IE"/>
        </a:p>
      </dgm:t>
    </dgm:pt>
    <dgm:pt modelId="{F3B1683F-F763-4963-AE46-37112F644675}" type="sibTrans" cxnId="{726E6F21-6988-4C09-9CA4-A063C8315D2A}">
      <dgm:prSet/>
      <dgm:spPr/>
      <dgm:t>
        <a:bodyPr/>
        <a:lstStyle/>
        <a:p>
          <a:endParaRPr lang="en-IE"/>
        </a:p>
      </dgm:t>
    </dgm:pt>
    <dgm:pt modelId="{ACA02E27-06EC-49A0-AC25-05474CFF6F6F}">
      <dgm:prSet phldrT="[Text]"/>
      <dgm:spPr/>
      <dgm:t>
        <a:bodyPr/>
        <a:lstStyle/>
        <a:p>
          <a:r>
            <a:rPr lang="en-IE" dirty="0" smtClean="0"/>
            <a:t>System Test</a:t>
          </a:r>
          <a:endParaRPr lang="en-IE" dirty="0"/>
        </a:p>
      </dgm:t>
    </dgm:pt>
    <dgm:pt modelId="{DCCAEDFF-3DDC-4520-B06F-A6F5CE665409}" type="parTrans" cxnId="{7CB87DEC-B4AE-4801-8041-8BA21BEC30CA}">
      <dgm:prSet/>
      <dgm:spPr/>
      <dgm:t>
        <a:bodyPr/>
        <a:lstStyle/>
        <a:p>
          <a:endParaRPr lang="en-IE"/>
        </a:p>
      </dgm:t>
    </dgm:pt>
    <dgm:pt modelId="{B899FCE1-C38A-4330-B5F2-571E7B14A3AE}" type="sibTrans" cxnId="{7CB87DEC-B4AE-4801-8041-8BA21BEC30CA}">
      <dgm:prSet/>
      <dgm:spPr/>
      <dgm:t>
        <a:bodyPr/>
        <a:lstStyle/>
        <a:p>
          <a:endParaRPr lang="en-IE"/>
        </a:p>
      </dgm:t>
    </dgm:pt>
    <dgm:pt modelId="{D49F8424-7A68-444C-A266-5C6B04805D55}">
      <dgm:prSet phldrT="[Text]"/>
      <dgm:spPr/>
      <dgm:t>
        <a:bodyPr/>
        <a:lstStyle/>
        <a:p>
          <a:r>
            <a:rPr lang="en-IE" dirty="0" smtClean="0"/>
            <a:t>Production</a:t>
          </a:r>
          <a:endParaRPr lang="en-IE" dirty="0"/>
        </a:p>
      </dgm:t>
    </dgm:pt>
    <dgm:pt modelId="{5181D87A-4D95-47D4-9D80-2735E0B497C6}" type="parTrans" cxnId="{A38BC746-3CD1-4FDF-B86D-47CED08832BD}">
      <dgm:prSet/>
      <dgm:spPr/>
      <dgm:t>
        <a:bodyPr/>
        <a:lstStyle/>
        <a:p>
          <a:endParaRPr lang="en-IE"/>
        </a:p>
      </dgm:t>
    </dgm:pt>
    <dgm:pt modelId="{E437D356-5F67-487C-822D-A880224489FB}" type="sibTrans" cxnId="{A38BC746-3CD1-4FDF-B86D-47CED08832BD}">
      <dgm:prSet/>
      <dgm:spPr/>
      <dgm:t>
        <a:bodyPr/>
        <a:lstStyle/>
        <a:p>
          <a:endParaRPr lang="en-IE"/>
        </a:p>
      </dgm:t>
    </dgm:pt>
    <dgm:pt modelId="{06FBA5C7-C1D1-4563-9694-2DADA1AA6BE7}" type="pres">
      <dgm:prSet presAssocID="{7A7F9849-1EAF-4F70-8C5B-46B8886EEE9C}" presName="CompostProcess" presStyleCnt="0">
        <dgm:presLayoutVars>
          <dgm:dir/>
          <dgm:resizeHandles val="exact"/>
        </dgm:presLayoutVars>
      </dgm:prSet>
      <dgm:spPr/>
    </dgm:pt>
    <dgm:pt modelId="{255F041B-3FE7-48E2-9B95-E1EBBE3CDC43}" type="pres">
      <dgm:prSet presAssocID="{7A7F9849-1EAF-4F70-8C5B-46B8886EEE9C}" presName="arrow" presStyleLbl="bgShp" presStyleIdx="0" presStyleCnt="1"/>
      <dgm:spPr/>
    </dgm:pt>
    <dgm:pt modelId="{1A39A4A9-CCAF-4095-B3D7-9EB3DEDB5D72}" type="pres">
      <dgm:prSet presAssocID="{7A7F9849-1EAF-4F70-8C5B-46B8886EEE9C}" presName="linearProcess" presStyleCnt="0"/>
      <dgm:spPr/>
    </dgm:pt>
    <dgm:pt modelId="{411FE0E4-5508-4E9F-B588-A571D603B05B}" type="pres">
      <dgm:prSet presAssocID="{A1025BFC-7B97-4CFE-95DC-89EABF9BDD89}" presName="textNode" presStyleLbl="node1" presStyleIdx="0" presStyleCnt="4" custLinFactNeighborX="-621" custLinFactNeighborY="365">
        <dgm:presLayoutVars>
          <dgm:bulletEnabled val="1"/>
        </dgm:presLayoutVars>
      </dgm:prSet>
      <dgm:spPr/>
      <dgm:t>
        <a:bodyPr/>
        <a:lstStyle/>
        <a:p>
          <a:endParaRPr lang="en-IE"/>
        </a:p>
      </dgm:t>
    </dgm:pt>
    <dgm:pt modelId="{E8F3C204-F5D5-42EB-A4E9-DF53DF7DA700}" type="pres">
      <dgm:prSet presAssocID="{DAE92EC6-CA9F-47D0-BEAF-BA5B245772FC}" presName="sibTrans" presStyleCnt="0"/>
      <dgm:spPr/>
    </dgm:pt>
    <dgm:pt modelId="{D4C37D46-BFFB-43C0-941E-755107CC6438}" type="pres">
      <dgm:prSet presAssocID="{9ED61921-E358-4137-ADD5-0CB7B8AECB18}" presName="textNode" presStyleLbl="node1" presStyleIdx="1" presStyleCnt="4" custLinFactNeighborX="-621" custLinFactNeighborY="365">
        <dgm:presLayoutVars>
          <dgm:bulletEnabled val="1"/>
        </dgm:presLayoutVars>
      </dgm:prSet>
      <dgm:spPr/>
      <dgm:t>
        <a:bodyPr/>
        <a:lstStyle/>
        <a:p>
          <a:endParaRPr lang="en-IE"/>
        </a:p>
      </dgm:t>
    </dgm:pt>
    <dgm:pt modelId="{A671F8A4-9F59-43A1-BD3C-5977FBA20327}" type="pres">
      <dgm:prSet presAssocID="{F3B1683F-F763-4963-AE46-37112F644675}" presName="sibTrans" presStyleCnt="0"/>
      <dgm:spPr/>
    </dgm:pt>
    <dgm:pt modelId="{DFAE9339-25C5-4101-BC94-8D22A274639C}" type="pres">
      <dgm:prSet presAssocID="{ACA02E27-06EC-49A0-AC25-05474CFF6F6F}" presName="textNode" presStyleLbl="node1" presStyleIdx="2" presStyleCnt="4" custLinFactNeighborX="-621" custLinFactNeighborY="365">
        <dgm:presLayoutVars>
          <dgm:bulletEnabled val="1"/>
        </dgm:presLayoutVars>
      </dgm:prSet>
      <dgm:spPr/>
      <dgm:t>
        <a:bodyPr/>
        <a:lstStyle/>
        <a:p>
          <a:endParaRPr lang="en-IE"/>
        </a:p>
      </dgm:t>
    </dgm:pt>
    <dgm:pt modelId="{3F2F10A9-5F3C-48C4-AE8F-6BE91F810494}" type="pres">
      <dgm:prSet presAssocID="{B899FCE1-C38A-4330-B5F2-571E7B14A3AE}" presName="sibTrans" presStyleCnt="0"/>
      <dgm:spPr/>
    </dgm:pt>
    <dgm:pt modelId="{02A516F5-65FA-49FC-AAF8-9F873E48741D}" type="pres">
      <dgm:prSet presAssocID="{D49F8424-7A68-444C-A266-5C6B04805D55}" presName="textNode" presStyleLbl="node1" presStyleIdx="3" presStyleCnt="4" custLinFactNeighborX="43120" custLinFactNeighborY="-365">
        <dgm:presLayoutVars>
          <dgm:bulletEnabled val="1"/>
        </dgm:presLayoutVars>
      </dgm:prSet>
      <dgm:spPr/>
      <dgm:t>
        <a:bodyPr/>
        <a:lstStyle/>
        <a:p>
          <a:endParaRPr lang="en-IE"/>
        </a:p>
      </dgm:t>
    </dgm:pt>
  </dgm:ptLst>
  <dgm:cxnLst>
    <dgm:cxn modelId="{C96DBDB1-7609-4033-A021-5A934AB87AFC}" srcId="{7A7F9849-1EAF-4F70-8C5B-46B8886EEE9C}" destId="{A1025BFC-7B97-4CFE-95DC-89EABF9BDD89}" srcOrd="0" destOrd="0" parTransId="{AD210E9E-7A3D-4EE6-BE9F-B99C427691DE}" sibTransId="{DAE92EC6-CA9F-47D0-BEAF-BA5B245772FC}"/>
    <dgm:cxn modelId="{83C517E7-DCCB-402C-A3D3-6150A34CF7DD}" type="presOf" srcId="{A1025BFC-7B97-4CFE-95DC-89EABF9BDD89}" destId="{411FE0E4-5508-4E9F-B588-A571D603B05B}" srcOrd="0" destOrd="0" presId="urn:microsoft.com/office/officeart/2005/8/layout/hProcess9"/>
    <dgm:cxn modelId="{179D8BC9-B4F9-4852-9051-7FB98C437756}" type="presOf" srcId="{7A7F9849-1EAF-4F70-8C5B-46B8886EEE9C}" destId="{06FBA5C7-C1D1-4563-9694-2DADA1AA6BE7}" srcOrd="0" destOrd="0" presId="urn:microsoft.com/office/officeart/2005/8/layout/hProcess9"/>
    <dgm:cxn modelId="{6E667944-4708-4E7A-ACE1-ACC4A18745DA}" type="presOf" srcId="{D49F8424-7A68-444C-A266-5C6B04805D55}" destId="{02A516F5-65FA-49FC-AAF8-9F873E48741D}" srcOrd="0" destOrd="0" presId="urn:microsoft.com/office/officeart/2005/8/layout/hProcess9"/>
    <dgm:cxn modelId="{EA3BB525-F5F2-4A4B-98C9-49C2584205AB}" type="presOf" srcId="{ACA02E27-06EC-49A0-AC25-05474CFF6F6F}" destId="{DFAE9339-25C5-4101-BC94-8D22A274639C}" srcOrd="0" destOrd="0" presId="urn:microsoft.com/office/officeart/2005/8/layout/hProcess9"/>
    <dgm:cxn modelId="{A38BC746-3CD1-4FDF-B86D-47CED08832BD}" srcId="{7A7F9849-1EAF-4F70-8C5B-46B8886EEE9C}" destId="{D49F8424-7A68-444C-A266-5C6B04805D55}" srcOrd="3" destOrd="0" parTransId="{5181D87A-4D95-47D4-9D80-2735E0B497C6}" sibTransId="{E437D356-5F67-487C-822D-A880224489FB}"/>
    <dgm:cxn modelId="{726E6F21-6988-4C09-9CA4-A063C8315D2A}" srcId="{7A7F9849-1EAF-4F70-8C5B-46B8886EEE9C}" destId="{9ED61921-E358-4137-ADD5-0CB7B8AECB18}" srcOrd="1" destOrd="0" parTransId="{42D2BB94-B61E-4183-93FE-DA5608C7708F}" sibTransId="{F3B1683F-F763-4963-AE46-37112F644675}"/>
    <dgm:cxn modelId="{9B747158-B9DB-48B2-B0BA-03047F3EFA6E}" type="presOf" srcId="{9ED61921-E358-4137-ADD5-0CB7B8AECB18}" destId="{D4C37D46-BFFB-43C0-941E-755107CC6438}" srcOrd="0" destOrd="0" presId="urn:microsoft.com/office/officeart/2005/8/layout/hProcess9"/>
    <dgm:cxn modelId="{7CB87DEC-B4AE-4801-8041-8BA21BEC30CA}" srcId="{7A7F9849-1EAF-4F70-8C5B-46B8886EEE9C}" destId="{ACA02E27-06EC-49A0-AC25-05474CFF6F6F}" srcOrd="2" destOrd="0" parTransId="{DCCAEDFF-3DDC-4520-B06F-A6F5CE665409}" sibTransId="{B899FCE1-C38A-4330-B5F2-571E7B14A3AE}"/>
    <dgm:cxn modelId="{84F7DDE9-7BD3-4A59-864F-E15C2F104BB2}" type="presParOf" srcId="{06FBA5C7-C1D1-4563-9694-2DADA1AA6BE7}" destId="{255F041B-3FE7-48E2-9B95-E1EBBE3CDC43}" srcOrd="0" destOrd="0" presId="urn:microsoft.com/office/officeart/2005/8/layout/hProcess9"/>
    <dgm:cxn modelId="{0B9FACD8-88C9-4925-90EC-284AAC859C60}" type="presParOf" srcId="{06FBA5C7-C1D1-4563-9694-2DADA1AA6BE7}" destId="{1A39A4A9-CCAF-4095-B3D7-9EB3DEDB5D72}" srcOrd="1" destOrd="0" presId="urn:microsoft.com/office/officeart/2005/8/layout/hProcess9"/>
    <dgm:cxn modelId="{27256685-DEF1-46A8-84A0-7AC7A833CB79}" type="presParOf" srcId="{1A39A4A9-CCAF-4095-B3D7-9EB3DEDB5D72}" destId="{411FE0E4-5508-4E9F-B588-A571D603B05B}" srcOrd="0" destOrd="0" presId="urn:microsoft.com/office/officeart/2005/8/layout/hProcess9"/>
    <dgm:cxn modelId="{82643C42-8466-4B66-B866-BE5A842FA122}" type="presParOf" srcId="{1A39A4A9-CCAF-4095-B3D7-9EB3DEDB5D72}" destId="{E8F3C204-F5D5-42EB-A4E9-DF53DF7DA700}" srcOrd="1" destOrd="0" presId="urn:microsoft.com/office/officeart/2005/8/layout/hProcess9"/>
    <dgm:cxn modelId="{E475A08D-2E3E-45AD-93F9-89EE66ABF2B6}" type="presParOf" srcId="{1A39A4A9-CCAF-4095-B3D7-9EB3DEDB5D72}" destId="{D4C37D46-BFFB-43C0-941E-755107CC6438}" srcOrd="2" destOrd="0" presId="urn:microsoft.com/office/officeart/2005/8/layout/hProcess9"/>
    <dgm:cxn modelId="{99BDFEAA-37B0-4850-A15D-876444813737}" type="presParOf" srcId="{1A39A4A9-CCAF-4095-B3D7-9EB3DEDB5D72}" destId="{A671F8A4-9F59-43A1-BD3C-5977FBA20327}" srcOrd="3" destOrd="0" presId="urn:microsoft.com/office/officeart/2005/8/layout/hProcess9"/>
    <dgm:cxn modelId="{2859FFE3-7401-4FE4-BEC0-A3062F59EF85}" type="presParOf" srcId="{1A39A4A9-CCAF-4095-B3D7-9EB3DEDB5D72}" destId="{DFAE9339-25C5-4101-BC94-8D22A274639C}" srcOrd="4" destOrd="0" presId="urn:microsoft.com/office/officeart/2005/8/layout/hProcess9"/>
    <dgm:cxn modelId="{50945BC9-E0C3-4BE0-BCF9-34E3C10B4B22}" type="presParOf" srcId="{1A39A4A9-CCAF-4095-B3D7-9EB3DEDB5D72}" destId="{3F2F10A9-5F3C-48C4-AE8F-6BE91F810494}" srcOrd="5" destOrd="0" presId="urn:microsoft.com/office/officeart/2005/8/layout/hProcess9"/>
    <dgm:cxn modelId="{B38EB716-A03D-473B-8E00-DDADB868D49C}" type="presParOf" srcId="{1A39A4A9-CCAF-4095-B3D7-9EB3DEDB5D72}" destId="{02A516F5-65FA-49FC-AAF8-9F873E48741D}"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2C3F46-EF22-4DFB-8206-7CE4962071B2}" type="doc">
      <dgm:prSet loTypeId="urn:microsoft.com/office/officeart/2005/8/layout/chevron1" loCatId="process" qsTypeId="urn:microsoft.com/office/officeart/2005/8/quickstyle/3d9" qsCatId="3D" csTypeId="urn:microsoft.com/office/officeart/2005/8/colors/colorful5" csCatId="colorful" phldr="1"/>
      <dgm:spPr/>
      <dgm:t>
        <a:bodyPr/>
        <a:lstStyle/>
        <a:p>
          <a:endParaRPr lang="en-IE"/>
        </a:p>
      </dgm:t>
    </dgm:pt>
    <dgm:pt modelId="{049BB141-FE8F-4E98-8F25-78FEAD8E2C5D}">
      <dgm:prSet/>
      <dgm:spPr/>
      <dgm:t>
        <a:bodyPr/>
        <a:lstStyle/>
        <a:p>
          <a:pPr rtl="0"/>
          <a:r>
            <a:rPr lang="en-IE" dirty="0" smtClean="0"/>
            <a:t>Developer</a:t>
          </a:r>
          <a:endParaRPr lang="en-IE" dirty="0"/>
        </a:p>
      </dgm:t>
    </dgm:pt>
    <dgm:pt modelId="{CC2512FA-4013-46E1-BBA2-38A621EB8AE3}" type="parTrans" cxnId="{AF17E5F0-09A9-4853-ABE0-CA32A274A6A5}">
      <dgm:prSet/>
      <dgm:spPr/>
      <dgm:t>
        <a:bodyPr/>
        <a:lstStyle/>
        <a:p>
          <a:endParaRPr lang="en-IE"/>
        </a:p>
      </dgm:t>
    </dgm:pt>
    <dgm:pt modelId="{337E5456-4B37-4385-84F6-E90B990725AE}" type="sibTrans" cxnId="{AF17E5F0-09A9-4853-ABE0-CA32A274A6A5}">
      <dgm:prSet/>
      <dgm:spPr/>
      <dgm:t>
        <a:bodyPr/>
        <a:lstStyle/>
        <a:p>
          <a:endParaRPr lang="en-IE"/>
        </a:p>
      </dgm:t>
    </dgm:pt>
    <dgm:pt modelId="{AFC51652-6CFE-478F-83B5-324154BD041F}">
      <dgm:prSet/>
      <dgm:spPr/>
      <dgm:t>
        <a:bodyPr/>
        <a:lstStyle/>
        <a:p>
          <a:pPr rtl="0"/>
          <a:r>
            <a:rPr lang="en-IE" dirty="0" smtClean="0"/>
            <a:t>Tester</a:t>
          </a:r>
          <a:endParaRPr lang="en-IE" dirty="0"/>
        </a:p>
      </dgm:t>
    </dgm:pt>
    <dgm:pt modelId="{950D88A9-4365-4DE6-9189-A0091C70788B}" type="parTrans" cxnId="{8D8E4265-F140-4166-B13C-6115A083CCD9}">
      <dgm:prSet/>
      <dgm:spPr/>
      <dgm:t>
        <a:bodyPr/>
        <a:lstStyle/>
        <a:p>
          <a:endParaRPr lang="en-IE"/>
        </a:p>
      </dgm:t>
    </dgm:pt>
    <dgm:pt modelId="{9C2DA343-DF94-4225-84C7-7EBF749DA851}" type="sibTrans" cxnId="{8D8E4265-F140-4166-B13C-6115A083CCD9}">
      <dgm:prSet/>
      <dgm:spPr/>
      <dgm:t>
        <a:bodyPr/>
        <a:lstStyle/>
        <a:p>
          <a:endParaRPr lang="en-IE"/>
        </a:p>
      </dgm:t>
    </dgm:pt>
    <dgm:pt modelId="{0CE6FB2A-27E5-4185-96D0-CF756780BC38}">
      <dgm:prSet/>
      <dgm:spPr/>
      <dgm:t>
        <a:bodyPr/>
        <a:lstStyle/>
        <a:p>
          <a:pPr rtl="0"/>
          <a:r>
            <a:rPr lang="en-IE" dirty="0" smtClean="0"/>
            <a:t>Operators</a:t>
          </a:r>
          <a:endParaRPr lang="en-IE" dirty="0"/>
        </a:p>
      </dgm:t>
    </dgm:pt>
    <dgm:pt modelId="{B14D795B-AC3C-44FD-A708-F2EFB45DCA64}" type="parTrans" cxnId="{091D9DF0-01B0-411A-BC86-330714F70AAF}">
      <dgm:prSet/>
      <dgm:spPr/>
      <dgm:t>
        <a:bodyPr/>
        <a:lstStyle/>
        <a:p>
          <a:endParaRPr lang="en-IE"/>
        </a:p>
      </dgm:t>
    </dgm:pt>
    <dgm:pt modelId="{46AF9E77-E9EF-4FAA-B324-50F2C3CC37D3}" type="sibTrans" cxnId="{091D9DF0-01B0-411A-BC86-330714F70AAF}">
      <dgm:prSet/>
      <dgm:spPr/>
      <dgm:t>
        <a:bodyPr/>
        <a:lstStyle/>
        <a:p>
          <a:endParaRPr lang="en-IE"/>
        </a:p>
      </dgm:t>
    </dgm:pt>
    <dgm:pt modelId="{20731932-34E8-41B3-949C-C22C2A5E31AF}" type="pres">
      <dgm:prSet presAssocID="{652C3F46-EF22-4DFB-8206-7CE4962071B2}" presName="Name0" presStyleCnt="0">
        <dgm:presLayoutVars>
          <dgm:dir/>
          <dgm:animLvl val="lvl"/>
          <dgm:resizeHandles val="exact"/>
        </dgm:presLayoutVars>
      </dgm:prSet>
      <dgm:spPr/>
      <dgm:t>
        <a:bodyPr/>
        <a:lstStyle/>
        <a:p>
          <a:endParaRPr lang="en-IE"/>
        </a:p>
      </dgm:t>
    </dgm:pt>
    <dgm:pt modelId="{10D15731-CFD4-452E-976C-EFC70D942847}" type="pres">
      <dgm:prSet presAssocID="{049BB141-FE8F-4E98-8F25-78FEAD8E2C5D}" presName="parTxOnly" presStyleLbl="node1" presStyleIdx="0" presStyleCnt="3">
        <dgm:presLayoutVars>
          <dgm:chMax val="0"/>
          <dgm:chPref val="0"/>
          <dgm:bulletEnabled val="1"/>
        </dgm:presLayoutVars>
      </dgm:prSet>
      <dgm:spPr/>
      <dgm:t>
        <a:bodyPr/>
        <a:lstStyle/>
        <a:p>
          <a:endParaRPr lang="en-IE"/>
        </a:p>
      </dgm:t>
    </dgm:pt>
    <dgm:pt modelId="{06176B86-2D3F-4028-BD98-5FDF0C83D006}" type="pres">
      <dgm:prSet presAssocID="{337E5456-4B37-4385-84F6-E90B990725AE}" presName="parTxOnlySpace" presStyleCnt="0"/>
      <dgm:spPr/>
    </dgm:pt>
    <dgm:pt modelId="{7C4283BE-3053-4ADD-A703-37DFF177A856}" type="pres">
      <dgm:prSet presAssocID="{AFC51652-6CFE-478F-83B5-324154BD041F}" presName="parTxOnly" presStyleLbl="node1" presStyleIdx="1" presStyleCnt="3">
        <dgm:presLayoutVars>
          <dgm:chMax val="0"/>
          <dgm:chPref val="0"/>
          <dgm:bulletEnabled val="1"/>
        </dgm:presLayoutVars>
      </dgm:prSet>
      <dgm:spPr/>
      <dgm:t>
        <a:bodyPr/>
        <a:lstStyle/>
        <a:p>
          <a:endParaRPr lang="en-IE"/>
        </a:p>
      </dgm:t>
    </dgm:pt>
    <dgm:pt modelId="{97664AB7-5947-406B-AB43-7C3474750B7E}" type="pres">
      <dgm:prSet presAssocID="{9C2DA343-DF94-4225-84C7-7EBF749DA851}" presName="parTxOnlySpace" presStyleCnt="0"/>
      <dgm:spPr/>
    </dgm:pt>
    <dgm:pt modelId="{B8E1EAF9-4F0C-429C-B471-F3876925F60F}" type="pres">
      <dgm:prSet presAssocID="{0CE6FB2A-27E5-4185-96D0-CF756780BC38}" presName="parTxOnly" presStyleLbl="node1" presStyleIdx="2" presStyleCnt="3" custLinFactNeighborX="41437" custLinFactNeighborY="-3090">
        <dgm:presLayoutVars>
          <dgm:chMax val="0"/>
          <dgm:chPref val="0"/>
          <dgm:bulletEnabled val="1"/>
        </dgm:presLayoutVars>
      </dgm:prSet>
      <dgm:spPr/>
      <dgm:t>
        <a:bodyPr/>
        <a:lstStyle/>
        <a:p>
          <a:endParaRPr lang="en-IE"/>
        </a:p>
      </dgm:t>
    </dgm:pt>
  </dgm:ptLst>
  <dgm:cxnLst>
    <dgm:cxn modelId="{CD5F6439-1ADD-410C-B7CF-82DBE9C294EB}" type="presOf" srcId="{049BB141-FE8F-4E98-8F25-78FEAD8E2C5D}" destId="{10D15731-CFD4-452E-976C-EFC70D942847}" srcOrd="0" destOrd="0" presId="urn:microsoft.com/office/officeart/2005/8/layout/chevron1"/>
    <dgm:cxn modelId="{E7E75D4E-00B7-47AD-97FF-FFE4C88524EE}" type="presOf" srcId="{AFC51652-6CFE-478F-83B5-324154BD041F}" destId="{7C4283BE-3053-4ADD-A703-37DFF177A856}" srcOrd="0" destOrd="0" presId="urn:microsoft.com/office/officeart/2005/8/layout/chevron1"/>
    <dgm:cxn modelId="{AF17E5F0-09A9-4853-ABE0-CA32A274A6A5}" srcId="{652C3F46-EF22-4DFB-8206-7CE4962071B2}" destId="{049BB141-FE8F-4E98-8F25-78FEAD8E2C5D}" srcOrd="0" destOrd="0" parTransId="{CC2512FA-4013-46E1-BBA2-38A621EB8AE3}" sibTransId="{337E5456-4B37-4385-84F6-E90B990725AE}"/>
    <dgm:cxn modelId="{091D9DF0-01B0-411A-BC86-330714F70AAF}" srcId="{652C3F46-EF22-4DFB-8206-7CE4962071B2}" destId="{0CE6FB2A-27E5-4185-96D0-CF756780BC38}" srcOrd="2" destOrd="0" parTransId="{B14D795B-AC3C-44FD-A708-F2EFB45DCA64}" sibTransId="{46AF9E77-E9EF-4FAA-B324-50F2C3CC37D3}"/>
    <dgm:cxn modelId="{6260331E-AA92-4170-BA71-315EBA782BE2}" type="presOf" srcId="{0CE6FB2A-27E5-4185-96D0-CF756780BC38}" destId="{B8E1EAF9-4F0C-429C-B471-F3876925F60F}" srcOrd="0" destOrd="0" presId="urn:microsoft.com/office/officeart/2005/8/layout/chevron1"/>
    <dgm:cxn modelId="{8D8E4265-F140-4166-B13C-6115A083CCD9}" srcId="{652C3F46-EF22-4DFB-8206-7CE4962071B2}" destId="{AFC51652-6CFE-478F-83B5-324154BD041F}" srcOrd="1" destOrd="0" parTransId="{950D88A9-4365-4DE6-9189-A0091C70788B}" sibTransId="{9C2DA343-DF94-4225-84C7-7EBF749DA851}"/>
    <dgm:cxn modelId="{79FA76F0-2869-4848-8F1A-16D1197AA90D}" type="presOf" srcId="{652C3F46-EF22-4DFB-8206-7CE4962071B2}" destId="{20731932-34E8-41B3-949C-C22C2A5E31AF}" srcOrd="0" destOrd="0" presId="urn:microsoft.com/office/officeart/2005/8/layout/chevron1"/>
    <dgm:cxn modelId="{5233E54A-DE94-4144-80B7-2E04835049F9}" type="presParOf" srcId="{20731932-34E8-41B3-949C-C22C2A5E31AF}" destId="{10D15731-CFD4-452E-976C-EFC70D942847}" srcOrd="0" destOrd="0" presId="urn:microsoft.com/office/officeart/2005/8/layout/chevron1"/>
    <dgm:cxn modelId="{81DBE4FA-2C07-44C9-BA7F-4B13C85AF129}" type="presParOf" srcId="{20731932-34E8-41B3-949C-C22C2A5E31AF}" destId="{06176B86-2D3F-4028-BD98-5FDF0C83D006}" srcOrd="1" destOrd="0" presId="urn:microsoft.com/office/officeart/2005/8/layout/chevron1"/>
    <dgm:cxn modelId="{7A4B0135-BA02-4719-82B3-D91610BEC7F8}" type="presParOf" srcId="{20731932-34E8-41B3-949C-C22C2A5E31AF}" destId="{7C4283BE-3053-4ADD-A703-37DFF177A856}" srcOrd="2" destOrd="0" presId="urn:microsoft.com/office/officeart/2005/8/layout/chevron1"/>
    <dgm:cxn modelId="{1F09D632-7F8C-4E1A-8A80-204043013E97}" type="presParOf" srcId="{20731932-34E8-41B3-949C-C22C2A5E31AF}" destId="{97664AB7-5947-406B-AB43-7C3474750B7E}" srcOrd="3" destOrd="0" presId="urn:microsoft.com/office/officeart/2005/8/layout/chevron1"/>
    <dgm:cxn modelId="{907905ED-52B5-4383-B6DE-2A61DAAE9A7F}" type="presParOf" srcId="{20731932-34E8-41B3-949C-C22C2A5E31AF}" destId="{B8E1EAF9-4F0C-429C-B471-F3876925F60F}" srcOrd="4"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4B228-E86B-4B82-9FBF-862596B28B34}" type="datetimeFigureOut">
              <a:rPr lang="en-IE" smtClean="0"/>
              <a:t>08/05/2015</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688D2-317D-49FE-8976-DB7C74961D94}" type="slidenum">
              <a:rPr lang="en-IE" smtClean="0"/>
              <a:t>‹#›</a:t>
            </a:fld>
            <a:endParaRPr lang="en-IE"/>
          </a:p>
        </p:txBody>
      </p:sp>
    </p:spTree>
    <p:extLst>
      <p:ext uri="{BB962C8B-B14F-4D97-AF65-F5344CB8AC3E}">
        <p14:creationId xmlns:p14="http://schemas.microsoft.com/office/powerpoint/2010/main" val="308731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Some</a:t>
            </a:r>
            <a:r>
              <a:rPr lang="en-IE" baseline="0" dirty="0" smtClean="0"/>
              <a:t> slides are animated. They look quite messy unless viewed </a:t>
            </a:r>
            <a:r>
              <a:rPr lang="en-IE" baseline="0" smtClean="0"/>
              <a:t>in slideshow mode.</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1</a:t>
            </a:fld>
            <a:endParaRPr lang="en-IE"/>
          </a:p>
        </p:txBody>
      </p:sp>
    </p:spTree>
    <p:extLst>
      <p:ext uri="{BB962C8B-B14F-4D97-AF65-F5344CB8AC3E}">
        <p14:creationId xmlns:p14="http://schemas.microsoft.com/office/powerpoint/2010/main" val="3793069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Test in production by introducing your service that</a:t>
            </a:r>
            <a:r>
              <a:rPr lang="en-IE" baseline="0" dirty="0" smtClean="0"/>
              <a:t> uses production services to provide live data support. Test your service manually at first. Then let a load balancer direct some live traffic to the new service.</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12</a:t>
            </a:fld>
            <a:endParaRPr lang="en-IE"/>
          </a:p>
        </p:txBody>
      </p:sp>
    </p:spTree>
    <p:extLst>
      <p:ext uri="{BB962C8B-B14F-4D97-AF65-F5344CB8AC3E}">
        <p14:creationId xmlns:p14="http://schemas.microsoft.com/office/powerpoint/2010/main" val="1051300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service under test can also be introduced at middle-tier</a:t>
            </a:r>
            <a:r>
              <a:rPr lang="en-IE" baseline="0" dirty="0" smtClean="0"/>
              <a:t> level.</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13</a:t>
            </a:fld>
            <a:endParaRPr lang="en-IE"/>
          </a:p>
        </p:txBody>
      </p:sp>
    </p:spTree>
    <p:extLst>
      <p:ext uri="{BB962C8B-B14F-4D97-AF65-F5344CB8AC3E}">
        <p14:creationId xmlns:p14="http://schemas.microsoft.com/office/powerpoint/2010/main" val="315664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14</a:t>
            </a:fld>
            <a:endParaRPr lang="en-IE"/>
          </a:p>
        </p:txBody>
      </p:sp>
    </p:spTree>
    <p:extLst>
      <p:ext uri="{BB962C8B-B14F-4D97-AF65-F5344CB8AC3E}">
        <p14:creationId xmlns:p14="http://schemas.microsoft.com/office/powerpoint/2010/main" val="2734139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Test one service</a:t>
            </a:r>
            <a:r>
              <a:rPr lang="en-IE" baseline="0" dirty="0" smtClean="0"/>
              <a:t> at a time. Provide dependent services. These services may in turn depend on other services. This makes the test environment complex, even if the service under test is small.</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15</a:t>
            </a:fld>
            <a:endParaRPr lang="en-IE"/>
          </a:p>
        </p:txBody>
      </p:sp>
    </p:spTree>
    <p:extLst>
      <p:ext uri="{BB962C8B-B14F-4D97-AF65-F5344CB8AC3E}">
        <p14:creationId xmlns:p14="http://schemas.microsoft.com/office/powerpoint/2010/main" val="3586904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9B688D2-317D-49FE-8976-DB7C74961D94}" type="slidenum">
              <a:rPr lang="en-IE" smtClean="0"/>
              <a:t>18</a:t>
            </a:fld>
            <a:endParaRPr lang="en-IE"/>
          </a:p>
        </p:txBody>
      </p:sp>
    </p:spTree>
    <p:extLst>
      <p:ext uri="{BB962C8B-B14F-4D97-AF65-F5344CB8AC3E}">
        <p14:creationId xmlns:p14="http://schemas.microsoft.com/office/powerpoint/2010/main" val="3930805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D:\Users\Sven\DiData\code\oec-sl-adapter\trunk\oec-sladapter-facade\src\test\java\com\dimensiondata\sciencelogic\adapter\facade\internal\SlGetDeviceMediatorTest.java</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19</a:t>
            </a:fld>
            <a:endParaRPr lang="en-IE"/>
          </a:p>
        </p:txBody>
      </p:sp>
    </p:spTree>
    <p:extLst>
      <p:ext uri="{BB962C8B-B14F-4D97-AF65-F5344CB8AC3E}">
        <p14:creationId xmlns:p14="http://schemas.microsoft.com/office/powerpoint/2010/main" val="2727784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Let the test harness create messages and input files. It receives</a:t>
            </a:r>
            <a:r>
              <a:rPr lang="en-IE" baseline="0" dirty="0" smtClean="0"/>
              <a:t> messages and files, and may in turn provide new files and messages as response to them.</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20</a:t>
            </a:fld>
            <a:endParaRPr lang="en-IE"/>
          </a:p>
        </p:txBody>
      </p:sp>
    </p:spTree>
    <p:extLst>
      <p:ext uri="{BB962C8B-B14F-4D97-AF65-F5344CB8AC3E}">
        <p14:creationId xmlns:p14="http://schemas.microsoft.com/office/powerpoint/2010/main" val="467592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mock client library is linked in with the service in place of the real</a:t>
            </a:r>
            <a:r>
              <a:rPr lang="en-IE" baseline="0" dirty="0" smtClean="0"/>
              <a:t> client library</a:t>
            </a:r>
            <a:r>
              <a:rPr lang="en-IE" dirty="0" smtClean="0"/>
              <a:t>. It allows for a back</a:t>
            </a:r>
            <a:r>
              <a:rPr lang="en-IE" baseline="0" dirty="0" smtClean="0"/>
              <a:t> door to control its behaviour, i.e. verify calls to the library, generate response values or inject error conditions.</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22</a:t>
            </a:fld>
            <a:endParaRPr lang="en-IE"/>
          </a:p>
        </p:txBody>
      </p:sp>
    </p:spTree>
    <p:extLst>
      <p:ext uri="{BB962C8B-B14F-4D97-AF65-F5344CB8AC3E}">
        <p14:creationId xmlns:p14="http://schemas.microsoft.com/office/powerpoint/2010/main" val="2424494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Serializing: Show </a:t>
            </a:r>
            <a:r>
              <a:rPr lang="en-IE" dirty="0" err="1" smtClean="0">
                <a:effectLst/>
              </a:rPr>
              <a:t>AsrCommunicationLogWrapper</a:t>
            </a:r>
            <a:endParaRPr lang="en-IE" dirty="0" smtClean="0">
              <a:effectLst/>
            </a:endParaRPr>
          </a:p>
          <a:p>
            <a:r>
              <a:rPr lang="en-IE" dirty="0" smtClean="0">
                <a:effectLst/>
              </a:rPr>
              <a:t>Used</a:t>
            </a:r>
            <a:r>
              <a:rPr lang="en-IE" baseline="0" dirty="0" smtClean="0">
                <a:effectLst/>
              </a:rPr>
              <a:t> in </a:t>
            </a:r>
            <a:r>
              <a:rPr lang="en-IE" dirty="0" smtClean="0">
                <a:effectLst/>
              </a:rPr>
              <a:t>MockN2AdapterEndpoint</a:t>
            </a:r>
          </a:p>
          <a:p>
            <a:r>
              <a:rPr lang="en-IE" dirty="0" smtClean="0">
                <a:effectLst/>
              </a:rPr>
              <a:t>The mock itself </a:t>
            </a:r>
            <a:r>
              <a:rPr lang="en-IE" dirty="0" err="1" smtClean="0">
                <a:effectLst/>
              </a:rPr>
              <a:t>MockAsrFacade</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23</a:t>
            </a:fld>
            <a:endParaRPr lang="en-IE"/>
          </a:p>
        </p:txBody>
      </p:sp>
    </p:spTree>
    <p:extLst>
      <p:ext uri="{BB962C8B-B14F-4D97-AF65-F5344CB8AC3E}">
        <p14:creationId xmlns:p14="http://schemas.microsoft.com/office/powerpoint/2010/main" val="2342723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We prefer</a:t>
            </a:r>
            <a:r>
              <a:rPr lang="en-IE" baseline="0" dirty="0" smtClean="0"/>
              <a:t> stateless applications. These are much easier to test.</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24</a:t>
            </a:fld>
            <a:endParaRPr lang="en-IE"/>
          </a:p>
        </p:txBody>
      </p:sp>
    </p:spTree>
    <p:extLst>
      <p:ext uri="{BB962C8B-B14F-4D97-AF65-F5344CB8AC3E}">
        <p14:creationId xmlns:p14="http://schemas.microsoft.com/office/powerpoint/2010/main" val="290654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 am working with</a:t>
            </a:r>
            <a:r>
              <a:rPr lang="en-IE" baseline="0" dirty="0" smtClean="0"/>
              <a:t> cloud management systems. This is built as a multi-tier SOA application. This means we have many services that depend on each other which complicates testing.</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2</a:t>
            </a:fld>
            <a:endParaRPr lang="en-IE"/>
          </a:p>
        </p:txBody>
      </p:sp>
    </p:spTree>
    <p:extLst>
      <p:ext uri="{BB962C8B-B14F-4D97-AF65-F5344CB8AC3E}">
        <p14:creationId xmlns:p14="http://schemas.microsoft.com/office/powerpoint/2010/main" val="2039498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Reset DB: </a:t>
            </a:r>
            <a:r>
              <a:rPr lang="en-IE" dirty="0" smtClean="0">
                <a:effectLst/>
              </a:rPr>
              <a:t>AbstractApi2FuncTestBase.resetDatabase()</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27</a:t>
            </a:fld>
            <a:endParaRPr lang="en-IE"/>
          </a:p>
        </p:txBody>
      </p:sp>
    </p:spTree>
    <p:extLst>
      <p:ext uri="{BB962C8B-B14F-4D97-AF65-F5344CB8AC3E}">
        <p14:creationId xmlns:p14="http://schemas.microsoft.com/office/powerpoint/2010/main" val="3370594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effectLst/>
              </a:rPr>
              <a:t>See ServerRestApi2FuncTest</a:t>
            </a:r>
          </a:p>
          <a:p>
            <a:r>
              <a:rPr lang="en-IE" dirty="0" smtClean="0">
                <a:effectLst/>
              </a:rPr>
              <a:t>  </a:t>
            </a:r>
            <a:r>
              <a:rPr lang="en-IE" dirty="0" err="1" smtClean="0">
                <a:effectLst/>
              </a:rPr>
              <a:t>deployServerRequest</a:t>
            </a:r>
            <a:r>
              <a:rPr lang="en-IE" dirty="0" smtClean="0">
                <a:effectLst/>
              </a:rPr>
              <a:t>()</a:t>
            </a:r>
          </a:p>
          <a:p>
            <a:r>
              <a:rPr lang="en-IE" dirty="0" smtClean="0">
                <a:effectLst/>
              </a:rPr>
              <a:t>  </a:t>
            </a:r>
            <a:r>
              <a:rPr lang="en-IE" dirty="0" err="1" smtClean="0">
                <a:effectLst/>
              </a:rPr>
              <a:t>sendDeployServerCompletedMessage</a:t>
            </a:r>
            <a:r>
              <a:rPr lang="en-IE" dirty="0" smtClean="0">
                <a:effectLst/>
              </a:rPr>
              <a:t>()</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28</a:t>
            </a:fld>
            <a:endParaRPr lang="en-IE"/>
          </a:p>
        </p:txBody>
      </p:sp>
    </p:spTree>
    <p:extLst>
      <p:ext uri="{BB962C8B-B14F-4D97-AF65-F5344CB8AC3E}">
        <p14:creationId xmlns:p14="http://schemas.microsoft.com/office/powerpoint/2010/main" val="2236983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Example bank</a:t>
            </a:r>
            <a:r>
              <a:rPr lang="en-IE" baseline="0" dirty="0" smtClean="0"/>
              <a:t> transactions. A transaction may require several steps for example customer verification. </a:t>
            </a:r>
          </a:p>
          <a:p>
            <a:r>
              <a:rPr lang="en-IE" dirty="0" smtClean="0"/>
              <a:t>Split a scenario into sub-scenarios,</a:t>
            </a:r>
            <a:r>
              <a:rPr lang="en-IE" baseline="0" dirty="0" smtClean="0"/>
              <a:t> each starting with a single input stimuli. Test the actions from the system </a:t>
            </a:r>
            <a:r>
              <a:rPr lang="en-IE" baseline="0" smtClean="0"/>
              <a:t>under test.</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30</a:t>
            </a:fld>
            <a:endParaRPr lang="en-IE"/>
          </a:p>
        </p:txBody>
      </p:sp>
    </p:spTree>
    <p:extLst>
      <p:ext uri="{BB962C8B-B14F-4D97-AF65-F5344CB8AC3E}">
        <p14:creationId xmlns:p14="http://schemas.microsoft.com/office/powerpoint/2010/main" val="163420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3</a:t>
            </a:fld>
            <a:endParaRPr lang="en-IE"/>
          </a:p>
        </p:txBody>
      </p:sp>
    </p:spTree>
    <p:extLst>
      <p:ext uri="{BB962C8B-B14F-4D97-AF65-F5344CB8AC3E}">
        <p14:creationId xmlns:p14="http://schemas.microsoft.com/office/powerpoint/2010/main" val="42441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Put developed</a:t>
            </a:r>
            <a:r>
              <a:rPr lang="en-IE" baseline="0" dirty="0" smtClean="0"/>
              <a:t> classes and any libraries</a:t>
            </a:r>
            <a:r>
              <a:rPr lang="en-IE" dirty="0" smtClean="0"/>
              <a:t> together</a:t>
            </a:r>
            <a:r>
              <a:rPr lang="en-IE" baseline="0" dirty="0" smtClean="0"/>
              <a:t> into a service/link unit/executable. Test this in a test bed where other services are provided as a fixed installation or mocked out.</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5</a:t>
            </a:fld>
            <a:endParaRPr lang="en-IE"/>
          </a:p>
        </p:txBody>
      </p:sp>
    </p:spTree>
    <p:extLst>
      <p:ext uri="{BB962C8B-B14F-4D97-AF65-F5344CB8AC3E}">
        <p14:creationId xmlns:p14="http://schemas.microsoft.com/office/powerpoint/2010/main" val="164891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Test</a:t>
            </a:r>
            <a:r>
              <a:rPr lang="en-IE" baseline="0" dirty="0" smtClean="0"/>
              <a:t> several services/executables together as a system as it will be deployed in the production environment.</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6</a:t>
            </a:fld>
            <a:endParaRPr lang="en-IE"/>
          </a:p>
        </p:txBody>
      </p:sp>
    </p:spTree>
    <p:extLst>
      <p:ext uri="{BB962C8B-B14F-4D97-AF65-F5344CB8AC3E}">
        <p14:creationId xmlns:p14="http://schemas.microsoft.com/office/powerpoint/2010/main" val="2279222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Deliver your work to production.</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7</a:t>
            </a:fld>
            <a:endParaRPr lang="en-IE"/>
          </a:p>
        </p:txBody>
      </p:sp>
    </p:spTree>
    <p:extLst>
      <p:ext uri="{BB962C8B-B14F-4D97-AF65-F5344CB8AC3E}">
        <p14:creationId xmlns:p14="http://schemas.microsoft.com/office/powerpoint/2010/main" val="959208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Different environments we use to run our components/systems for the purpose of testing</a:t>
            </a:r>
            <a:r>
              <a:rPr lang="en-IE" baseline="0" dirty="0" smtClean="0"/>
              <a:t> or production.</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9</a:t>
            </a:fld>
            <a:endParaRPr lang="en-IE"/>
          </a:p>
        </p:txBody>
      </p:sp>
    </p:spTree>
    <p:extLst>
      <p:ext uri="{BB962C8B-B14F-4D97-AF65-F5344CB8AC3E}">
        <p14:creationId xmlns:p14="http://schemas.microsoft.com/office/powerpoint/2010/main" val="82421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Test</a:t>
            </a:r>
            <a:r>
              <a:rPr lang="en-IE" baseline="0" dirty="0" smtClean="0"/>
              <a:t> environments are complex to set up and maintain. There may be complex external systems such as directories, databases, payment systems, networks, security. There are also many services that must be provided at the correct version. Can be really difficult if many of these services are under development simultaneously. Some companies use many test environments, each with different purposes.</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10</a:t>
            </a:fld>
            <a:endParaRPr lang="en-IE"/>
          </a:p>
        </p:txBody>
      </p:sp>
    </p:spTree>
    <p:extLst>
      <p:ext uri="{BB962C8B-B14F-4D97-AF65-F5344CB8AC3E}">
        <p14:creationId xmlns:p14="http://schemas.microsoft.com/office/powerpoint/2010/main" val="2497202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As the test environments are tricky to maintain, we want to reduce the dependency on them.</a:t>
            </a:r>
            <a:r>
              <a:rPr lang="en-IE" baseline="0" dirty="0" smtClean="0"/>
              <a:t> Do this by “test in production” and more developer testing.</a:t>
            </a:r>
            <a:endParaRPr lang="en-IE" dirty="0"/>
          </a:p>
        </p:txBody>
      </p:sp>
      <p:sp>
        <p:nvSpPr>
          <p:cNvPr id="4" name="Slide Number Placeholder 3"/>
          <p:cNvSpPr>
            <a:spLocks noGrp="1"/>
          </p:cNvSpPr>
          <p:nvPr>
            <p:ph type="sldNum" sz="quarter" idx="10"/>
          </p:nvPr>
        </p:nvSpPr>
        <p:spPr/>
        <p:txBody>
          <a:bodyPr/>
          <a:lstStyle/>
          <a:p>
            <a:fld id="{E9B688D2-317D-49FE-8976-DB7C74961D94}" type="slidenum">
              <a:rPr lang="en-IE" smtClean="0"/>
              <a:t>11</a:t>
            </a:fld>
            <a:endParaRPr lang="en-IE"/>
          </a:p>
        </p:txBody>
      </p:sp>
    </p:spTree>
    <p:extLst>
      <p:ext uri="{BB962C8B-B14F-4D97-AF65-F5344CB8AC3E}">
        <p14:creationId xmlns:p14="http://schemas.microsoft.com/office/powerpoint/2010/main" val="194088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1731FC-22EC-4550-842F-EC133383EFE9}" type="datetimeFigureOut">
              <a:rPr lang="en-IE" smtClean="0"/>
              <a:t>08/05/2015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2895AE1-052D-4C0D-B462-9C1BFF399F3F}" type="slidenum">
              <a:rPr lang="en-IE" smtClean="0"/>
              <a:t>‹#›</a:t>
            </a:fld>
            <a:endParaRPr lang="en-IE"/>
          </a:p>
        </p:txBody>
      </p:sp>
    </p:spTree>
    <p:extLst>
      <p:ext uri="{BB962C8B-B14F-4D97-AF65-F5344CB8AC3E}">
        <p14:creationId xmlns:p14="http://schemas.microsoft.com/office/powerpoint/2010/main" val="377817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1731FC-22EC-4550-842F-EC133383EFE9}" type="datetimeFigureOut">
              <a:rPr lang="en-IE" smtClean="0"/>
              <a:t>08/05/2015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2895AE1-052D-4C0D-B462-9C1BFF399F3F}" type="slidenum">
              <a:rPr lang="en-IE" smtClean="0"/>
              <a:t>‹#›</a:t>
            </a:fld>
            <a:endParaRPr lang="en-IE"/>
          </a:p>
        </p:txBody>
      </p:sp>
    </p:spTree>
    <p:extLst>
      <p:ext uri="{BB962C8B-B14F-4D97-AF65-F5344CB8AC3E}">
        <p14:creationId xmlns:p14="http://schemas.microsoft.com/office/powerpoint/2010/main" val="360128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1731FC-22EC-4550-842F-EC133383EFE9}" type="datetimeFigureOut">
              <a:rPr lang="en-IE" smtClean="0"/>
              <a:t>08/05/2015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2895AE1-052D-4C0D-B462-9C1BFF399F3F}" type="slidenum">
              <a:rPr lang="en-IE" smtClean="0"/>
              <a:t>‹#›</a:t>
            </a:fld>
            <a:endParaRPr lang="en-IE"/>
          </a:p>
        </p:txBody>
      </p:sp>
    </p:spTree>
    <p:extLst>
      <p:ext uri="{BB962C8B-B14F-4D97-AF65-F5344CB8AC3E}">
        <p14:creationId xmlns:p14="http://schemas.microsoft.com/office/powerpoint/2010/main" val="306623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1731FC-22EC-4550-842F-EC133383EFE9}" type="datetimeFigureOut">
              <a:rPr lang="en-IE" smtClean="0"/>
              <a:t>08/05/2015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2895AE1-052D-4C0D-B462-9C1BFF399F3F}" type="slidenum">
              <a:rPr lang="en-IE" smtClean="0"/>
              <a:t>‹#›</a:t>
            </a:fld>
            <a:endParaRPr lang="en-IE"/>
          </a:p>
        </p:txBody>
      </p:sp>
    </p:spTree>
    <p:extLst>
      <p:ext uri="{BB962C8B-B14F-4D97-AF65-F5344CB8AC3E}">
        <p14:creationId xmlns:p14="http://schemas.microsoft.com/office/powerpoint/2010/main" val="209164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731FC-22EC-4550-842F-EC133383EFE9}" type="datetimeFigureOut">
              <a:rPr lang="en-IE" smtClean="0"/>
              <a:t>08/05/2015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2895AE1-052D-4C0D-B462-9C1BFF399F3F}" type="slidenum">
              <a:rPr lang="en-IE" smtClean="0"/>
              <a:t>‹#›</a:t>
            </a:fld>
            <a:endParaRPr lang="en-IE"/>
          </a:p>
        </p:txBody>
      </p:sp>
    </p:spTree>
    <p:extLst>
      <p:ext uri="{BB962C8B-B14F-4D97-AF65-F5344CB8AC3E}">
        <p14:creationId xmlns:p14="http://schemas.microsoft.com/office/powerpoint/2010/main" val="62162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1731FC-22EC-4550-842F-EC133383EFE9}" type="datetimeFigureOut">
              <a:rPr lang="en-IE" smtClean="0"/>
              <a:t>08/05/2015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2895AE1-052D-4C0D-B462-9C1BFF399F3F}" type="slidenum">
              <a:rPr lang="en-IE" smtClean="0"/>
              <a:t>‹#›</a:t>
            </a:fld>
            <a:endParaRPr lang="en-IE"/>
          </a:p>
        </p:txBody>
      </p:sp>
    </p:spTree>
    <p:extLst>
      <p:ext uri="{BB962C8B-B14F-4D97-AF65-F5344CB8AC3E}">
        <p14:creationId xmlns:p14="http://schemas.microsoft.com/office/powerpoint/2010/main" val="195487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1731FC-22EC-4550-842F-EC133383EFE9}" type="datetimeFigureOut">
              <a:rPr lang="en-IE" smtClean="0"/>
              <a:t>08/05/2015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2895AE1-052D-4C0D-B462-9C1BFF399F3F}" type="slidenum">
              <a:rPr lang="en-IE" smtClean="0"/>
              <a:t>‹#›</a:t>
            </a:fld>
            <a:endParaRPr lang="en-IE"/>
          </a:p>
        </p:txBody>
      </p:sp>
    </p:spTree>
    <p:extLst>
      <p:ext uri="{BB962C8B-B14F-4D97-AF65-F5344CB8AC3E}">
        <p14:creationId xmlns:p14="http://schemas.microsoft.com/office/powerpoint/2010/main" val="77382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1731FC-22EC-4550-842F-EC133383EFE9}" type="datetimeFigureOut">
              <a:rPr lang="en-IE" smtClean="0"/>
              <a:t>08/05/2015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2895AE1-052D-4C0D-B462-9C1BFF399F3F}" type="slidenum">
              <a:rPr lang="en-IE" smtClean="0"/>
              <a:t>‹#›</a:t>
            </a:fld>
            <a:endParaRPr lang="en-IE"/>
          </a:p>
        </p:txBody>
      </p:sp>
    </p:spTree>
    <p:extLst>
      <p:ext uri="{BB962C8B-B14F-4D97-AF65-F5344CB8AC3E}">
        <p14:creationId xmlns:p14="http://schemas.microsoft.com/office/powerpoint/2010/main" val="170767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731FC-22EC-4550-842F-EC133383EFE9}" type="datetimeFigureOut">
              <a:rPr lang="en-IE" smtClean="0"/>
              <a:t>08/05/2015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2895AE1-052D-4C0D-B462-9C1BFF399F3F}" type="slidenum">
              <a:rPr lang="en-IE" smtClean="0"/>
              <a:t>‹#›</a:t>
            </a:fld>
            <a:endParaRPr lang="en-IE"/>
          </a:p>
        </p:txBody>
      </p:sp>
    </p:spTree>
    <p:extLst>
      <p:ext uri="{BB962C8B-B14F-4D97-AF65-F5344CB8AC3E}">
        <p14:creationId xmlns:p14="http://schemas.microsoft.com/office/powerpoint/2010/main" val="116603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731FC-22EC-4550-842F-EC133383EFE9}" type="datetimeFigureOut">
              <a:rPr lang="en-IE" smtClean="0"/>
              <a:t>08/05/2015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2895AE1-052D-4C0D-B462-9C1BFF399F3F}" type="slidenum">
              <a:rPr lang="en-IE" smtClean="0"/>
              <a:t>‹#›</a:t>
            </a:fld>
            <a:endParaRPr lang="en-IE"/>
          </a:p>
        </p:txBody>
      </p:sp>
    </p:spTree>
    <p:extLst>
      <p:ext uri="{BB962C8B-B14F-4D97-AF65-F5344CB8AC3E}">
        <p14:creationId xmlns:p14="http://schemas.microsoft.com/office/powerpoint/2010/main" val="7952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731FC-22EC-4550-842F-EC133383EFE9}" type="datetimeFigureOut">
              <a:rPr lang="en-IE" smtClean="0"/>
              <a:t>08/05/2015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2895AE1-052D-4C0D-B462-9C1BFF399F3F}" type="slidenum">
              <a:rPr lang="en-IE" smtClean="0"/>
              <a:t>‹#›</a:t>
            </a:fld>
            <a:endParaRPr lang="en-IE"/>
          </a:p>
        </p:txBody>
      </p:sp>
    </p:spTree>
    <p:extLst>
      <p:ext uri="{BB962C8B-B14F-4D97-AF65-F5344CB8AC3E}">
        <p14:creationId xmlns:p14="http://schemas.microsoft.com/office/powerpoint/2010/main" val="2512010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731FC-22EC-4550-842F-EC133383EFE9}" type="datetimeFigureOut">
              <a:rPr lang="en-IE" smtClean="0"/>
              <a:t>08/05/2015</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95AE1-052D-4C0D-B462-9C1BFF399F3F}" type="slidenum">
              <a:rPr lang="en-IE" smtClean="0"/>
              <a:t>‹#›</a:t>
            </a:fld>
            <a:endParaRPr lang="en-IE"/>
          </a:p>
        </p:txBody>
      </p:sp>
    </p:spTree>
    <p:extLst>
      <p:ext uri="{BB962C8B-B14F-4D97-AF65-F5344CB8AC3E}">
        <p14:creationId xmlns:p14="http://schemas.microsoft.com/office/powerpoint/2010/main" val="1551136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9.xml"/><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2.xml"/><Relationship Id="rId16" Type="http://schemas.openxmlformats.org/officeDocument/2006/relationships/diagramColors" Target="../diagrams/colors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7.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dirty="0" smtClean="0"/>
              <a:t>Mock Objects </a:t>
            </a:r>
            <a:br>
              <a:rPr lang="en-IE" dirty="0" smtClean="0"/>
            </a:br>
            <a:r>
              <a:rPr lang="en-IE" dirty="0" smtClean="0"/>
              <a:t>in </a:t>
            </a:r>
            <a:br>
              <a:rPr lang="en-IE" dirty="0" smtClean="0"/>
            </a:br>
            <a:r>
              <a:rPr lang="en-IE" dirty="0" smtClean="0"/>
              <a:t>Functional </a:t>
            </a:r>
            <a:r>
              <a:rPr lang="en-IE" dirty="0"/>
              <a:t>T</a:t>
            </a:r>
            <a:r>
              <a:rPr lang="en-IE" dirty="0" smtClean="0"/>
              <a:t>esting</a:t>
            </a:r>
            <a:endParaRPr lang="en-IE" dirty="0"/>
          </a:p>
        </p:txBody>
      </p:sp>
      <p:sp>
        <p:nvSpPr>
          <p:cNvPr id="3" name="Subtitle 2"/>
          <p:cNvSpPr>
            <a:spLocks noGrp="1"/>
          </p:cNvSpPr>
          <p:nvPr>
            <p:ph type="subTitle" idx="1"/>
          </p:nvPr>
        </p:nvSpPr>
        <p:spPr>
          <a:xfrm>
            <a:off x="1028015" y="3990796"/>
            <a:ext cx="6858000" cy="1655762"/>
          </a:xfrm>
        </p:spPr>
        <p:txBody>
          <a:bodyPr/>
          <a:lstStyle/>
          <a:p>
            <a:r>
              <a:rPr lang="en-IE" dirty="0" smtClean="0"/>
              <a:t>Sven Rosvall</a:t>
            </a:r>
          </a:p>
        </p:txBody>
      </p:sp>
      <p:pic>
        <p:nvPicPr>
          <p:cNvPr id="1032" name="Picture 8" descr="http://handsacrosscanberra.org.au/storage/910345c646bf2b5bed78d914165dce72.Dimension%20Data%20MASTER_RGB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2658" y="5125301"/>
            <a:ext cx="2593101" cy="59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5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 Environment</a:t>
            </a:r>
            <a:endParaRPr lang="en-IE" dirty="0"/>
          </a:p>
        </p:txBody>
      </p:sp>
      <p:pic>
        <p:nvPicPr>
          <p:cNvPr id="3078" name="Picture 6" descr="http://files.softicons.com/download/toolbar-icons/marmalade-icons-by-icojam/png/128x128/2_0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165" y="3724265"/>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dn3.iconfinder.com/data/icons/personal-finance/256/Payday_Loan-1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8562" y="2858533"/>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cdn.makeuseof.com/wp-content/uploads/2012/09/network-cables-icon.pn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4955496" y="2097586"/>
            <a:ext cx="1219781" cy="121978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encrypted-tbn2.gstatic.com/images?q=tbn:ANd9GcT3zix1hylyankjnxl5FFyF2cZas3_UVGdYUERRfU8ZVHPjJtbCF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8542" y="4593061"/>
            <a:ext cx="1199963" cy="119996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brucebnews.com/wp-content/uploads/2010/07/outlookaddressbook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0277" y="2340627"/>
            <a:ext cx="1673757" cy="173710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www.acemultiaxes.com/images/randoms/generaleng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1222" y="1736468"/>
            <a:ext cx="1987797" cy="19877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www.acemultiaxes.com/images/randoms/generaleng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1922" y="3724264"/>
            <a:ext cx="1987797" cy="19877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http://www.acemultiaxes.com/images/randoms/generaleng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3879" y="1212117"/>
            <a:ext cx="1987797" cy="19877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http://www.acemultiaxes.com/images/randoms/generaleng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4367" y="4117376"/>
            <a:ext cx="1987797" cy="19877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http://www.acemultiaxes.com/images/randoms/generaleng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2233" y="2614287"/>
            <a:ext cx="1987797" cy="19877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www.acemultiaxes.com/images/randoms/generaleng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3136" y="2039739"/>
            <a:ext cx="1987797" cy="19877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http://www.acemultiaxes.com/images/randoms/generaleng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701" y="1776348"/>
            <a:ext cx="1987797" cy="19877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http://www.acemultiaxes.com/images/randoms/generaleng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8023" y="3949567"/>
            <a:ext cx="1987797" cy="19877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http://www.acemultiaxes.com/images/randoms/generaleng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6709" y="2759113"/>
            <a:ext cx="1987797" cy="198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03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100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nodeType="afterEffect">
                                  <p:stCondLst>
                                    <p:cond delay="100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500"/>
                                  </p:stCondLst>
                                  <p:childTnLst>
                                    <p:set>
                                      <p:cBhvr>
                                        <p:cTn id="43" dur="1" fill="hold">
                                          <p:stCondLst>
                                            <p:cond delay="0"/>
                                          </p:stCondLst>
                                        </p:cTn>
                                        <p:tgtEl>
                                          <p:spTgt spid="19"/>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nodeType="afterEffect">
                                  <p:stCondLst>
                                    <p:cond delay="500"/>
                                  </p:stCondLst>
                                  <p:childTnLst>
                                    <p:set>
                                      <p:cBhvr>
                                        <p:cTn id="46" dur="1" fill="hold">
                                          <p:stCondLst>
                                            <p:cond delay="0"/>
                                          </p:stCondLst>
                                        </p:cTn>
                                        <p:tgtEl>
                                          <p:spTgt spid="20"/>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nodeType="afterEffect">
                                  <p:stCondLst>
                                    <p:cond delay="500"/>
                                  </p:stCondLst>
                                  <p:childTnLst>
                                    <p:set>
                                      <p:cBhvr>
                                        <p:cTn id="49" dur="1" fill="hold">
                                          <p:stCondLst>
                                            <p:cond delay="0"/>
                                          </p:stCondLst>
                                        </p:cTn>
                                        <p:tgtEl>
                                          <p:spTgt spid="21"/>
                                        </p:tgtEl>
                                        <p:attrNameLst>
                                          <p:attrName>style.visibility</p:attrName>
                                        </p:attrNameLst>
                                      </p:cBhvr>
                                      <p:to>
                                        <p:strVal val="visible"/>
                                      </p:to>
                                    </p:set>
                                  </p:childTnLst>
                                </p:cTn>
                              </p:par>
                            </p:childTnLst>
                          </p:cTn>
                        </p:par>
                        <p:par>
                          <p:cTn id="50" fill="hold">
                            <p:stCondLst>
                              <p:cond delay="1500"/>
                            </p:stCondLst>
                            <p:childTnLst>
                              <p:par>
                                <p:cTn id="51" presetID="1" presetClass="entr" presetSubtype="0" fill="hold" nodeType="afterEffect">
                                  <p:stCondLst>
                                    <p:cond delay="50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 Environments</a:t>
            </a:r>
            <a:endParaRPr lang="en-IE" dirty="0"/>
          </a:p>
        </p:txBody>
      </p:sp>
      <p:graphicFrame>
        <p:nvGraphicFramePr>
          <p:cNvPr id="7" name="Content Placeholder 6"/>
          <p:cNvGraphicFramePr>
            <a:graphicFrameLocks noGrp="1"/>
          </p:cNvGraphicFramePr>
          <p:nvPr>
            <p:ph idx="1"/>
            <p:extLst/>
          </p:nvPr>
        </p:nvGraphicFramePr>
        <p:xfrm>
          <a:off x="517476" y="1646465"/>
          <a:ext cx="7955506" cy="4290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p:cNvGraphicFramePr>
          <p:nvPr>
            <p:extLst/>
          </p:nvPr>
        </p:nvGraphicFramePr>
        <p:xfrm>
          <a:off x="536594" y="1446015"/>
          <a:ext cx="7211465" cy="27600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Content Placeholder 5"/>
          <p:cNvGraphicFramePr>
            <a:graphicFrameLocks/>
          </p:cNvGraphicFramePr>
          <p:nvPr>
            <p:extLst/>
          </p:nvPr>
        </p:nvGraphicFramePr>
        <p:xfrm>
          <a:off x="850306" y="3158923"/>
          <a:ext cx="8348677" cy="276003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633098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Test in </a:t>
            </a:r>
            <a:r>
              <a:rPr lang="sv-SE" dirty="0" err="1" smtClean="0"/>
              <a:t>Production</a:t>
            </a:r>
            <a:endParaRPr lang="en-IE" dirty="0"/>
          </a:p>
        </p:txBody>
      </p:sp>
      <p:pic>
        <p:nvPicPr>
          <p:cNvPr id="4" name="Picture 6" descr="http://files.softicons.com/download/toolbar-icons/marmalade-icons-by-icojam/png/128x128/2_0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459" y="4726272"/>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cdn3.iconfinder.com/data/icons/personal-finance/256/Payday_Loan-1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777" y="4333865"/>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cdn.makeuseof.com/wp-content/uploads/2012/09/network-cables-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1848" y="4676522"/>
            <a:ext cx="1219781" cy="12197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s://encrypted-tbn2.gstatic.com/images?q=tbn:ANd9GcT3zix1hylyankjnxl5FFyF2cZas3_UVGdYUERRfU8ZVHPjJtbCF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9025" y="4722857"/>
            <a:ext cx="1199963" cy="11999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http://www.brucebnews.com/wp-content/uploads/2010/07/outlookaddressbook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0684" y="4631020"/>
            <a:ext cx="1333179" cy="13836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www.acemultiaxes.com/images/randoms/generaleng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0780" y="3285393"/>
            <a:ext cx="1440879" cy="14408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http://www.acemultiaxes.com/images/randoms/generaleng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0939" y="3394232"/>
            <a:ext cx="1440879" cy="14408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http://www.acemultiaxes.com/images/randoms/generaleng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7626" y="3314555"/>
            <a:ext cx="1440879" cy="144087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cdn.mysitemyway.com/etc-mysitemyway/icons/legacy-previews/icons-256/simple-red-glossy-icons-business/086781-simple-red-glossy-icon-business-gear.png"/>
          <p:cNvPicPr>
            <a:picLocks noGrp="1" noChangeAspect="1" noChangeArrowheads="1"/>
          </p:cNvPicPr>
          <p:nvPr>
            <p:ph idx="1"/>
          </p:nvPr>
        </p:nvPicPr>
        <p:blipFill>
          <a:blip r:embed="rId9">
            <a:extLst>
              <a:ext uri="{28A0092B-C50C-407E-A947-70E740481C1C}">
                <a14:useLocalDpi xmlns:a14="http://schemas.microsoft.com/office/drawing/2010/main" val="0"/>
              </a:ext>
            </a:extLst>
          </a:blip>
          <a:srcRect/>
          <a:stretch>
            <a:fillRect/>
          </a:stretch>
        </p:blipFill>
        <p:spPr bwMode="auto">
          <a:xfrm>
            <a:off x="1776359" y="1516628"/>
            <a:ext cx="1649719" cy="164971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H="1">
            <a:off x="1533126" y="2901988"/>
            <a:ext cx="646103" cy="12703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18702" y="2739161"/>
            <a:ext cx="952889" cy="9000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279274" y="2458599"/>
            <a:ext cx="2546604" cy="10972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51267" y="2917659"/>
            <a:ext cx="822465" cy="16734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Flowchart: Manual Operation 27"/>
          <p:cNvSpPr/>
          <p:nvPr/>
        </p:nvSpPr>
        <p:spPr>
          <a:xfrm rot="5400000">
            <a:off x="407149" y="2529726"/>
            <a:ext cx="1415402" cy="418871"/>
          </a:xfrm>
          <a:prstGeom prst="flowChartManualOperation">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30" name="Straight Arrow Connector 29"/>
          <p:cNvCxnSpPr/>
          <p:nvPr/>
        </p:nvCxnSpPr>
        <p:spPr>
          <a:xfrm>
            <a:off x="1336170" y="3071727"/>
            <a:ext cx="654204" cy="5674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96" name="Straight Arrow Connector 4095"/>
          <p:cNvCxnSpPr/>
          <p:nvPr/>
        </p:nvCxnSpPr>
        <p:spPr>
          <a:xfrm flipV="1">
            <a:off x="1339712" y="2299689"/>
            <a:ext cx="593632" cy="1589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99" name="Straight Arrow Connector 4098"/>
          <p:cNvCxnSpPr>
            <a:endCxn id="28" idx="2"/>
          </p:cNvCxnSpPr>
          <p:nvPr/>
        </p:nvCxnSpPr>
        <p:spPr>
          <a:xfrm>
            <a:off x="159901" y="2739161"/>
            <a:ext cx="745514"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05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Test in </a:t>
            </a:r>
            <a:r>
              <a:rPr lang="sv-SE" dirty="0" err="1" smtClean="0"/>
              <a:t>Production</a:t>
            </a:r>
            <a:endParaRPr lang="en-IE" dirty="0"/>
          </a:p>
        </p:txBody>
      </p:sp>
      <p:pic>
        <p:nvPicPr>
          <p:cNvPr id="4" name="Picture 6" descr="http://files.softicons.com/download/toolbar-icons/marmalade-icons-by-icojam/png/128x128/2_0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459" y="4726272"/>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cdn3.iconfinder.com/data/icons/personal-finance/256/Payday_Loan-1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777" y="4333865"/>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cdn.makeuseof.com/wp-content/uploads/2012/09/network-cables-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1848" y="4676522"/>
            <a:ext cx="1219781" cy="12197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s://encrypted-tbn2.gstatic.com/images?q=tbn:ANd9GcT3zix1hylyankjnxl5FFyF2cZas3_UVGdYUERRfU8ZVHPjJtbCF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9025" y="4722857"/>
            <a:ext cx="1199963" cy="11999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http://www.brucebnews.com/wp-content/uploads/2010/07/outlookaddressbook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0684" y="4631020"/>
            <a:ext cx="1333179" cy="13836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www.acemultiaxes.com/images/randoms/generaleng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0780" y="3285393"/>
            <a:ext cx="1440879" cy="14408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http://www.acemultiaxes.com/images/randoms/generaleng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0939" y="3394232"/>
            <a:ext cx="1440879" cy="14408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http://www.acemultiaxes.com/images/randoms/generaleng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7626" y="3314555"/>
            <a:ext cx="1440879" cy="144087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cdn.mysitemyway.com/etc-mysitemyway/icons/legacy-previews/icons-256/simple-red-glossy-icons-business/086781-simple-red-glossy-icon-business-gear.png"/>
          <p:cNvPicPr>
            <a:picLocks noGrp="1" noChangeAspect="1" noChangeArrowheads="1"/>
          </p:cNvPicPr>
          <p:nvPr>
            <p:ph idx="1"/>
          </p:nvPr>
        </p:nvPicPr>
        <p:blipFill>
          <a:blip r:embed="rId9">
            <a:extLst>
              <a:ext uri="{28A0092B-C50C-407E-A947-70E740481C1C}">
                <a14:useLocalDpi xmlns:a14="http://schemas.microsoft.com/office/drawing/2010/main" val="0"/>
              </a:ext>
            </a:extLst>
          </a:blip>
          <a:srcRect/>
          <a:stretch>
            <a:fillRect/>
          </a:stretch>
        </p:blipFill>
        <p:spPr bwMode="auto">
          <a:xfrm>
            <a:off x="3928547" y="1458738"/>
            <a:ext cx="1649719" cy="1649719"/>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a:off x="4899788" y="2897413"/>
            <a:ext cx="1032131" cy="22961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223697" y="2752526"/>
            <a:ext cx="602181" cy="8032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178993" y="2897413"/>
            <a:ext cx="1125879" cy="19376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Flowchart: Manual Operation 27"/>
          <p:cNvSpPr/>
          <p:nvPr/>
        </p:nvSpPr>
        <p:spPr>
          <a:xfrm rot="5400000">
            <a:off x="2529173" y="2691012"/>
            <a:ext cx="1415402" cy="418871"/>
          </a:xfrm>
          <a:prstGeom prst="flowChartManualOperation">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30" name="Straight Arrow Connector 29"/>
          <p:cNvCxnSpPr/>
          <p:nvPr/>
        </p:nvCxnSpPr>
        <p:spPr>
          <a:xfrm>
            <a:off x="3458194" y="3233013"/>
            <a:ext cx="654204" cy="5674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96" name="Straight Arrow Connector 4095"/>
          <p:cNvCxnSpPr/>
          <p:nvPr/>
        </p:nvCxnSpPr>
        <p:spPr>
          <a:xfrm flipV="1">
            <a:off x="3461736" y="2460975"/>
            <a:ext cx="593632" cy="1589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99" name="Straight Arrow Connector 4098"/>
          <p:cNvCxnSpPr/>
          <p:nvPr/>
        </p:nvCxnSpPr>
        <p:spPr>
          <a:xfrm flipV="1">
            <a:off x="2548630" y="2915984"/>
            <a:ext cx="426219" cy="384945"/>
          </a:xfrm>
          <a:prstGeom prst="curvedConnector3">
            <a:avLst>
              <a:gd name="adj1" fmla="val 5405"/>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556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 Environments</a:t>
            </a:r>
            <a:endParaRPr lang="en-IE" dirty="0"/>
          </a:p>
        </p:txBody>
      </p:sp>
      <p:graphicFrame>
        <p:nvGraphicFramePr>
          <p:cNvPr id="7" name="Content Placeholder 6"/>
          <p:cNvGraphicFramePr>
            <a:graphicFrameLocks noGrp="1"/>
          </p:cNvGraphicFramePr>
          <p:nvPr>
            <p:ph idx="1"/>
            <p:extLst/>
          </p:nvPr>
        </p:nvGraphicFramePr>
        <p:xfrm>
          <a:off x="517476" y="1646465"/>
          <a:ext cx="7955506" cy="4290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p:cNvGraphicFramePr>
          <p:nvPr>
            <p:extLst/>
          </p:nvPr>
        </p:nvGraphicFramePr>
        <p:xfrm>
          <a:off x="536594" y="1446015"/>
          <a:ext cx="7211465" cy="27600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Content Placeholder 5"/>
          <p:cNvGraphicFramePr>
            <a:graphicFrameLocks/>
          </p:cNvGraphicFramePr>
          <p:nvPr>
            <p:extLst/>
          </p:nvPr>
        </p:nvGraphicFramePr>
        <p:xfrm>
          <a:off x="850306" y="3158923"/>
          <a:ext cx="8348677" cy="276003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421397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Functional Testing</a:t>
            </a:r>
            <a:endParaRPr lang="en-IE" dirty="0"/>
          </a:p>
        </p:txBody>
      </p:sp>
      <p:pic>
        <p:nvPicPr>
          <p:cNvPr id="20" name="Picture 6" descr="http://files.softicons.com/download/toolbar-icons/marmalade-icons-by-icojam/png/128x128/2_0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459" y="4726272"/>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s://cdn3.iconfinder.com/data/icons/personal-finance/256/Payday_Loan-1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777" y="4333865"/>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cdn.makeuseof.com/wp-content/uploads/2012/09/network-cables-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1848" y="4676522"/>
            <a:ext cx="1219781" cy="12197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https://encrypted-tbn2.gstatic.com/images?q=tbn:ANd9GcT3zix1hylyankjnxl5FFyF2cZas3_UVGdYUERRfU8ZVHPjJtbCF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0043" y="4785064"/>
            <a:ext cx="1199963" cy="11999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www.brucebnews.com/wp-content/uploads/2010/07/outlookaddressbook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0684" y="4631020"/>
            <a:ext cx="1333179" cy="13836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http://www.acemultiaxes.com/images/randoms/generaleng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0939" y="3394232"/>
            <a:ext cx="1440879" cy="14408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descr="http://www.acemultiaxes.com/images/randoms/generaleng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7626" y="3314555"/>
            <a:ext cx="1440879" cy="144087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cdn.mysitemyway.com/etc-mysitemyway/icons/legacy-previews/icons-256/simple-red-glossy-icons-business/086781-simple-red-glossy-icon-business-gea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6359" y="1516628"/>
            <a:ext cx="1649719" cy="1649719"/>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a:xfrm flipH="1">
            <a:off x="1533126" y="2901988"/>
            <a:ext cx="646103" cy="12703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18702" y="2739161"/>
            <a:ext cx="952889" cy="9000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79274" y="2458599"/>
            <a:ext cx="2546604" cy="10972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951267" y="2917659"/>
            <a:ext cx="822465" cy="16734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0" idx="0"/>
          </p:cNvCxnSpPr>
          <p:nvPr/>
        </p:nvCxnSpPr>
        <p:spPr>
          <a:xfrm>
            <a:off x="2649200" y="3069216"/>
            <a:ext cx="62859" cy="16570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288531" y="1516628"/>
            <a:ext cx="1055846" cy="1322609"/>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Test Frame-work</a:t>
            </a:r>
            <a:endParaRPr lang="en-IE" dirty="0"/>
          </a:p>
        </p:txBody>
      </p:sp>
      <p:cxnSp>
        <p:nvCxnSpPr>
          <p:cNvPr id="42" name="Straight Arrow Connector 41"/>
          <p:cNvCxnSpPr/>
          <p:nvPr/>
        </p:nvCxnSpPr>
        <p:spPr>
          <a:xfrm>
            <a:off x="1344377" y="2178121"/>
            <a:ext cx="591698" cy="821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309194" y="4553798"/>
            <a:ext cx="698975" cy="5164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028298" y="4347337"/>
            <a:ext cx="484459" cy="3072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310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Mocking Dependent Services</a:t>
            </a:r>
            <a:endParaRPr lang="en-IE" dirty="0"/>
          </a:p>
        </p:txBody>
      </p:sp>
      <p:sp>
        <p:nvSpPr>
          <p:cNvPr id="3" name="Content Placeholder 2"/>
          <p:cNvSpPr>
            <a:spLocks noGrp="1"/>
          </p:cNvSpPr>
          <p:nvPr>
            <p:ph idx="1"/>
          </p:nvPr>
        </p:nvSpPr>
        <p:spPr/>
        <p:txBody>
          <a:bodyPr/>
          <a:lstStyle/>
          <a:p>
            <a:pPr marL="0" indent="0">
              <a:buNone/>
            </a:pPr>
            <a:r>
              <a:rPr lang="en-IE" sz="3200" dirty="0" smtClean="0"/>
              <a:t>Goals:</a:t>
            </a:r>
            <a:endParaRPr lang="en-IE" dirty="0" smtClean="0"/>
          </a:p>
          <a:p>
            <a:r>
              <a:rPr lang="en-IE" dirty="0" smtClean="0"/>
              <a:t>Mimic required functionality for testing</a:t>
            </a:r>
          </a:p>
          <a:p>
            <a:r>
              <a:rPr lang="en-IE" dirty="0" smtClean="0"/>
              <a:t>Easy to maintain and to deploy</a:t>
            </a:r>
          </a:p>
          <a:p>
            <a:r>
              <a:rPr lang="en-IE" dirty="0" smtClean="0"/>
              <a:t>Verify requests</a:t>
            </a:r>
          </a:p>
          <a:p>
            <a:r>
              <a:rPr lang="en-IE" dirty="0" smtClean="0"/>
              <a:t>Control expected responses</a:t>
            </a:r>
          </a:p>
          <a:p>
            <a:r>
              <a:rPr lang="en-IE" dirty="0" smtClean="0"/>
              <a:t>Remove indirect dependencies</a:t>
            </a:r>
          </a:p>
          <a:p>
            <a:endParaRPr lang="en-IE" dirty="0"/>
          </a:p>
        </p:txBody>
      </p:sp>
    </p:spTree>
    <p:extLst>
      <p:ext uri="{BB962C8B-B14F-4D97-AF65-F5344CB8AC3E}">
        <p14:creationId xmlns:p14="http://schemas.microsoft.com/office/powerpoint/2010/main" val="3029176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Modes of communication</a:t>
            </a:r>
            <a:endParaRPr lang="en-IE" dirty="0"/>
          </a:p>
        </p:txBody>
      </p:sp>
      <p:sp>
        <p:nvSpPr>
          <p:cNvPr id="3" name="Content Placeholder 2"/>
          <p:cNvSpPr>
            <a:spLocks noGrp="1"/>
          </p:cNvSpPr>
          <p:nvPr>
            <p:ph idx="1"/>
          </p:nvPr>
        </p:nvSpPr>
        <p:spPr/>
        <p:txBody>
          <a:bodyPr/>
          <a:lstStyle/>
          <a:p>
            <a:r>
              <a:rPr lang="en-IE" dirty="0" smtClean="0"/>
              <a:t>Synchronous Requests</a:t>
            </a:r>
          </a:p>
          <a:p>
            <a:r>
              <a:rPr lang="en-IE" dirty="0" smtClean="0"/>
              <a:t>Asynchronous Messages</a:t>
            </a:r>
          </a:p>
          <a:p>
            <a:r>
              <a:rPr lang="en-IE" dirty="0" smtClean="0"/>
              <a:t>Files</a:t>
            </a:r>
          </a:p>
          <a:p>
            <a:r>
              <a:rPr lang="en-IE" dirty="0" smtClean="0"/>
              <a:t>Shared memory</a:t>
            </a:r>
          </a:p>
          <a:p>
            <a:r>
              <a:rPr lang="en-IE" dirty="0" smtClean="0"/>
              <a:t>Database updates and triggers</a:t>
            </a:r>
            <a:endParaRPr lang="en-IE" dirty="0"/>
          </a:p>
        </p:txBody>
      </p:sp>
    </p:spTree>
    <p:extLst>
      <p:ext uri="{BB962C8B-B14F-4D97-AF65-F5344CB8AC3E}">
        <p14:creationId xmlns:p14="http://schemas.microsoft.com/office/powerpoint/2010/main" val="1603187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Mocking an HTTP service</a:t>
            </a:r>
            <a:endParaRPr lang="en-IE" dirty="0"/>
          </a:p>
        </p:txBody>
      </p:sp>
      <p:pic>
        <p:nvPicPr>
          <p:cNvPr id="4" name="Picture 2" descr="http://cdn.mysitemyway.com/etc-mysitemyway/icons/legacy-previews/icons-256/simple-red-glossy-icons-business/086781-simple-red-glossy-icon-business-g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417" y="2234091"/>
            <a:ext cx="1573017" cy="157301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143000" y="2378885"/>
            <a:ext cx="1765329" cy="122063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Test Harness</a:t>
            </a:r>
            <a:endParaRPr lang="en-IE" dirty="0"/>
          </a:p>
        </p:txBody>
      </p:sp>
      <p:cxnSp>
        <p:nvCxnSpPr>
          <p:cNvPr id="6" name="Straight Arrow Connector 5"/>
          <p:cNvCxnSpPr/>
          <p:nvPr/>
        </p:nvCxnSpPr>
        <p:spPr>
          <a:xfrm>
            <a:off x="2964094" y="2989203"/>
            <a:ext cx="67295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737257" y="2645596"/>
            <a:ext cx="1006755" cy="729465"/>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Mock Service</a:t>
            </a:r>
            <a:endParaRPr lang="en-IE" dirty="0"/>
          </a:p>
        </p:txBody>
      </p:sp>
      <p:cxnSp>
        <p:nvCxnSpPr>
          <p:cNvPr id="12" name="Straight Arrow Connector 11"/>
          <p:cNvCxnSpPr/>
          <p:nvPr/>
        </p:nvCxnSpPr>
        <p:spPr>
          <a:xfrm>
            <a:off x="4965843" y="2989202"/>
            <a:ext cx="67295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2" descr="http://cdn.mysitemyway.com/etc-mysitemyway/icons/legacy-previews/icons-256/simple-red-glossy-icons-business/086781-simple-red-glossy-icon-business-g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417" y="4354633"/>
            <a:ext cx="1573017" cy="1573017"/>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1192757" y="4499427"/>
            <a:ext cx="1715572" cy="181247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Test Harness</a:t>
            </a:r>
          </a:p>
          <a:p>
            <a:pPr algn="ctr"/>
            <a:endParaRPr lang="en-IE" dirty="0"/>
          </a:p>
          <a:p>
            <a:pPr algn="ctr"/>
            <a:endParaRPr lang="en-IE" dirty="0" smtClean="0"/>
          </a:p>
          <a:p>
            <a:pPr algn="ctr"/>
            <a:endParaRPr lang="en-IE" dirty="0"/>
          </a:p>
        </p:txBody>
      </p:sp>
      <p:cxnSp>
        <p:nvCxnSpPr>
          <p:cNvPr id="15" name="Straight Arrow Connector 14"/>
          <p:cNvCxnSpPr/>
          <p:nvPr/>
        </p:nvCxnSpPr>
        <p:spPr>
          <a:xfrm>
            <a:off x="2964094" y="5109745"/>
            <a:ext cx="67295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786843" y="5434156"/>
            <a:ext cx="1006755" cy="74280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Mock Service</a:t>
            </a:r>
            <a:endParaRPr lang="en-IE" dirty="0"/>
          </a:p>
        </p:txBody>
      </p:sp>
      <p:cxnSp>
        <p:nvCxnSpPr>
          <p:cNvPr id="17" name="Straight Arrow Connector 16"/>
          <p:cNvCxnSpPr>
            <a:endCxn id="16" idx="3"/>
          </p:cNvCxnSpPr>
          <p:nvPr/>
        </p:nvCxnSpPr>
        <p:spPr>
          <a:xfrm flipH="1">
            <a:off x="2793598" y="5578867"/>
            <a:ext cx="961606" cy="2266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65694" y="1632862"/>
            <a:ext cx="4536627" cy="584775"/>
          </a:xfrm>
          <a:prstGeom prst="rect">
            <a:avLst/>
          </a:prstGeom>
        </p:spPr>
        <p:txBody>
          <a:bodyPr wrap="none">
            <a:spAutoFit/>
          </a:bodyPr>
          <a:lstStyle/>
          <a:p>
            <a:r>
              <a:rPr lang="en-IE" sz="3200" dirty="0"/>
              <a:t>Simple mock HTTP service</a:t>
            </a:r>
          </a:p>
        </p:txBody>
      </p:sp>
      <p:sp>
        <p:nvSpPr>
          <p:cNvPr id="23" name="Content Placeholder 22"/>
          <p:cNvSpPr>
            <a:spLocks noGrp="1"/>
          </p:cNvSpPr>
          <p:nvPr>
            <p:ph idx="1"/>
          </p:nvPr>
        </p:nvSpPr>
        <p:spPr>
          <a:xfrm>
            <a:off x="-63500" y="7007090"/>
            <a:ext cx="8515350" cy="1071342"/>
          </a:xfrm>
        </p:spPr>
        <p:txBody>
          <a:bodyPr/>
          <a:lstStyle/>
          <a:p>
            <a:endParaRPr lang="en-IE"/>
          </a:p>
        </p:txBody>
      </p:sp>
      <p:sp>
        <p:nvSpPr>
          <p:cNvPr id="24" name="Rectangle 23"/>
          <p:cNvSpPr/>
          <p:nvPr/>
        </p:nvSpPr>
        <p:spPr>
          <a:xfrm>
            <a:off x="715793" y="3786312"/>
            <a:ext cx="7599966" cy="584775"/>
          </a:xfrm>
          <a:prstGeom prst="rect">
            <a:avLst/>
          </a:prstGeom>
        </p:spPr>
        <p:txBody>
          <a:bodyPr wrap="none">
            <a:spAutoFit/>
          </a:bodyPr>
          <a:lstStyle/>
          <a:p>
            <a:r>
              <a:rPr lang="en-IE" sz="3200" dirty="0"/>
              <a:t>Embedded HTTP service within test program</a:t>
            </a:r>
          </a:p>
        </p:txBody>
      </p:sp>
    </p:spTree>
    <p:extLst>
      <p:ext uri="{BB962C8B-B14F-4D97-AF65-F5344CB8AC3E}">
        <p14:creationId xmlns:p14="http://schemas.microsoft.com/office/powerpoint/2010/main" val="175577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WireMock</a:t>
            </a:r>
            <a:endParaRPr lang="en-IE" dirty="0"/>
          </a:p>
        </p:txBody>
      </p:sp>
      <p:sp>
        <p:nvSpPr>
          <p:cNvPr id="10" name="Rectangle 6"/>
          <p:cNvSpPr>
            <a:spLocks noGrp="1" noChangeArrowheads="1"/>
          </p:cNvSpPr>
          <p:nvPr>
            <p:ph idx="1"/>
          </p:nvPr>
        </p:nvSpPr>
        <p:spPr bwMode="auto">
          <a:xfrm>
            <a:off x="290985" y="3105113"/>
            <a:ext cx="8869736" cy="31393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String </a:t>
            </a:r>
            <a:r>
              <a:rPr kumimoji="0" lang="en-US" altLang="en-US" sz="18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responsePayload</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 </a:t>
            </a:r>
            <a:r>
              <a:rPr kumimoji="0" lang="en-US" altLang="en-US" sz="18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fromFile</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a:t>
            </a:r>
            <a:r>
              <a:rPr kumimoji="0" lang="en-US" altLang="en-US" sz="1800" b="1"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GetDeviceResponse_ok.json</a:t>
            </a:r>
            <a: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endPar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stubFor</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800" b="0" i="1"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get</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800" b="0" i="1"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urlEqualTo</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a:t>
            </a:r>
            <a:r>
              <a:rPr kumimoji="0" lang="en-US" altLang="en-US" sz="1800" b="1"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api</a:t>
            </a:r>
            <a: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a:t>
            </a:r>
            <a:r>
              <a:rPr kumimoji="0" lang="en-US" altLang="en-US" sz="1800" b="1"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device?limit</a:t>
            </a:r>
            <a: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=100"</a:t>
            </a:r>
            <a:b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"&amp;</a:t>
            </a:r>
            <a:r>
              <a:rPr kumimoji="0" lang="en-US" altLang="en-US" sz="1800" b="1"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filter.component_unique_id</a:t>
            </a:r>
            <a: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8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vmRefId</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r>
            <a:b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 </a:t>
            </a:r>
            <a: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"&amp;</a:t>
            </a:r>
            <a:r>
              <a:rPr kumimoji="0" lang="en-US" altLang="en-US" sz="1800" b="1"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filter.component_root_device</a:t>
            </a:r>
            <a: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8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vcenterDID</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8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withHeader</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"Authorization"</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800" b="0" i="1"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equalTo</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"Basic "</a:t>
            </a:r>
            <a:b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br>
            <a: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        </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800"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new </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String(</a:t>
            </a:r>
            <a:r>
              <a:rPr kumimoji="0" lang="en-US" altLang="en-US" sz="1800" b="1" i="0" u="none" strike="noStrike" cap="none" normalizeH="0" baseline="0" dirty="0" err="1" smtClean="0">
                <a:ln>
                  <a:noFill/>
                </a:ln>
                <a:solidFill>
                  <a:srgbClr val="660E7A"/>
                </a:solidFill>
                <a:effectLst/>
                <a:latin typeface="Courier New" panose="02070309020205020404" pitchFamily="49" charset="0"/>
                <a:cs typeface="Courier New" panose="02070309020205020404" pitchFamily="49" charset="0"/>
              </a:rPr>
              <a:t>basicAuth</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8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Charset.</a:t>
            </a:r>
            <a:r>
              <a:rPr kumimoji="0" lang="en-US" altLang="en-US" sz="1800" b="0" i="1"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forName</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"UTF-8"</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8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willReturn</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800" b="0" i="1"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aResponse</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8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withHeader</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"Content-Type"</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"application/</a:t>
            </a:r>
            <a:r>
              <a:rPr kumimoji="0" lang="en-US" altLang="en-US" sz="1800" b="1"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json</a:t>
            </a:r>
            <a:r>
              <a:rPr kumimoji="0" lang="en-US" altLang="en-US" sz="18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8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withStatus</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8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HttpStatus.</a:t>
            </a:r>
            <a:r>
              <a:rPr kumimoji="0" lang="en-US" altLang="en-US" sz="1800" b="1" i="1" u="none" strike="noStrike" cap="none" normalizeH="0" baseline="0" dirty="0" err="1" smtClean="0">
                <a:ln>
                  <a:noFill/>
                </a:ln>
                <a:solidFill>
                  <a:srgbClr val="660E7A"/>
                </a:solidFill>
                <a:effectLst/>
                <a:latin typeface="Courier New" panose="02070309020205020404" pitchFamily="49" charset="0"/>
                <a:cs typeface="Courier New" panose="02070309020205020404" pitchFamily="49" charset="0"/>
              </a:rPr>
              <a:t>SC_OK</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8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withBody</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8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responsePayload</a:t>
            </a:r>
            <a:r>
              <a:rPr kumimoji="0" lang="en-US" altLang="en-US" sz="1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11" name="Rectangle 7"/>
          <p:cNvSpPr>
            <a:spLocks noChangeArrowheads="1"/>
          </p:cNvSpPr>
          <p:nvPr/>
        </p:nvSpPr>
        <p:spPr bwMode="auto">
          <a:xfrm>
            <a:off x="290985" y="1864033"/>
            <a:ext cx="8180445"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808000"/>
                </a:solidFill>
                <a:effectLst/>
                <a:latin typeface="Courier New" panose="02070309020205020404" pitchFamily="49" charset="0"/>
                <a:cs typeface="Courier New" panose="02070309020205020404" pitchFamily="49" charset="0"/>
              </a:rPr>
              <a:t>@Rule</a:t>
            </a:r>
            <a:br>
              <a:rPr kumimoji="0" lang="en-US" altLang="en-US" b="0" i="0" u="none" strike="noStrike" cap="none" normalizeH="0" baseline="0" dirty="0" smtClean="0">
                <a:ln>
                  <a:noFill/>
                </a:ln>
                <a:solidFill>
                  <a:srgbClr val="808000"/>
                </a:solidFill>
                <a:effectLst/>
                <a:latin typeface="Courier New" panose="02070309020205020404" pitchFamily="49" charset="0"/>
                <a:cs typeface="Courier New" panose="02070309020205020404" pitchFamily="49" charset="0"/>
              </a:rPr>
            </a:br>
            <a:r>
              <a:rPr kumimoji="0" lang="en-US" altLang="en-US"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public </a:t>
            </a:r>
            <a:r>
              <a:rPr kumimoji="0" lang="en-US" altLang="en-US"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WireMockRule</a:t>
            </a:r>
            <a:r>
              <a:rPr kumimoji="0" lang="en-US" altLang="en-US"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err="1" smtClean="0">
                <a:ln>
                  <a:noFill/>
                </a:ln>
                <a:solidFill>
                  <a:srgbClr val="660E7A"/>
                </a:solidFill>
                <a:effectLst/>
                <a:latin typeface="Courier New" panose="02070309020205020404" pitchFamily="49" charset="0"/>
                <a:cs typeface="Courier New" panose="02070309020205020404" pitchFamily="49" charset="0"/>
              </a:rPr>
              <a:t>wireMockRule</a:t>
            </a:r>
            <a:r>
              <a:rPr kumimoji="0" lang="en-US" altLang="en-US" b="1" i="0"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smtClean="0">
                <a:ln>
                  <a:noFill/>
                </a:ln>
                <a:solidFill>
                  <a:srgbClr val="000080"/>
                </a:solidFill>
                <a:effectLst/>
                <a:latin typeface="Courier New" panose="02070309020205020404" pitchFamily="49" charset="0"/>
                <a:cs typeface="Courier New" panose="02070309020205020404" pitchFamily="49" charset="0"/>
              </a:rPr>
              <a:t>new </a:t>
            </a:r>
            <a:r>
              <a:rPr kumimoji="0" lang="en-US" altLang="en-US"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WireMockRule</a:t>
            </a:r>
            <a:r>
              <a:rPr kumimoji="0" lang="en-US" altLang="en-US"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b="1" i="1" u="none" strike="noStrike" cap="none" normalizeH="0" baseline="0" dirty="0" smtClean="0">
                <a:ln>
                  <a:noFill/>
                </a:ln>
                <a:solidFill>
                  <a:srgbClr val="660E7A"/>
                </a:solidFill>
                <a:effectLst/>
                <a:latin typeface="Courier New" panose="02070309020205020404" pitchFamily="49" charset="0"/>
                <a:cs typeface="Courier New" panose="02070309020205020404" pitchFamily="49" charset="0"/>
              </a:rPr>
              <a:t>PORT</a:t>
            </a:r>
            <a:r>
              <a:rPr kumimoji="0" lang="en-US" altLang="en-US"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b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6491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Dimension Data</a:t>
            </a:r>
            <a:br>
              <a:rPr lang="en-IE" dirty="0" smtClean="0"/>
            </a:br>
            <a:r>
              <a:rPr lang="en-IE" dirty="0" smtClean="0"/>
              <a:t>Cloud Business Unit</a:t>
            </a:r>
            <a:endParaRPr lang="en-IE" dirty="0"/>
          </a:p>
        </p:txBody>
      </p:sp>
      <p:pic>
        <p:nvPicPr>
          <p:cNvPr id="2050" name="Picture 2" descr="http://cloud.dimensiondata.com/sites/all/themes/cloud_dimensiondata/images/secure_im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6027" y="2643097"/>
            <a:ext cx="26670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bm.com/developerworks/library/ws-soa-design1/figure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8129" y="3048731"/>
            <a:ext cx="44672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ustraliansecuritymagazine.com.au/wp-content/uploads/2014/07/dimension-data-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2627" y="295674"/>
            <a:ext cx="2265492" cy="169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682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Asynchronous Communication</a:t>
            </a:r>
            <a:endParaRPr lang="en-IE" dirty="0"/>
          </a:p>
        </p:txBody>
      </p:sp>
      <p:pic>
        <p:nvPicPr>
          <p:cNvPr id="6" name="Picture 2" descr="http://cdn.mysitemyway.com/etc-mysitemyway/icons/legacy-previews/icons-256/simple-red-glossy-icons-business/086781-simple-red-glossy-icon-business-gear.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71414" y="208244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blog.x-aeon.com/wp-content/uploads/2013/04/MQ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155" y="2686316"/>
            <a:ext cx="1591093" cy="6978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blog.x-aeon.com/wp-content/uploads/2013/04/MQ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61980" y="3384164"/>
            <a:ext cx="1591093" cy="6978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blog.x-aeon.com/wp-content/uploads/2013/04/MQ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013" y="2603792"/>
            <a:ext cx="1591093" cy="6978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http://www.acemultiaxes.com/images/randoms/generaleng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1973" y="2581200"/>
            <a:ext cx="1440879" cy="144087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katsonis.eu/papers/13981182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401" y="4743776"/>
            <a:ext cx="1466952" cy="14669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katsonis.eu/papers/13981182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3701" y="4678071"/>
            <a:ext cx="1466952" cy="146695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a:stCxn id="13" idx="0"/>
          </p:cNvCxnSpPr>
          <p:nvPr/>
        </p:nvCxnSpPr>
        <p:spPr>
          <a:xfrm flipV="1">
            <a:off x="2757177" y="4082012"/>
            <a:ext cx="501004" cy="5960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6150" idx="0"/>
          </p:cNvCxnSpPr>
          <p:nvPr/>
        </p:nvCxnSpPr>
        <p:spPr>
          <a:xfrm>
            <a:off x="4536718" y="4043663"/>
            <a:ext cx="546159" cy="7001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46580" y="1392410"/>
            <a:ext cx="7541231" cy="4546053"/>
            <a:chOff x="246580" y="1392410"/>
            <a:chExt cx="7541231" cy="4546053"/>
          </a:xfrm>
        </p:grpSpPr>
        <p:sp>
          <p:nvSpPr>
            <p:cNvPr id="4" name="Rectangle 3"/>
            <p:cNvSpPr/>
            <p:nvPr/>
          </p:nvSpPr>
          <p:spPr>
            <a:xfrm>
              <a:off x="246580" y="1628454"/>
              <a:ext cx="857892" cy="4310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6928877" y="1628454"/>
              <a:ext cx="857892" cy="4310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246580" y="1392410"/>
              <a:ext cx="7541231" cy="957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t>Test Harness</a:t>
              </a:r>
              <a:endParaRPr lang="en-IE" sz="3200" dirty="0"/>
            </a:p>
          </p:txBody>
        </p:sp>
      </p:grpSp>
    </p:spTree>
    <p:extLst>
      <p:ext uri="{BB962C8B-B14F-4D97-AF65-F5344CB8AC3E}">
        <p14:creationId xmlns:p14="http://schemas.microsoft.com/office/powerpoint/2010/main" val="103252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Proprietary Communication</a:t>
            </a:r>
            <a:endParaRPr lang="en-IE" dirty="0"/>
          </a:p>
        </p:txBody>
      </p:sp>
      <p:sp>
        <p:nvSpPr>
          <p:cNvPr id="3" name="Content Placeholder 2"/>
          <p:cNvSpPr>
            <a:spLocks noGrp="1"/>
          </p:cNvSpPr>
          <p:nvPr>
            <p:ph idx="1"/>
          </p:nvPr>
        </p:nvSpPr>
        <p:spPr/>
        <p:txBody>
          <a:bodyPr/>
          <a:lstStyle/>
          <a:p>
            <a:r>
              <a:rPr lang="en-IE" dirty="0" smtClean="0"/>
              <a:t>Protocol is hidden in a client library.</a:t>
            </a:r>
          </a:p>
          <a:p>
            <a:r>
              <a:rPr lang="en-IE" dirty="0" smtClean="0"/>
              <a:t>Protocol is verbose and complex. </a:t>
            </a:r>
            <a:endParaRPr lang="en-IE" dirty="0"/>
          </a:p>
        </p:txBody>
      </p:sp>
    </p:spTree>
    <p:extLst>
      <p:ext uri="{BB962C8B-B14F-4D97-AF65-F5344CB8AC3E}">
        <p14:creationId xmlns:p14="http://schemas.microsoft.com/office/powerpoint/2010/main" val="3816485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Solution: Mock Client Library</a:t>
            </a:r>
            <a:endParaRPr lang="en-IE" dirty="0"/>
          </a:p>
        </p:txBody>
      </p:sp>
      <p:pic>
        <p:nvPicPr>
          <p:cNvPr id="4" name="Picture 2" descr="http://cdn.mysitemyway.com/etc-mysitemyway/icons/legacy-previews/icons-256/simple-red-glossy-icons-business/086781-simple-red-glossy-icon-business-g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685" y="2387740"/>
            <a:ext cx="2974774" cy="297477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2001733" y="3472665"/>
            <a:ext cx="2436703" cy="148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Block Arc 7"/>
          <p:cNvSpPr/>
          <p:nvPr/>
        </p:nvSpPr>
        <p:spPr>
          <a:xfrm rot="15113704">
            <a:off x="4087222" y="2424754"/>
            <a:ext cx="2957620" cy="3061627"/>
          </a:xfrm>
          <a:prstGeom prst="blockArc">
            <a:avLst>
              <a:gd name="adj1" fmla="val 9477146"/>
              <a:gd name="adj2" fmla="val 14368818"/>
              <a:gd name="adj3" fmla="val 1012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1" name="Rectangle 10"/>
          <p:cNvSpPr/>
          <p:nvPr/>
        </p:nvSpPr>
        <p:spPr>
          <a:xfrm>
            <a:off x="4078856" y="2459861"/>
            <a:ext cx="2902432" cy="2830532"/>
          </a:xfrm>
          <a:prstGeom prst="rect">
            <a:avLst/>
          </a:prstGeom>
          <a:noFill/>
        </p:spPr>
        <p:txBody>
          <a:bodyPr wrap="square" lIns="91440" tIns="45720" rIns="91440" bIns="45720">
            <a:prstTxWarp prst="textArchDown">
              <a:avLst>
                <a:gd name="adj" fmla="val 508440"/>
              </a:avLst>
            </a:prstTxWarp>
            <a:spAutoFit/>
          </a:bodyPr>
          <a:lstStyle/>
          <a:p>
            <a:pPr algn="ctr"/>
            <a:r>
              <a:rPr lang="en-US" sz="1600" b="0" cap="none" spc="0" dirty="0" smtClean="0">
                <a:ln w="0"/>
                <a:solidFill>
                  <a:schemeClr val="bg1"/>
                </a:solidFill>
                <a:effectLst>
                  <a:outerShdw blurRad="38100" dist="19050" dir="2700000" algn="tl" rotWithShape="0">
                    <a:schemeClr val="dk1">
                      <a:alpha val="40000"/>
                    </a:schemeClr>
                  </a:outerShdw>
                </a:effectLst>
              </a:rPr>
              <a:t>Mock Client</a:t>
            </a:r>
            <a:endParaRPr lang="en-US" sz="1600" b="0" cap="none" spc="0" dirty="0">
              <a:ln w="0"/>
              <a:solidFill>
                <a:schemeClr val="bg1"/>
              </a:solidFill>
              <a:effectLst>
                <a:outerShdw blurRad="38100" dist="19050" dir="2700000" algn="tl" rotWithShape="0">
                  <a:schemeClr val="dk1">
                    <a:alpha val="40000"/>
                  </a:schemeClr>
                </a:outerShdw>
              </a:effectLst>
            </a:endParaRPr>
          </a:p>
        </p:txBody>
      </p:sp>
      <p:cxnSp>
        <p:nvCxnSpPr>
          <p:cNvPr id="16" name="Straight Arrow Connector 15"/>
          <p:cNvCxnSpPr/>
          <p:nvPr/>
        </p:nvCxnSpPr>
        <p:spPr>
          <a:xfrm>
            <a:off x="1967718" y="4248364"/>
            <a:ext cx="2604282" cy="750014"/>
          </a:xfrm>
          <a:prstGeom prst="straightConnector1">
            <a:avLst/>
          </a:prstGeom>
          <a:ln w="57150">
            <a:prstDash val="dash"/>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911872" y="2851079"/>
            <a:ext cx="2052222" cy="2147299"/>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Test</a:t>
            </a:r>
          </a:p>
          <a:p>
            <a:pPr algn="ctr"/>
            <a:r>
              <a:rPr lang="en-IE" dirty="0" smtClean="0"/>
              <a:t> Harness</a:t>
            </a:r>
            <a:endParaRPr lang="en-IE" dirty="0"/>
          </a:p>
        </p:txBody>
      </p:sp>
    </p:spTree>
    <p:extLst>
      <p:ext uri="{BB962C8B-B14F-4D97-AF65-F5344CB8AC3E}">
        <p14:creationId xmlns:p14="http://schemas.microsoft.com/office/powerpoint/2010/main" val="1258438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Mock Client Library</a:t>
            </a:r>
            <a:endParaRPr lang="en-IE" dirty="0"/>
          </a:p>
        </p:txBody>
      </p:sp>
      <p:sp>
        <p:nvSpPr>
          <p:cNvPr id="3" name="Content Placeholder 2"/>
          <p:cNvSpPr>
            <a:spLocks noGrp="1"/>
          </p:cNvSpPr>
          <p:nvPr>
            <p:ph idx="1"/>
          </p:nvPr>
        </p:nvSpPr>
        <p:spPr/>
        <p:txBody>
          <a:bodyPr/>
          <a:lstStyle/>
          <a:p>
            <a:r>
              <a:rPr lang="en-IE" dirty="0" smtClean="0"/>
              <a:t>Use a back door connection for:</a:t>
            </a:r>
          </a:p>
          <a:p>
            <a:pPr lvl="1"/>
            <a:r>
              <a:rPr lang="en-IE" dirty="0" smtClean="0"/>
              <a:t>Response data</a:t>
            </a:r>
          </a:p>
          <a:p>
            <a:pPr lvl="1"/>
            <a:r>
              <a:rPr lang="en-IE" dirty="0" smtClean="0"/>
              <a:t>Inspecting request data</a:t>
            </a:r>
          </a:p>
          <a:p>
            <a:pPr lvl="1"/>
            <a:r>
              <a:rPr lang="en-IE" dirty="0" smtClean="0"/>
              <a:t>Control exceptions</a:t>
            </a:r>
          </a:p>
          <a:p>
            <a:r>
              <a:rPr lang="en-IE" dirty="0" smtClean="0"/>
              <a:t>Backdoor runs in its own thread.</a:t>
            </a:r>
          </a:p>
          <a:p>
            <a:r>
              <a:rPr lang="en-IE" dirty="0" smtClean="0"/>
              <a:t>May require care when serializing data.</a:t>
            </a:r>
          </a:p>
          <a:p>
            <a:r>
              <a:rPr lang="en-IE" dirty="0" smtClean="0"/>
              <a:t>Use same technology as is used for the service’s inputs.</a:t>
            </a:r>
            <a:r>
              <a:rPr lang="en-IE" dirty="0"/>
              <a:t> </a:t>
            </a:r>
          </a:p>
        </p:txBody>
      </p:sp>
    </p:spTree>
    <p:extLst>
      <p:ext uri="{BB962C8B-B14F-4D97-AF65-F5344CB8AC3E}">
        <p14:creationId xmlns:p14="http://schemas.microsoft.com/office/powerpoint/2010/main" val="2313783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Application state</a:t>
            </a:r>
            <a:endParaRPr lang="en-I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52562285"/>
              </p:ext>
            </p:extLst>
          </p:nvPr>
        </p:nvGraphicFramePr>
        <p:xfrm>
          <a:off x="628650" y="1825625"/>
          <a:ext cx="7886700" cy="4525645"/>
        </p:xfrm>
        <a:graphic>
          <a:graphicData uri="http://schemas.openxmlformats.org/drawingml/2006/table">
            <a:tbl>
              <a:tblPr firstRow="1">
                <a:tableStyleId>{2D5ABB26-0587-4C30-8999-92F81FD0307C}</a:tableStyleId>
              </a:tblPr>
              <a:tblGrid>
                <a:gridCol w="3943350"/>
                <a:gridCol w="3943350"/>
              </a:tblGrid>
              <a:tr h="746125">
                <a:tc>
                  <a:txBody>
                    <a:bodyPr/>
                    <a:lstStyle/>
                    <a:p>
                      <a:r>
                        <a:rPr lang="en-IE" sz="2400" b="1" dirty="0" smtClean="0"/>
                        <a:t>Stateless</a:t>
                      </a:r>
                    </a:p>
                  </a:txBody>
                  <a:tcPr>
                    <a:lnR w="12700" cap="flat" cmpd="sng" algn="ctr">
                      <a:solidFill>
                        <a:schemeClr val="tx1"/>
                      </a:solidFill>
                      <a:prstDash val="solid"/>
                      <a:round/>
                      <a:headEnd type="none" w="med" len="med"/>
                      <a:tailEnd type="none" w="med" len="med"/>
                    </a:lnR>
                  </a:tcPr>
                </a:tc>
                <a:tc>
                  <a:txBody>
                    <a:bodyPr/>
                    <a:lstStyle/>
                    <a:p>
                      <a:r>
                        <a:rPr lang="en-IE" sz="2400" b="1" dirty="0" err="1" smtClean="0"/>
                        <a:t>Stateful</a:t>
                      </a:r>
                      <a:r>
                        <a:rPr lang="en-IE" sz="2400" b="1" dirty="0" smtClean="0"/>
                        <a:t> </a:t>
                      </a:r>
                      <a:endParaRPr lang="en-IE" sz="2400" b="1" dirty="0"/>
                    </a:p>
                  </a:txBody>
                  <a:tcPr>
                    <a:lnL w="12700" cap="flat" cmpd="sng" algn="ctr">
                      <a:solidFill>
                        <a:schemeClr val="tx1"/>
                      </a:solidFill>
                      <a:prstDash val="solid"/>
                      <a:round/>
                      <a:headEnd type="none" w="med" len="med"/>
                      <a:tailEnd type="none" w="med" len="med"/>
                    </a:lnL>
                  </a:tcPr>
                </a:tc>
              </a:tr>
              <a:tr h="1130300">
                <a:tc>
                  <a:txBody>
                    <a:bodyPr/>
                    <a:lstStyle/>
                    <a:p>
                      <a:pPr lvl="0"/>
                      <a:r>
                        <a:rPr lang="en-IE" sz="2400" dirty="0" smtClean="0"/>
                        <a:t>State kept in</a:t>
                      </a:r>
                      <a:r>
                        <a:rPr lang="en-IE" sz="2400" baseline="0" dirty="0" smtClean="0"/>
                        <a:t> some dependent service.</a:t>
                      </a:r>
                      <a:endParaRPr lang="en-IE" sz="2400" dirty="0" smtClean="0"/>
                    </a:p>
                  </a:txBody>
                  <a:tcPr>
                    <a:lnR w="12700" cap="flat" cmpd="sng" algn="ctr">
                      <a:solidFill>
                        <a:schemeClr val="tx1"/>
                      </a:solidFill>
                      <a:prstDash val="solid"/>
                      <a:round/>
                      <a:headEnd type="none" w="med" len="med"/>
                      <a:tailEnd type="none" w="med" len="med"/>
                    </a:lnR>
                  </a:tcPr>
                </a:tc>
                <a:tc>
                  <a:txBody>
                    <a:bodyPr/>
                    <a:lstStyle/>
                    <a:p>
                      <a:pPr lvl="0"/>
                      <a:r>
                        <a:rPr lang="en-IE" sz="2400" dirty="0" smtClean="0"/>
                        <a:t>State kept in application.</a:t>
                      </a:r>
                    </a:p>
                  </a:txBody>
                  <a:tcPr>
                    <a:lnL w="12700" cap="flat" cmpd="sng" algn="ctr">
                      <a:solidFill>
                        <a:schemeClr val="tx1"/>
                      </a:solidFill>
                      <a:prstDash val="solid"/>
                      <a:round/>
                      <a:headEnd type="none" w="med" len="med"/>
                      <a:tailEnd type="none" w="med" len="med"/>
                    </a:lnL>
                  </a:tcPr>
                </a:tc>
              </a:tr>
              <a:tr h="1460500">
                <a:tc>
                  <a:txBody>
                    <a:bodyPr/>
                    <a:lstStyle/>
                    <a:p>
                      <a:pPr lvl="0"/>
                      <a:r>
                        <a:rPr lang="en-IE" sz="2400" dirty="0" smtClean="0"/>
                        <a:t>No need to set up state before each test case.</a:t>
                      </a:r>
                    </a:p>
                  </a:txBody>
                  <a:tcPr>
                    <a:lnR w="12700" cap="flat" cmpd="sng" algn="ctr">
                      <a:solidFill>
                        <a:schemeClr val="tx1"/>
                      </a:solidFill>
                      <a:prstDash val="solid"/>
                      <a:round/>
                      <a:headEnd type="none" w="med" len="med"/>
                      <a:tailEnd type="none" w="med" len="med"/>
                    </a:lnR>
                  </a:tcPr>
                </a:tc>
                <a:tc>
                  <a:txBody>
                    <a:bodyPr/>
                    <a:lstStyle/>
                    <a:p>
                      <a:pPr lvl="0"/>
                      <a:r>
                        <a:rPr lang="en-IE" sz="2400" dirty="0" smtClean="0"/>
                        <a:t>Run application functionality to set state correctly for each test.</a:t>
                      </a:r>
                    </a:p>
                  </a:txBody>
                  <a:tcPr>
                    <a:lnL w="12700" cap="flat" cmpd="sng" algn="ctr">
                      <a:solidFill>
                        <a:schemeClr val="tx1"/>
                      </a:solidFill>
                      <a:prstDash val="solid"/>
                      <a:round/>
                      <a:headEnd type="none" w="med" len="med"/>
                      <a:tailEnd type="none" w="med" len="med"/>
                    </a:ln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E" sz="2400" dirty="0" smtClean="0"/>
                        <a:t>Run test cases in any order.</a:t>
                      </a:r>
                    </a:p>
                    <a:p>
                      <a:endParaRPr lang="en-IE" sz="2400" dirty="0"/>
                    </a:p>
                  </a:txBody>
                  <a:tcPr>
                    <a:lnR w="12700" cap="flat" cmpd="sng" algn="ctr">
                      <a:solidFill>
                        <a:schemeClr val="tx1"/>
                      </a:solidFill>
                      <a:prstDash val="solid"/>
                      <a:round/>
                      <a:headEnd type="none" w="med" len="med"/>
                      <a:tailEnd type="none" w="med" len="med"/>
                    </a:ln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E" sz="2400" dirty="0" smtClean="0"/>
                        <a:t>or ...</a:t>
                      </a:r>
                    </a:p>
                    <a:p>
                      <a:pPr marL="0" marR="0" lvl="1" indent="0" algn="l" defTabSz="914400" rtl="0" eaLnBrk="1" fontAlgn="auto" latinLnBrk="0" hangingPunct="1">
                        <a:lnSpc>
                          <a:spcPct val="100000"/>
                        </a:lnSpc>
                        <a:spcBef>
                          <a:spcPts val="0"/>
                        </a:spcBef>
                        <a:spcAft>
                          <a:spcPts val="0"/>
                        </a:spcAft>
                        <a:buClrTx/>
                        <a:buSzTx/>
                        <a:buFontTx/>
                        <a:buNone/>
                        <a:tabLst/>
                        <a:defRPr/>
                      </a:pPr>
                      <a:r>
                        <a:rPr lang="en-IE" sz="2400" dirty="0" smtClean="0"/>
                        <a:t>Run tests in specific order to use state set in previous tests.</a:t>
                      </a:r>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049585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Database Usage</a:t>
            </a:r>
            <a:endParaRPr lang="en-IE" dirty="0"/>
          </a:p>
        </p:txBody>
      </p:sp>
      <p:sp>
        <p:nvSpPr>
          <p:cNvPr id="3" name="Content Placeholder 2"/>
          <p:cNvSpPr>
            <a:spLocks noGrp="1"/>
          </p:cNvSpPr>
          <p:nvPr>
            <p:ph idx="1"/>
          </p:nvPr>
        </p:nvSpPr>
        <p:spPr/>
        <p:txBody>
          <a:bodyPr>
            <a:normAutofit/>
          </a:bodyPr>
          <a:lstStyle/>
          <a:p>
            <a:r>
              <a:rPr lang="en-IE" dirty="0" smtClean="0"/>
              <a:t>Database stores state.</a:t>
            </a:r>
          </a:p>
          <a:p>
            <a:r>
              <a:rPr lang="en-IE" dirty="0" smtClean="0"/>
              <a:t>Database </a:t>
            </a:r>
            <a:r>
              <a:rPr lang="en-IE" dirty="0"/>
              <a:t>as part of the application</a:t>
            </a:r>
            <a:r>
              <a:rPr lang="en-IE" dirty="0" smtClean="0"/>
              <a:t>?</a:t>
            </a:r>
          </a:p>
          <a:p>
            <a:r>
              <a:rPr lang="en-IE" dirty="0" smtClean="0"/>
              <a:t>Resetting content between tests.</a:t>
            </a:r>
          </a:p>
          <a:p>
            <a:r>
              <a:rPr lang="en-IE" dirty="0" smtClean="0"/>
              <a:t>Mocking Database Access Layer</a:t>
            </a:r>
            <a:endParaRPr lang="en-IE" dirty="0"/>
          </a:p>
        </p:txBody>
      </p:sp>
    </p:spTree>
    <p:extLst>
      <p:ext uri="{BB962C8B-B14F-4D97-AF65-F5344CB8AC3E}">
        <p14:creationId xmlns:p14="http://schemas.microsoft.com/office/powerpoint/2010/main" val="1015736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Database and Application</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7097701"/>
              </p:ext>
            </p:extLst>
          </p:nvPr>
        </p:nvGraphicFramePr>
        <p:xfrm>
          <a:off x="628650" y="1825625"/>
          <a:ext cx="7886700" cy="3296285"/>
        </p:xfrm>
        <a:graphic>
          <a:graphicData uri="http://schemas.openxmlformats.org/drawingml/2006/table">
            <a:tbl>
              <a:tblPr firstRow="1" bandRow="1">
                <a:tableStyleId>{2D5ABB26-0587-4C30-8999-92F81FD0307C}</a:tableStyleId>
              </a:tblPr>
              <a:tblGrid>
                <a:gridCol w="3943350"/>
                <a:gridCol w="3943350"/>
              </a:tblGrid>
              <a:tr h="1101725">
                <a:tc>
                  <a:txBody>
                    <a:bodyPr/>
                    <a:lstStyle/>
                    <a:p>
                      <a:r>
                        <a:rPr lang="en-IE" sz="2400" b="1" dirty="0" smtClean="0"/>
                        <a:t>“Database is a</a:t>
                      </a:r>
                      <a:r>
                        <a:rPr lang="en-IE" sz="2400" b="1" baseline="0" dirty="0" smtClean="0"/>
                        <a:t> part of the application”</a:t>
                      </a:r>
                      <a:endParaRPr lang="en-IE" sz="2400" b="1" dirty="0"/>
                    </a:p>
                  </a:txBody>
                  <a:tcPr>
                    <a:lnR w="12700" cap="flat" cmpd="sng" algn="ctr">
                      <a:solidFill>
                        <a:schemeClr val="tx1"/>
                      </a:solidFill>
                      <a:prstDash val="solid"/>
                      <a:round/>
                      <a:headEnd type="none" w="med" len="med"/>
                      <a:tailEnd type="none" w="med" len="med"/>
                    </a:lnR>
                  </a:tcPr>
                </a:tc>
                <a:tc>
                  <a:txBody>
                    <a:bodyPr/>
                    <a:lstStyle/>
                    <a:p>
                      <a:r>
                        <a:rPr lang="en-IE" sz="2400" b="1" dirty="0" smtClean="0"/>
                        <a:t>“Database is a dependent service”</a:t>
                      </a:r>
                      <a:endParaRPr lang="en-IE" sz="2400" b="1" dirty="0"/>
                    </a:p>
                  </a:txBody>
                  <a:tcPr>
                    <a:lnL w="12700" cap="flat" cmpd="sng" algn="ctr">
                      <a:solidFill>
                        <a:schemeClr val="tx1"/>
                      </a:solidFill>
                      <a:prstDash val="solid"/>
                      <a:round/>
                      <a:headEnd type="none" w="med" len="med"/>
                      <a:tailEnd type="none" w="med" len="med"/>
                    </a:lnL>
                  </a:tcPr>
                </a:tc>
              </a:tr>
              <a:tr h="1371600">
                <a:tc>
                  <a:txBody>
                    <a:bodyPr/>
                    <a:lstStyle/>
                    <a:p>
                      <a:r>
                        <a:rPr lang="en-IE" sz="2400" dirty="0" smtClean="0"/>
                        <a:t>ORM make database schema tightly coupled to the application.</a:t>
                      </a:r>
                      <a:endParaRPr lang="en-IE" sz="2400" dirty="0"/>
                    </a:p>
                  </a:txBody>
                  <a:tcPr>
                    <a:lnR w="12700" cap="flat" cmpd="sng" algn="ctr">
                      <a:solidFill>
                        <a:schemeClr val="tx1"/>
                      </a:solidFill>
                      <a:prstDash val="solid"/>
                      <a:round/>
                      <a:headEnd type="none" w="med" len="med"/>
                      <a:tailEnd type="none" w="med" len="med"/>
                    </a:lnR>
                  </a:tcPr>
                </a:tc>
                <a:tc>
                  <a:txBody>
                    <a:bodyPr/>
                    <a:lstStyle/>
                    <a:p>
                      <a:r>
                        <a:rPr lang="en-IE" sz="2400" dirty="0" smtClean="0"/>
                        <a:t>Database developed independently</a:t>
                      </a:r>
                      <a:r>
                        <a:rPr lang="en-IE" sz="2400" baseline="0" dirty="0" smtClean="0"/>
                        <a:t> of application internal structures.</a:t>
                      </a:r>
                      <a:endParaRPr lang="en-IE" sz="2400" dirty="0"/>
                    </a:p>
                  </a:txBody>
                  <a:tcPr>
                    <a:lnL w="12700" cap="flat" cmpd="sng" algn="ctr">
                      <a:solidFill>
                        <a:schemeClr val="tx1"/>
                      </a:solidFill>
                      <a:prstDash val="solid"/>
                      <a:round/>
                      <a:headEnd type="none" w="med" len="med"/>
                      <a:tailEnd type="none" w="med" len="med"/>
                    </a:lnL>
                  </a:tcPr>
                </a:tc>
              </a:tr>
              <a:tr h="370840">
                <a:tc>
                  <a:txBody>
                    <a:bodyPr/>
                    <a:lstStyle/>
                    <a:p>
                      <a:r>
                        <a:rPr lang="en-IE" sz="2400" dirty="0" smtClean="0"/>
                        <a:t>Don’t let schema bleed into the test code.</a:t>
                      </a:r>
                    </a:p>
                  </a:txBody>
                  <a:tcPr>
                    <a:lnR w="12700" cap="flat" cmpd="sng" algn="ctr">
                      <a:solidFill>
                        <a:schemeClr val="tx1"/>
                      </a:solidFill>
                      <a:prstDash val="solid"/>
                      <a:round/>
                      <a:headEnd type="none" w="med" len="med"/>
                      <a:tailEnd type="none" w="med" len="med"/>
                    </a:lnR>
                  </a:tcPr>
                </a:tc>
                <a:tc>
                  <a:txBody>
                    <a:bodyPr/>
                    <a:lstStyle/>
                    <a:p>
                      <a:r>
                        <a:rPr lang="en-IE" sz="2400" dirty="0" smtClean="0"/>
                        <a:t>Test code is allowed full access to database</a:t>
                      </a:r>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187025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Database Preparation</a:t>
            </a:r>
            <a:endParaRPr lang="en-IE" dirty="0"/>
          </a:p>
        </p:txBody>
      </p:sp>
      <p:sp>
        <p:nvSpPr>
          <p:cNvPr id="3" name="Content Placeholder 2"/>
          <p:cNvSpPr>
            <a:spLocks noGrp="1"/>
          </p:cNvSpPr>
          <p:nvPr>
            <p:ph idx="1"/>
          </p:nvPr>
        </p:nvSpPr>
        <p:spPr/>
        <p:txBody>
          <a:bodyPr/>
          <a:lstStyle/>
          <a:p>
            <a: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E" sz="2800" kern="1200" dirty="0" smtClean="0">
                <a:solidFill>
                  <a:schemeClr val="tx1"/>
                </a:solidFill>
                <a:effectLst/>
                <a:latin typeface="+mn-lt"/>
                <a:ea typeface="+mn-ea"/>
                <a:cs typeface="+mn-cs"/>
              </a:rPr>
              <a:t>Use a golden image of database for quick start.  May contain lots of static data.</a:t>
            </a:r>
            <a:endParaRPr lang="en-IE" dirty="0" smtClean="0"/>
          </a:p>
          <a:p>
            <a: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E" dirty="0" smtClean="0"/>
              <a:t>Recreate schema and data</a:t>
            </a:r>
          </a:p>
          <a:p>
            <a:r>
              <a:rPr lang="en-IE" dirty="0" smtClean="0"/>
              <a:t>Recreate data only</a:t>
            </a:r>
          </a:p>
          <a:p>
            <a:r>
              <a:rPr lang="en-IE" dirty="0" smtClean="0"/>
              <a:t>Roll-back data changed during test</a:t>
            </a:r>
          </a:p>
          <a:p>
            <a:endParaRPr lang="en-IE" dirty="0"/>
          </a:p>
          <a:p>
            <a:r>
              <a:rPr lang="en-IE" dirty="0" smtClean="0"/>
              <a:t>Prepare test specific data</a:t>
            </a:r>
          </a:p>
          <a:p>
            <a:r>
              <a:rPr lang="en-IE" dirty="0" smtClean="0"/>
              <a:t>Tests that don’t update database</a:t>
            </a:r>
            <a:endParaRPr lang="en-IE" dirty="0"/>
          </a:p>
        </p:txBody>
      </p:sp>
    </p:spTree>
    <p:extLst>
      <p:ext uri="{BB962C8B-B14F-4D97-AF65-F5344CB8AC3E}">
        <p14:creationId xmlns:p14="http://schemas.microsoft.com/office/powerpoint/2010/main" val="4248802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Inputs and outputs</a:t>
            </a:r>
            <a:endParaRPr lang="en-IE" dirty="0"/>
          </a:p>
        </p:txBody>
      </p:sp>
      <p:sp>
        <p:nvSpPr>
          <p:cNvPr id="3" name="Content Placeholder 2"/>
          <p:cNvSpPr>
            <a:spLocks noGrp="1"/>
          </p:cNvSpPr>
          <p:nvPr>
            <p:ph idx="1"/>
          </p:nvPr>
        </p:nvSpPr>
        <p:spPr/>
        <p:txBody>
          <a:bodyPr/>
          <a:lstStyle/>
          <a:p>
            <a:r>
              <a:rPr lang="en-IE" dirty="0" smtClean="0"/>
              <a:t>For a stateless service</a:t>
            </a:r>
          </a:p>
          <a:p>
            <a:r>
              <a:rPr lang="en-IE" dirty="0" smtClean="0"/>
              <a:t>Identify input stimuli and the side effects they cause.</a:t>
            </a:r>
          </a:p>
          <a:p>
            <a:r>
              <a:rPr lang="en-IE" dirty="0" smtClean="0"/>
              <a:t>Split each scenario to include </a:t>
            </a:r>
            <a:r>
              <a:rPr lang="en-IE" smtClean="0"/>
              <a:t>one stimulus only.</a:t>
            </a:r>
            <a:endParaRPr lang="en-IE" dirty="0"/>
          </a:p>
        </p:txBody>
      </p:sp>
    </p:spTree>
    <p:extLst>
      <p:ext uri="{BB962C8B-B14F-4D97-AF65-F5344CB8AC3E}">
        <p14:creationId xmlns:p14="http://schemas.microsoft.com/office/powerpoint/2010/main" val="3657724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Input Stimuli</a:t>
            </a:r>
            <a:endParaRPr lang="en-IE" dirty="0"/>
          </a:p>
        </p:txBody>
      </p:sp>
      <p:sp>
        <p:nvSpPr>
          <p:cNvPr id="3" name="Content Placeholder 2"/>
          <p:cNvSpPr>
            <a:spLocks noGrp="1"/>
          </p:cNvSpPr>
          <p:nvPr>
            <p:ph idx="1"/>
          </p:nvPr>
        </p:nvSpPr>
        <p:spPr/>
        <p:txBody>
          <a:bodyPr/>
          <a:lstStyle/>
          <a:p>
            <a:r>
              <a:rPr lang="en-IE" dirty="0" smtClean="0"/>
              <a:t>HTTP requests</a:t>
            </a:r>
          </a:p>
          <a:p>
            <a:r>
              <a:rPr lang="en-IE" dirty="0" smtClean="0"/>
              <a:t>Messages</a:t>
            </a:r>
          </a:p>
          <a:p>
            <a:r>
              <a:rPr lang="en-IE" dirty="0" smtClean="0"/>
              <a:t>Database triggers</a:t>
            </a:r>
          </a:p>
          <a:p>
            <a:r>
              <a:rPr lang="en-IE" dirty="0" smtClean="0"/>
              <a:t>File creation</a:t>
            </a:r>
            <a:endParaRPr lang="en-IE" dirty="0"/>
          </a:p>
        </p:txBody>
      </p:sp>
    </p:spTree>
    <p:extLst>
      <p:ext uri="{BB962C8B-B14F-4D97-AF65-F5344CB8AC3E}">
        <p14:creationId xmlns:p14="http://schemas.microsoft.com/office/powerpoint/2010/main" val="1766117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173957"/>
            <a:ext cx="7886700" cy="994172"/>
          </a:xfrm>
        </p:spPr>
        <p:txBody>
          <a:bodyPr/>
          <a:lstStyle/>
          <a:p>
            <a:r>
              <a:rPr lang="en-IE" dirty="0" smtClean="0"/>
              <a:t>Testing Lifecycle</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0645172"/>
              </p:ext>
            </p:extLst>
          </p:nvPr>
        </p:nvGraphicFramePr>
        <p:xfrm>
          <a:off x="1190625" y="1493217"/>
          <a:ext cx="7886700" cy="4360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9980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Minimize test scenario scopes</a:t>
            </a:r>
            <a:endParaRPr lang="en-IE" dirty="0"/>
          </a:p>
        </p:txBody>
      </p:sp>
      <p:sp>
        <p:nvSpPr>
          <p:cNvPr id="3" name="Content Placeholder 2"/>
          <p:cNvSpPr>
            <a:spLocks noGrp="1"/>
          </p:cNvSpPr>
          <p:nvPr>
            <p:ph idx="1"/>
          </p:nvPr>
        </p:nvSpPr>
        <p:spPr/>
        <p:txBody>
          <a:bodyPr/>
          <a:lstStyle/>
          <a:p>
            <a:endParaRPr lang="en-IE"/>
          </a:p>
        </p:txBody>
      </p:sp>
      <p:pic>
        <p:nvPicPr>
          <p:cNvPr id="4" name="Picture 3"/>
          <p:cNvPicPr>
            <a:picLocks noChangeAspect="1"/>
          </p:cNvPicPr>
          <p:nvPr/>
        </p:nvPicPr>
        <p:blipFill>
          <a:blip r:embed="rId3"/>
          <a:stretch>
            <a:fillRect/>
          </a:stretch>
        </p:blipFill>
        <p:spPr>
          <a:xfrm>
            <a:off x="506946" y="1741037"/>
            <a:ext cx="7828094" cy="5050633"/>
          </a:xfrm>
          <a:prstGeom prst="rect">
            <a:avLst/>
          </a:prstGeom>
        </p:spPr>
      </p:pic>
      <p:cxnSp>
        <p:nvCxnSpPr>
          <p:cNvPr id="6" name="Straight Connector 5"/>
          <p:cNvCxnSpPr/>
          <p:nvPr/>
        </p:nvCxnSpPr>
        <p:spPr>
          <a:xfrm>
            <a:off x="1544531" y="3231196"/>
            <a:ext cx="0" cy="18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0111" y="3458611"/>
            <a:ext cx="7912166" cy="0"/>
          </a:xfrm>
          <a:prstGeom prst="line">
            <a:avLst/>
          </a:prstGeom>
          <a:ln w="7620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1583" y="4814419"/>
            <a:ext cx="7912166" cy="0"/>
          </a:xfrm>
          <a:prstGeom prst="line">
            <a:avLst/>
          </a:prstGeom>
          <a:ln w="762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70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Questions</a:t>
            </a:r>
            <a:endParaRPr lang="en-IE" dirty="0"/>
          </a:p>
        </p:txBody>
      </p:sp>
      <p:sp>
        <p:nvSpPr>
          <p:cNvPr id="3" name="Content Placeholder 2"/>
          <p:cNvSpPr>
            <a:spLocks noGrp="1"/>
          </p:cNvSpPr>
          <p:nvPr>
            <p:ph idx="1"/>
          </p:nvPr>
        </p:nvSpPr>
        <p:spPr/>
        <p:txBody>
          <a:bodyPr/>
          <a:lstStyle/>
          <a:p>
            <a:endParaRPr lang="en-IE"/>
          </a:p>
        </p:txBody>
      </p:sp>
      <p:pic>
        <p:nvPicPr>
          <p:cNvPr id="1028" name="Picture 4" descr="http://www.auburn-rose.com/auburnrose/wp-content/uploads/2015/01/8questions_blo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42" y="-76200"/>
            <a:ext cx="9445992" cy="697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959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Unit</a:t>
            </a:r>
            <a:r>
              <a:rPr lang="en-IE" baseline="0" dirty="0" smtClean="0"/>
              <a:t> Testing</a:t>
            </a:r>
            <a:endParaRPr lang="en-IE" dirty="0"/>
          </a:p>
        </p:txBody>
      </p:sp>
      <p:pic>
        <p:nvPicPr>
          <p:cNvPr id="4098" name="Picture 2" descr="http://www.appperfect.com/images/java-unit-test/java_unit_test_results_by_developer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9416" y="1690689"/>
            <a:ext cx="6961343" cy="504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32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Functional Testing</a:t>
            </a:r>
            <a:endParaRPr lang="en-IE" dirty="0"/>
          </a:p>
        </p:txBody>
      </p:sp>
      <p:pic>
        <p:nvPicPr>
          <p:cNvPr id="1026" name="Picture 2" descr="https://www.mirantis.com/wp-content/uploads/2014/06/red_icon_driver_integration.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92881" y="1450994"/>
            <a:ext cx="5178516" cy="517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141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System Testing</a:t>
            </a:r>
            <a:endParaRPr lang="en-IE" dirty="0"/>
          </a:p>
        </p:txBody>
      </p:sp>
      <p:pic>
        <p:nvPicPr>
          <p:cNvPr id="2050" name="Picture 2" descr="http://www.integramicroservices.com/case-study-images/system%20testing.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53111" y="1434568"/>
            <a:ext cx="5090908" cy="509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98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Production</a:t>
            </a:r>
            <a:endParaRPr lang="en-IE" dirty="0"/>
          </a:p>
        </p:txBody>
      </p:sp>
      <p:sp>
        <p:nvSpPr>
          <p:cNvPr id="3" name="Content Placeholder 2"/>
          <p:cNvSpPr>
            <a:spLocks noGrp="1"/>
          </p:cNvSpPr>
          <p:nvPr>
            <p:ph idx="1"/>
          </p:nvPr>
        </p:nvSpPr>
        <p:spPr/>
        <p:txBody>
          <a:bodyPr/>
          <a:lstStyle/>
          <a:p>
            <a:endParaRPr lang="en-IE"/>
          </a:p>
        </p:txBody>
      </p:sp>
      <p:pic>
        <p:nvPicPr>
          <p:cNvPr id="3074" name="Picture 2" descr="http://davidwalsh.name/demo/bulletproof-tru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49" y="1986738"/>
            <a:ext cx="7460775" cy="4029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628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43453797"/>
              </p:ext>
            </p:extLst>
          </p:nvPr>
        </p:nvGraphicFramePr>
        <p:xfrm>
          <a:off x="628650" y="1054194"/>
          <a:ext cx="7886700" cy="3705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IE" dirty="0" smtClean="0"/>
              <a:t>Test Responsibilities</a:t>
            </a:r>
            <a:endParaRPr lang="en-I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8247166"/>
              </p:ext>
            </p:extLst>
          </p:nvPr>
        </p:nvGraphicFramePr>
        <p:xfrm>
          <a:off x="806905" y="2602091"/>
          <a:ext cx="8635093" cy="37056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05282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 Environments</a:t>
            </a:r>
            <a:endParaRPr lang="en-I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45148837"/>
              </p:ext>
            </p:extLst>
          </p:nvPr>
        </p:nvGraphicFramePr>
        <p:xfrm>
          <a:off x="517476" y="1646465"/>
          <a:ext cx="7955506" cy="4290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p:cNvGraphicFramePr>
          <p:nvPr>
            <p:extLst>
              <p:ext uri="{D42A27DB-BD31-4B8C-83A1-F6EECF244321}">
                <p14:modId xmlns:p14="http://schemas.microsoft.com/office/powerpoint/2010/main" val="2853283663"/>
              </p:ext>
            </p:extLst>
          </p:nvPr>
        </p:nvGraphicFramePr>
        <p:xfrm>
          <a:off x="536594" y="1446015"/>
          <a:ext cx="7211465" cy="27600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2316742109"/>
              </p:ext>
            </p:extLst>
          </p:nvPr>
        </p:nvGraphicFramePr>
        <p:xfrm>
          <a:off x="850306" y="3158923"/>
          <a:ext cx="8348677" cy="276003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718934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10124</TotalTime>
  <Words>930</Words>
  <Application>Microsoft Office PowerPoint</Application>
  <PresentationFormat>On-screen Show (4:3)</PresentationFormat>
  <Paragraphs>187</Paragraphs>
  <Slides>31</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Courier New</vt:lpstr>
      <vt:lpstr>Office Theme</vt:lpstr>
      <vt:lpstr>Mock Objects  in  Functional Testing</vt:lpstr>
      <vt:lpstr>Dimension Data Cloud Business Unit</vt:lpstr>
      <vt:lpstr>Testing Lifecycle</vt:lpstr>
      <vt:lpstr>Unit Testing</vt:lpstr>
      <vt:lpstr>Functional Testing</vt:lpstr>
      <vt:lpstr>System Testing</vt:lpstr>
      <vt:lpstr>Production</vt:lpstr>
      <vt:lpstr>Test Responsibilities</vt:lpstr>
      <vt:lpstr>Test Environments</vt:lpstr>
      <vt:lpstr>Test Environment</vt:lpstr>
      <vt:lpstr>Test Environments</vt:lpstr>
      <vt:lpstr>Test in Production</vt:lpstr>
      <vt:lpstr>Test in Production</vt:lpstr>
      <vt:lpstr>Test Environments</vt:lpstr>
      <vt:lpstr>Functional Testing</vt:lpstr>
      <vt:lpstr>Mocking Dependent Services</vt:lpstr>
      <vt:lpstr>Modes of communication</vt:lpstr>
      <vt:lpstr>Mocking an HTTP service</vt:lpstr>
      <vt:lpstr>WireMock</vt:lpstr>
      <vt:lpstr>Asynchronous Communication</vt:lpstr>
      <vt:lpstr>Proprietary Communication</vt:lpstr>
      <vt:lpstr>Solution: Mock Client Library</vt:lpstr>
      <vt:lpstr>Mock Client Library</vt:lpstr>
      <vt:lpstr>Application state</vt:lpstr>
      <vt:lpstr>Database Usage</vt:lpstr>
      <vt:lpstr>Database and Application</vt:lpstr>
      <vt:lpstr>Database Preparation</vt:lpstr>
      <vt:lpstr>Inputs and outputs</vt:lpstr>
      <vt:lpstr>Input Stimuli</vt:lpstr>
      <vt:lpstr>Minimize test scenario scopes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Mock objects  in  functional testing</dc:title>
  <dc:creator>Sven Rosvall</dc:creator>
  <cp:lastModifiedBy>Sven Rosvall</cp:lastModifiedBy>
  <cp:revision>73</cp:revision>
  <dcterms:created xsi:type="dcterms:W3CDTF">2015-04-14T19:35:38Z</dcterms:created>
  <dcterms:modified xsi:type="dcterms:W3CDTF">2015-05-08T19:56:56Z</dcterms:modified>
</cp:coreProperties>
</file>