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2"/>
  </p:notesMasterIdLst>
  <p:handoutMasterIdLst>
    <p:handoutMasterId r:id="rId23"/>
  </p:handoutMasterIdLst>
  <p:sldIdLst>
    <p:sldId id="403" r:id="rId2"/>
    <p:sldId id="343" r:id="rId3"/>
    <p:sldId id="406" r:id="rId4"/>
    <p:sldId id="10978" r:id="rId5"/>
    <p:sldId id="10957" r:id="rId6"/>
    <p:sldId id="10969" r:id="rId7"/>
    <p:sldId id="10972" r:id="rId8"/>
    <p:sldId id="404" r:id="rId9"/>
    <p:sldId id="10981" r:id="rId10"/>
    <p:sldId id="10959" r:id="rId11"/>
    <p:sldId id="10961" r:id="rId12"/>
    <p:sldId id="10973" r:id="rId13"/>
    <p:sldId id="405" r:id="rId14"/>
    <p:sldId id="10974" r:id="rId15"/>
    <p:sldId id="10975" r:id="rId16"/>
    <p:sldId id="10976" r:id="rId17"/>
    <p:sldId id="10977" r:id="rId18"/>
    <p:sldId id="10980" r:id="rId19"/>
    <p:sldId id="10979" r:id="rId20"/>
    <p:sldId id="3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F00"/>
    <a:srgbClr val="F5F5F5"/>
    <a:srgbClr val="2C2C2C"/>
    <a:srgbClr val="414141"/>
    <a:srgbClr val="ED2424"/>
    <a:srgbClr val="7F7F7F"/>
    <a:srgbClr val="DDE9F4"/>
    <a:srgbClr val="9EA6AE"/>
    <a:srgbClr val="FF6666"/>
    <a:srgbClr val="A15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8D5F6-6702-4D01-A5FE-A30FB84EDD28}" v="13" dt="2022-03-31T20:06:34.46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327"/>
  </p:normalViewPr>
  <p:slideViewPr>
    <p:cSldViewPr snapToGrid="0" snapToObjects="1">
      <p:cViewPr>
        <p:scale>
          <a:sx n="100" d="100"/>
          <a:sy n="100" d="100"/>
        </p:scale>
        <p:origin x="1568" y="672"/>
      </p:cViewPr>
      <p:guideLst>
        <p:guide pos="3840"/>
        <p:guide pos="2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59" d="100"/>
          <a:sy n="159" d="100"/>
        </p:scale>
        <p:origin x="5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 Brereton" userId="3067fdd1-9bb2-488f-a558-f4accb47ebe7" providerId="ADAL" clId="{BBEEE7ED-4C3B-4C44-BC6D-3BAC98E57FD6}"/>
    <pc:docChg chg="undo custSel addSld delSld modSld sldOrd modMainMaster">
      <pc:chgData name="Foster Brereton" userId="3067fdd1-9bb2-488f-a558-f4accb47ebe7" providerId="ADAL" clId="{BBEEE7ED-4C3B-4C44-BC6D-3BAC98E57FD6}" dt="2022-03-29T22:43:27.694" v="3612" actId="20577"/>
      <pc:docMkLst>
        <pc:docMk/>
      </pc:docMkLst>
      <pc:sldChg chg="modSp mod">
        <pc:chgData name="Foster Brereton" userId="3067fdd1-9bb2-488f-a558-f4accb47ebe7" providerId="ADAL" clId="{BBEEE7ED-4C3B-4C44-BC6D-3BAC98E57FD6}" dt="2022-03-28T17:25:54.162" v="5"/>
        <pc:sldMkLst>
          <pc:docMk/>
          <pc:sldMk cId="666591085" sldId="343"/>
        </pc:sldMkLst>
        <pc:spChg chg="mod">
          <ac:chgData name="Foster Brereton" userId="3067fdd1-9bb2-488f-a558-f4accb47ebe7" providerId="ADAL" clId="{BBEEE7ED-4C3B-4C44-BC6D-3BAC98E57FD6}" dt="2022-03-28T17:25:54.162" v="5"/>
          <ac:spMkLst>
            <pc:docMk/>
            <pc:sldMk cId="666591085" sldId="343"/>
            <ac:spMk id="4" creationId="{9F99987C-19A5-4EB0-B326-2122DC786874}"/>
          </ac:spMkLst>
        </pc:spChg>
      </pc:sldChg>
      <pc:sldChg chg="modSp mod">
        <pc:chgData name="Foster Brereton" userId="3067fdd1-9bb2-488f-a558-f4accb47ebe7" providerId="ADAL" clId="{BBEEE7ED-4C3B-4C44-BC6D-3BAC98E57FD6}" dt="2022-03-28T17:26:02.755" v="11" actId="20577"/>
        <pc:sldMkLst>
          <pc:docMk/>
          <pc:sldMk cId="2602775302" sldId="404"/>
        </pc:sldMkLst>
        <pc:spChg chg="mod">
          <ac:chgData name="Foster Brereton" userId="3067fdd1-9bb2-488f-a558-f4accb47ebe7" providerId="ADAL" clId="{BBEEE7ED-4C3B-4C44-BC6D-3BAC98E57FD6}" dt="2022-03-28T17:26:02.755" v="11" actId="20577"/>
          <ac:spMkLst>
            <pc:docMk/>
            <pc:sldMk cId="2602775302" sldId="404"/>
            <ac:spMk id="4" creationId="{9F99987C-19A5-4EB0-B326-2122DC786874}"/>
          </ac:spMkLst>
        </pc:spChg>
      </pc:sldChg>
      <pc:sldChg chg="modSp mod">
        <pc:chgData name="Foster Brereton" userId="3067fdd1-9bb2-488f-a558-f4accb47ebe7" providerId="ADAL" clId="{BBEEE7ED-4C3B-4C44-BC6D-3BAC98E57FD6}" dt="2022-03-28T18:52:21.681" v="1998" actId="14100"/>
        <pc:sldMkLst>
          <pc:docMk/>
          <pc:sldMk cId="1294399858" sldId="405"/>
        </pc:sldMkLst>
        <pc:spChg chg="mod">
          <ac:chgData name="Foster Brereton" userId="3067fdd1-9bb2-488f-a558-f4accb47ebe7" providerId="ADAL" clId="{BBEEE7ED-4C3B-4C44-BC6D-3BAC98E57FD6}" dt="2022-03-28T18:52:21.681" v="1998" actId="14100"/>
          <ac:spMkLst>
            <pc:docMk/>
            <pc:sldMk cId="1294399858" sldId="405"/>
            <ac:spMk id="4" creationId="{9F99987C-19A5-4EB0-B326-2122DC786874}"/>
          </ac:spMkLst>
        </pc:spChg>
      </pc:sldChg>
      <pc:sldChg chg="modSp mod">
        <pc:chgData name="Foster Brereton" userId="3067fdd1-9bb2-488f-a558-f4accb47ebe7" providerId="ADAL" clId="{BBEEE7ED-4C3B-4C44-BC6D-3BAC98E57FD6}" dt="2022-03-28T17:31:58.053" v="188" actId="113"/>
        <pc:sldMkLst>
          <pc:docMk/>
          <pc:sldMk cId="1080089332" sldId="406"/>
        </pc:sldMkLst>
        <pc:spChg chg="mod">
          <ac:chgData name="Foster Brereton" userId="3067fdd1-9bb2-488f-a558-f4accb47ebe7" providerId="ADAL" clId="{BBEEE7ED-4C3B-4C44-BC6D-3BAC98E57FD6}" dt="2022-03-28T17:25:57.829" v="6" actId="20577"/>
          <ac:spMkLst>
            <pc:docMk/>
            <pc:sldMk cId="1080089332" sldId="406"/>
            <ac:spMk id="2" creationId="{2A22BBB9-E3D6-2047-828D-B35252B068D9}"/>
          </ac:spMkLst>
        </pc:spChg>
        <pc:spChg chg="mod">
          <ac:chgData name="Foster Brereton" userId="3067fdd1-9bb2-488f-a558-f4accb47ebe7" providerId="ADAL" clId="{BBEEE7ED-4C3B-4C44-BC6D-3BAC98E57FD6}" dt="2022-03-28T17:31:58.053" v="188" actId="113"/>
          <ac:spMkLst>
            <pc:docMk/>
            <pc:sldMk cId="1080089332" sldId="406"/>
            <ac:spMk id="3" creationId="{D1A94D18-713D-014D-9802-2A9270138036}"/>
          </ac:spMkLst>
        </pc:spChg>
      </pc:sldChg>
      <pc:sldChg chg="modSp add del mod">
        <pc:chgData name="Foster Brereton" userId="3067fdd1-9bb2-488f-a558-f4accb47ebe7" providerId="ADAL" clId="{BBEEE7ED-4C3B-4C44-BC6D-3BAC98E57FD6}" dt="2022-03-28T17:32:31.547" v="214" actId="2696"/>
        <pc:sldMkLst>
          <pc:docMk/>
          <pc:sldMk cId="801831787" sldId="407"/>
        </pc:sldMkLst>
        <pc:spChg chg="mod">
          <ac:chgData name="Foster Brereton" userId="3067fdd1-9bb2-488f-a558-f4accb47ebe7" providerId="ADAL" clId="{BBEEE7ED-4C3B-4C44-BC6D-3BAC98E57FD6}" dt="2022-03-28T17:32:20.332" v="212" actId="20577"/>
          <ac:spMkLst>
            <pc:docMk/>
            <pc:sldMk cId="801831787" sldId="407"/>
            <ac:spMk id="2" creationId="{2A22BBB9-E3D6-2047-828D-B35252B068D9}"/>
          </ac:spMkLst>
        </pc:spChg>
      </pc:sldChg>
      <pc:sldChg chg="addSp delSp modSp add mod">
        <pc:chgData name="Foster Brereton" userId="3067fdd1-9bb2-488f-a558-f4accb47ebe7" providerId="ADAL" clId="{BBEEE7ED-4C3B-4C44-BC6D-3BAC98E57FD6}" dt="2022-03-28T21:01:43.930" v="3435" actId="2711"/>
        <pc:sldMkLst>
          <pc:docMk/>
          <pc:sldMk cId="616548850" sldId="10957"/>
        </pc:sldMkLst>
        <pc:spChg chg="mod">
          <ac:chgData name="Foster Brereton" userId="3067fdd1-9bb2-488f-a558-f4accb47ebe7" providerId="ADAL" clId="{BBEEE7ED-4C3B-4C44-BC6D-3BAC98E57FD6}" dt="2022-03-28T17:32:50.125" v="242" actId="20577"/>
          <ac:spMkLst>
            <pc:docMk/>
            <pc:sldMk cId="616548850" sldId="10957"/>
            <ac:spMk id="4" creationId="{E7878679-73FE-4349-BE37-D7AEBBFA9BE4}"/>
          </ac:spMkLst>
        </pc:spChg>
        <pc:spChg chg="mod">
          <ac:chgData name="Foster Brereton" userId="3067fdd1-9bb2-488f-a558-f4accb47ebe7" providerId="ADAL" clId="{BBEEE7ED-4C3B-4C44-BC6D-3BAC98E57FD6}" dt="2022-03-28T21:01:43.930" v="3435" actId="2711"/>
          <ac:spMkLst>
            <pc:docMk/>
            <pc:sldMk cId="616548850" sldId="10957"/>
            <ac:spMk id="5" creationId="{68BEC562-EF65-416F-8A5A-3D7FE37F73D1}"/>
          </ac:spMkLst>
        </pc:spChg>
        <pc:spChg chg="mod">
          <ac:chgData name="Foster Brereton" userId="3067fdd1-9bb2-488f-a558-f4accb47ebe7" providerId="ADAL" clId="{BBEEE7ED-4C3B-4C44-BC6D-3BAC98E57FD6}" dt="2022-03-28T17:40:25.320" v="401" actId="20577"/>
          <ac:spMkLst>
            <pc:docMk/>
            <pc:sldMk cId="616548850" sldId="10957"/>
            <ac:spMk id="7" creationId="{610C83E9-FF6B-C44A-A933-7A35345B6B45}"/>
          </ac:spMkLst>
        </pc:spChg>
        <pc:picChg chg="del">
          <ac:chgData name="Foster Brereton" userId="3067fdd1-9bb2-488f-a558-f4accb47ebe7" providerId="ADAL" clId="{BBEEE7ED-4C3B-4C44-BC6D-3BAC98E57FD6}" dt="2022-03-28T17:39:55.912" v="351" actId="478"/>
          <ac:picMkLst>
            <pc:docMk/>
            <pc:sldMk cId="616548850" sldId="10957"/>
            <ac:picMk id="3" creationId="{D3C3BF87-0B7A-0D49-9DD7-3903BAA2BC5E}"/>
          </ac:picMkLst>
        </pc:picChg>
        <pc:picChg chg="add mod">
          <ac:chgData name="Foster Brereton" userId="3067fdd1-9bb2-488f-a558-f4accb47ebe7" providerId="ADAL" clId="{BBEEE7ED-4C3B-4C44-BC6D-3BAC98E57FD6}" dt="2022-03-28T17:39:59.478" v="352" actId="14100"/>
          <ac:picMkLst>
            <pc:docMk/>
            <pc:sldMk cId="616548850" sldId="10957"/>
            <ac:picMk id="6" creationId="{AD9FD707-C57B-8042-AC54-E9CE8F9928D0}"/>
          </ac:picMkLst>
        </pc:picChg>
      </pc:sldChg>
      <pc:sldChg chg="modSp add mod">
        <pc:chgData name="Foster Brereton" userId="3067fdd1-9bb2-488f-a558-f4accb47ebe7" providerId="ADAL" clId="{BBEEE7ED-4C3B-4C44-BC6D-3BAC98E57FD6}" dt="2022-03-28T18:54:08.271" v="2187" actId="5793"/>
        <pc:sldMkLst>
          <pc:docMk/>
          <pc:sldMk cId="2708326131" sldId="10959"/>
        </pc:sldMkLst>
        <pc:spChg chg="mod">
          <ac:chgData name="Foster Brereton" userId="3067fdd1-9bb2-488f-a558-f4accb47ebe7" providerId="ADAL" clId="{BBEEE7ED-4C3B-4C44-BC6D-3BAC98E57FD6}" dt="2022-03-28T18:54:08.271" v="2187" actId="5793"/>
          <ac:spMkLst>
            <pc:docMk/>
            <pc:sldMk cId="2708326131" sldId="10959"/>
            <ac:spMk id="3" creationId="{3B6F1B12-AD97-1740-A397-7B6E4653B5C2}"/>
          </ac:spMkLst>
        </pc:spChg>
      </pc:sldChg>
      <pc:sldChg chg="add">
        <pc:chgData name="Foster Brereton" userId="3067fdd1-9bb2-488f-a558-f4accb47ebe7" providerId="ADAL" clId="{BBEEE7ED-4C3B-4C44-BC6D-3BAC98E57FD6}" dt="2022-03-28T18:33:36.382" v="1236"/>
        <pc:sldMkLst>
          <pc:docMk/>
          <pc:sldMk cId="1103336527" sldId="10961"/>
        </pc:sldMkLst>
      </pc:sldChg>
      <pc:sldChg chg="modSp add mod ord">
        <pc:chgData name="Foster Brereton" userId="3067fdd1-9bb2-488f-a558-f4accb47ebe7" providerId="ADAL" clId="{BBEEE7ED-4C3B-4C44-BC6D-3BAC98E57FD6}" dt="2022-03-28T21:03:20.016" v="3517" actId="2711"/>
        <pc:sldMkLst>
          <pc:docMk/>
          <pc:sldMk cId="788309920" sldId="10969"/>
        </pc:sldMkLst>
        <pc:spChg chg="mod">
          <ac:chgData name="Foster Brereton" userId="3067fdd1-9bb2-488f-a558-f4accb47ebe7" providerId="ADAL" clId="{BBEEE7ED-4C3B-4C44-BC6D-3BAC98E57FD6}" dt="2022-03-28T18:24:56.427" v="685" actId="20577"/>
          <ac:spMkLst>
            <pc:docMk/>
            <pc:sldMk cId="788309920" sldId="10969"/>
            <ac:spMk id="4" creationId="{E7878679-73FE-4349-BE37-D7AEBBFA9BE4}"/>
          </ac:spMkLst>
        </pc:spChg>
        <pc:spChg chg="mod">
          <ac:chgData name="Foster Brereton" userId="3067fdd1-9bb2-488f-a558-f4accb47ebe7" providerId="ADAL" clId="{BBEEE7ED-4C3B-4C44-BC6D-3BAC98E57FD6}" dt="2022-03-28T21:03:20.016" v="3517" actId="2711"/>
          <ac:spMkLst>
            <pc:docMk/>
            <pc:sldMk cId="788309920" sldId="10969"/>
            <ac:spMk id="5" creationId="{68BEC562-EF65-416F-8A5A-3D7FE37F73D1}"/>
          </ac:spMkLst>
        </pc:spChg>
      </pc:sldChg>
      <pc:sldChg chg="modSp add mod">
        <pc:chgData name="Foster Brereton" userId="3067fdd1-9bb2-488f-a558-f4accb47ebe7" providerId="ADAL" clId="{BBEEE7ED-4C3B-4C44-BC6D-3BAC98E57FD6}" dt="2022-03-28T18:32:21.325" v="1229" actId="2711"/>
        <pc:sldMkLst>
          <pc:docMk/>
          <pc:sldMk cId="2748676154" sldId="10972"/>
        </pc:sldMkLst>
        <pc:spChg chg="mod">
          <ac:chgData name="Foster Brereton" userId="3067fdd1-9bb2-488f-a558-f4accb47ebe7" providerId="ADAL" clId="{BBEEE7ED-4C3B-4C44-BC6D-3BAC98E57FD6}" dt="2022-03-28T18:25:06.132" v="688" actId="20577"/>
          <ac:spMkLst>
            <pc:docMk/>
            <pc:sldMk cId="2748676154" sldId="10972"/>
            <ac:spMk id="4" creationId="{E7878679-73FE-4349-BE37-D7AEBBFA9BE4}"/>
          </ac:spMkLst>
        </pc:spChg>
        <pc:spChg chg="mod">
          <ac:chgData name="Foster Brereton" userId="3067fdd1-9bb2-488f-a558-f4accb47ebe7" providerId="ADAL" clId="{BBEEE7ED-4C3B-4C44-BC6D-3BAC98E57FD6}" dt="2022-03-28T18:32:21.325" v="1229" actId="2711"/>
          <ac:spMkLst>
            <pc:docMk/>
            <pc:sldMk cId="2748676154" sldId="10972"/>
            <ac:spMk id="5" creationId="{68BEC562-EF65-416F-8A5A-3D7FE37F73D1}"/>
          </ac:spMkLst>
        </pc:spChg>
      </pc:sldChg>
      <pc:sldChg chg="addSp delSp modSp add mod">
        <pc:chgData name="Foster Brereton" userId="3067fdd1-9bb2-488f-a558-f4accb47ebe7" providerId="ADAL" clId="{BBEEE7ED-4C3B-4C44-BC6D-3BAC98E57FD6}" dt="2022-03-28T18:39:11.529" v="1307" actId="1076"/>
        <pc:sldMkLst>
          <pc:docMk/>
          <pc:sldMk cId="1221556816" sldId="10973"/>
        </pc:sldMkLst>
        <pc:spChg chg="mod">
          <ac:chgData name="Foster Brereton" userId="3067fdd1-9bb2-488f-a558-f4accb47ebe7" providerId="ADAL" clId="{BBEEE7ED-4C3B-4C44-BC6D-3BAC98E57FD6}" dt="2022-03-28T18:36:52.238" v="1288" actId="20577"/>
          <ac:spMkLst>
            <pc:docMk/>
            <pc:sldMk cId="1221556816" sldId="10973"/>
            <ac:spMk id="2" creationId="{A2E063A6-CAD9-DC45-A8F4-18BBB5758349}"/>
          </ac:spMkLst>
        </pc:spChg>
        <pc:spChg chg="del">
          <ac:chgData name="Foster Brereton" userId="3067fdd1-9bb2-488f-a558-f4accb47ebe7" providerId="ADAL" clId="{BBEEE7ED-4C3B-4C44-BC6D-3BAC98E57FD6}" dt="2022-03-28T18:37:00.694" v="1289" actId="478"/>
          <ac:spMkLst>
            <pc:docMk/>
            <pc:sldMk cId="1221556816" sldId="10973"/>
            <ac:spMk id="3" creationId="{D1607B5E-9B69-5841-B9B3-F6AB4C9D32DC}"/>
          </ac:spMkLst>
        </pc:spChg>
        <pc:spChg chg="add del mod">
          <ac:chgData name="Foster Brereton" userId="3067fdd1-9bb2-488f-a558-f4accb47ebe7" providerId="ADAL" clId="{BBEEE7ED-4C3B-4C44-BC6D-3BAC98E57FD6}" dt="2022-03-28T18:37:03.642" v="1290" actId="478"/>
          <ac:spMkLst>
            <pc:docMk/>
            <pc:sldMk cId="1221556816" sldId="10973"/>
            <ac:spMk id="6" creationId="{D7D16BBC-1A54-034C-8178-8BF43DA96350}"/>
          </ac:spMkLst>
        </pc:spChg>
        <pc:picChg chg="del">
          <ac:chgData name="Foster Brereton" userId="3067fdd1-9bb2-488f-a558-f4accb47ebe7" providerId="ADAL" clId="{BBEEE7ED-4C3B-4C44-BC6D-3BAC98E57FD6}" dt="2022-03-28T18:37:12.390" v="1296" actId="478"/>
          <ac:picMkLst>
            <pc:docMk/>
            <pc:sldMk cId="1221556816" sldId="10973"/>
            <ac:picMk id="5" creationId="{1FC427AB-B49B-1B4E-9446-10D348575F2C}"/>
          </ac:picMkLst>
        </pc:picChg>
        <pc:picChg chg="add mod">
          <ac:chgData name="Foster Brereton" userId="3067fdd1-9bb2-488f-a558-f4accb47ebe7" providerId="ADAL" clId="{BBEEE7ED-4C3B-4C44-BC6D-3BAC98E57FD6}" dt="2022-03-28T18:39:11.529" v="1307" actId="1076"/>
          <ac:picMkLst>
            <pc:docMk/>
            <pc:sldMk cId="1221556816" sldId="10973"/>
            <ac:picMk id="8" creationId="{83E82221-CB5D-6145-94EB-9A3AB2921576}"/>
          </ac:picMkLst>
        </pc:picChg>
        <pc:picChg chg="add mod">
          <ac:chgData name="Foster Brereton" userId="3067fdd1-9bb2-488f-a558-f4accb47ebe7" providerId="ADAL" clId="{BBEEE7ED-4C3B-4C44-BC6D-3BAC98E57FD6}" dt="2022-03-28T18:39:08.922" v="1306" actId="1076"/>
          <ac:picMkLst>
            <pc:docMk/>
            <pc:sldMk cId="1221556816" sldId="10973"/>
            <ac:picMk id="10" creationId="{D024E5E3-1348-B549-BBAD-4C22FDC9FB55}"/>
          </ac:picMkLst>
        </pc:picChg>
      </pc:sldChg>
      <pc:sldChg chg="add del">
        <pc:chgData name="Foster Brereton" userId="3067fdd1-9bb2-488f-a558-f4accb47ebe7" providerId="ADAL" clId="{BBEEE7ED-4C3B-4C44-BC6D-3BAC98E57FD6}" dt="2022-03-28T18:40:16.205" v="1323" actId="2696"/>
        <pc:sldMkLst>
          <pc:docMk/>
          <pc:sldMk cId="441811529" sldId="10974"/>
        </pc:sldMkLst>
      </pc:sldChg>
      <pc:sldChg chg="addSp delSp modSp add mod">
        <pc:chgData name="Foster Brereton" userId="3067fdd1-9bb2-488f-a558-f4accb47ebe7" providerId="ADAL" clId="{BBEEE7ED-4C3B-4C44-BC6D-3BAC98E57FD6}" dt="2022-03-28T20:55:39.022" v="3432" actId="20577"/>
        <pc:sldMkLst>
          <pc:docMk/>
          <pc:sldMk cId="1781719249" sldId="10974"/>
        </pc:sldMkLst>
        <pc:spChg chg="mod">
          <ac:chgData name="Foster Brereton" userId="3067fdd1-9bb2-488f-a558-f4accb47ebe7" providerId="ADAL" clId="{BBEEE7ED-4C3B-4C44-BC6D-3BAC98E57FD6}" dt="2022-03-28T18:40:35.750" v="1380" actId="20577"/>
          <ac:spMkLst>
            <pc:docMk/>
            <pc:sldMk cId="1781719249" sldId="10974"/>
            <ac:spMk id="2" creationId="{98DCED40-63AC-064E-8202-1614B777ADCB}"/>
          </ac:spMkLst>
        </pc:spChg>
        <pc:spChg chg="mod">
          <ac:chgData name="Foster Brereton" userId="3067fdd1-9bb2-488f-a558-f4accb47ebe7" providerId="ADAL" clId="{BBEEE7ED-4C3B-4C44-BC6D-3BAC98E57FD6}" dt="2022-03-28T20:55:39.022" v="3432" actId="20577"/>
          <ac:spMkLst>
            <pc:docMk/>
            <pc:sldMk cId="1781719249" sldId="10974"/>
            <ac:spMk id="3" creationId="{3B6F1B12-AD97-1740-A397-7B6E4653B5C2}"/>
          </ac:spMkLst>
        </pc:spChg>
        <pc:graphicFrameChg chg="add del mod modGraphic">
          <ac:chgData name="Foster Brereton" userId="3067fdd1-9bb2-488f-a558-f4accb47ebe7" providerId="ADAL" clId="{BBEEE7ED-4C3B-4C44-BC6D-3BAC98E57FD6}" dt="2022-03-28T18:55:59.189" v="2189" actId="478"/>
          <ac:graphicFrameMkLst>
            <pc:docMk/>
            <pc:sldMk cId="1781719249" sldId="10974"/>
            <ac:graphicFrameMk id="4" creationId="{C8974171-D101-3A40-8A2F-DC2176D51FE6}"/>
          </ac:graphicFrameMkLst>
        </pc:graphicFrameChg>
        <pc:graphicFrameChg chg="add del mod">
          <ac:chgData name="Foster Brereton" userId="3067fdd1-9bb2-488f-a558-f4accb47ebe7" providerId="ADAL" clId="{BBEEE7ED-4C3B-4C44-BC6D-3BAC98E57FD6}" dt="2022-03-28T18:56:00.197" v="2190" actId="478"/>
          <ac:graphicFrameMkLst>
            <pc:docMk/>
            <pc:sldMk cId="1781719249" sldId="10974"/>
            <ac:graphicFrameMk id="5" creationId="{B8FAAF9B-80D4-FC48-A4DB-648EF6FD6040}"/>
          </ac:graphicFrameMkLst>
        </pc:graphicFrameChg>
      </pc:sldChg>
      <pc:sldChg chg="addSp delSp modSp add mod modAnim">
        <pc:chgData name="Foster Brereton" userId="3067fdd1-9bb2-488f-a558-f4accb47ebe7" providerId="ADAL" clId="{BBEEE7ED-4C3B-4C44-BC6D-3BAC98E57FD6}" dt="2022-03-28T19:54:20.738" v="2707" actId="20577"/>
        <pc:sldMkLst>
          <pc:docMk/>
          <pc:sldMk cId="1973447517" sldId="10975"/>
        </pc:sldMkLst>
        <pc:spChg chg="mod">
          <ac:chgData name="Foster Brereton" userId="3067fdd1-9bb2-488f-a558-f4accb47ebe7" providerId="ADAL" clId="{BBEEE7ED-4C3B-4C44-BC6D-3BAC98E57FD6}" dt="2022-03-28T19:52:41.790" v="2679" actId="20577"/>
          <ac:spMkLst>
            <pc:docMk/>
            <pc:sldMk cId="1973447517" sldId="10975"/>
            <ac:spMk id="3" creationId="{3B6F1B12-AD97-1740-A397-7B6E4653B5C2}"/>
          </ac:spMkLst>
        </pc:spChg>
        <pc:spChg chg="add mod">
          <ac:chgData name="Foster Brereton" userId="3067fdd1-9bb2-488f-a558-f4accb47ebe7" providerId="ADAL" clId="{BBEEE7ED-4C3B-4C44-BC6D-3BAC98E57FD6}" dt="2022-03-28T19:52:11.836" v="2658" actId="122"/>
          <ac:spMkLst>
            <pc:docMk/>
            <pc:sldMk cId="1973447517" sldId="10975"/>
            <ac:spMk id="14" creationId="{BCBD3CAC-DC43-BA49-A946-1AD5688CD764}"/>
          </ac:spMkLst>
        </pc:spChg>
        <pc:grpChg chg="add">
          <ac:chgData name="Foster Brereton" userId="3067fdd1-9bb2-488f-a558-f4accb47ebe7" providerId="ADAL" clId="{BBEEE7ED-4C3B-4C44-BC6D-3BAC98E57FD6}" dt="2022-03-28T19:03:51.851" v="2557" actId="164"/>
          <ac:grpSpMkLst>
            <pc:docMk/>
            <pc:sldMk cId="1973447517" sldId="10975"/>
            <ac:grpSpMk id="15" creationId="{F1C33436-FF12-5C4B-B80E-DF1934F6AF96}"/>
          </ac:grpSpMkLst>
        </pc:grpChg>
        <pc:graphicFrameChg chg="del mod modGraphic">
          <ac:chgData name="Foster Brereton" userId="3067fdd1-9bb2-488f-a558-f4accb47ebe7" providerId="ADAL" clId="{BBEEE7ED-4C3B-4C44-BC6D-3BAC98E57FD6}" dt="2022-03-28T19:51:18.272" v="2648" actId="478"/>
          <ac:graphicFrameMkLst>
            <pc:docMk/>
            <pc:sldMk cId="1973447517" sldId="10975"/>
            <ac:graphicFrameMk id="4" creationId="{C8974171-D101-3A40-8A2F-DC2176D51FE6}"/>
          </ac:graphicFrameMkLst>
        </pc:graphicFrameChg>
        <pc:graphicFrameChg chg="mod modGraphic">
          <ac:chgData name="Foster Brereton" userId="3067fdd1-9bb2-488f-a558-f4accb47ebe7" providerId="ADAL" clId="{BBEEE7ED-4C3B-4C44-BC6D-3BAC98E57FD6}" dt="2022-03-28T19:52:58.242" v="2681" actId="122"/>
          <ac:graphicFrameMkLst>
            <pc:docMk/>
            <pc:sldMk cId="1973447517" sldId="10975"/>
            <ac:graphicFrameMk id="5" creationId="{B8FAAF9B-80D4-FC48-A4DB-648EF6FD6040}"/>
          </ac:graphicFrameMkLst>
        </pc:graphicFrameChg>
        <pc:graphicFrameChg chg="add mod modGraphic">
          <ac:chgData name="Foster Brereton" userId="3067fdd1-9bb2-488f-a558-f4accb47ebe7" providerId="ADAL" clId="{BBEEE7ED-4C3B-4C44-BC6D-3BAC98E57FD6}" dt="2022-03-28T19:54:20.738" v="2707" actId="20577"/>
          <ac:graphicFrameMkLst>
            <pc:docMk/>
            <pc:sldMk cId="1973447517" sldId="10975"/>
            <ac:graphicFrameMk id="16" creationId="{2C23D8F8-4B2E-1443-ACBE-22E30452BB68}"/>
          </ac:graphicFrameMkLst>
        </pc:graphicFrameChg>
        <pc:cxnChg chg="add del">
          <ac:chgData name="Foster Brereton" userId="3067fdd1-9bb2-488f-a558-f4accb47ebe7" providerId="ADAL" clId="{BBEEE7ED-4C3B-4C44-BC6D-3BAC98E57FD6}" dt="2022-03-28T19:02:35.196" v="2496" actId="11529"/>
          <ac:cxnSpMkLst>
            <pc:docMk/>
            <pc:sldMk cId="1973447517" sldId="10975"/>
            <ac:cxnSpMk id="7" creationId="{F9D3AB92-3382-B54A-82B2-74A7C6AB10BB}"/>
          </ac:cxnSpMkLst>
        </pc:cxnChg>
        <pc:cxnChg chg="add mod">
          <ac:chgData name="Foster Brereton" userId="3067fdd1-9bb2-488f-a558-f4accb47ebe7" providerId="ADAL" clId="{BBEEE7ED-4C3B-4C44-BC6D-3BAC98E57FD6}" dt="2022-03-28T19:52:08.207" v="2657" actId="14100"/>
          <ac:cxnSpMkLst>
            <pc:docMk/>
            <pc:sldMk cId="1973447517" sldId="10975"/>
            <ac:cxnSpMk id="9" creationId="{9C641423-A934-E945-B301-F69C77F7B1F3}"/>
          </ac:cxnSpMkLst>
        </pc:cxnChg>
      </pc:sldChg>
      <pc:sldChg chg="modSp add mod">
        <pc:chgData name="Foster Brereton" userId="3067fdd1-9bb2-488f-a558-f4accb47ebe7" providerId="ADAL" clId="{BBEEE7ED-4C3B-4C44-BC6D-3BAC98E57FD6}" dt="2022-03-28T19:58:21.062" v="3084" actId="20577"/>
        <pc:sldMkLst>
          <pc:docMk/>
          <pc:sldMk cId="1509485615" sldId="10976"/>
        </pc:sldMkLst>
        <pc:spChg chg="mod">
          <ac:chgData name="Foster Brereton" userId="3067fdd1-9bb2-488f-a558-f4accb47ebe7" providerId="ADAL" clId="{BBEEE7ED-4C3B-4C44-BC6D-3BAC98E57FD6}" dt="2022-03-28T19:58:21.062" v="3084" actId="20577"/>
          <ac:spMkLst>
            <pc:docMk/>
            <pc:sldMk cId="1509485615" sldId="10976"/>
            <ac:spMk id="4" creationId="{9F99987C-19A5-4EB0-B326-2122DC786874}"/>
          </ac:spMkLst>
        </pc:spChg>
      </pc:sldChg>
      <pc:sldChg chg="modSp add mod">
        <pc:chgData name="Foster Brereton" userId="3067fdd1-9bb2-488f-a558-f4accb47ebe7" providerId="ADAL" clId="{BBEEE7ED-4C3B-4C44-BC6D-3BAC98E57FD6}" dt="2022-03-28T20:00:15.181" v="3369"/>
        <pc:sldMkLst>
          <pc:docMk/>
          <pc:sldMk cId="133674386" sldId="10977"/>
        </pc:sldMkLst>
        <pc:spChg chg="mod">
          <ac:chgData name="Foster Brereton" userId="3067fdd1-9bb2-488f-a558-f4accb47ebe7" providerId="ADAL" clId="{BBEEE7ED-4C3B-4C44-BC6D-3BAC98E57FD6}" dt="2022-03-28T19:58:32.225" v="3112" actId="20577"/>
          <ac:spMkLst>
            <pc:docMk/>
            <pc:sldMk cId="133674386" sldId="10977"/>
            <ac:spMk id="2" creationId="{98DCED40-63AC-064E-8202-1614B777ADCB}"/>
          </ac:spMkLst>
        </pc:spChg>
        <pc:spChg chg="mod">
          <ac:chgData name="Foster Brereton" userId="3067fdd1-9bb2-488f-a558-f4accb47ebe7" providerId="ADAL" clId="{BBEEE7ED-4C3B-4C44-BC6D-3BAC98E57FD6}" dt="2022-03-28T20:00:15.181" v="3369"/>
          <ac:spMkLst>
            <pc:docMk/>
            <pc:sldMk cId="133674386" sldId="10977"/>
            <ac:spMk id="3" creationId="{3B6F1B12-AD97-1740-A397-7B6E4653B5C2}"/>
          </ac:spMkLst>
        </pc:spChg>
      </pc:sldChg>
      <pc:sldChg chg="modSp mod">
        <pc:chgData name="Foster Brereton" userId="3067fdd1-9bb2-488f-a558-f4accb47ebe7" providerId="ADAL" clId="{BBEEE7ED-4C3B-4C44-BC6D-3BAC98E57FD6}" dt="2022-03-29T22:43:27.694" v="3612" actId="20577"/>
        <pc:sldMkLst>
          <pc:docMk/>
          <pc:sldMk cId="1279478563" sldId="10979"/>
        </pc:sldMkLst>
        <pc:spChg chg="mod">
          <ac:chgData name="Foster Brereton" userId="3067fdd1-9bb2-488f-a558-f4accb47ebe7" providerId="ADAL" clId="{BBEEE7ED-4C3B-4C44-BC6D-3BAC98E57FD6}" dt="2022-03-29T22:43:27.694" v="3612" actId="20577"/>
          <ac:spMkLst>
            <pc:docMk/>
            <pc:sldMk cId="1279478563" sldId="10979"/>
            <ac:spMk id="3" creationId="{3B6F1B12-AD97-1740-A397-7B6E4653B5C2}"/>
          </ac:spMkLst>
        </pc:spChg>
      </pc:sldChg>
      <pc:sldChg chg="addSp delSp modSp mod">
        <pc:chgData name="Foster Brereton" userId="3067fdd1-9bb2-488f-a558-f4accb47ebe7" providerId="ADAL" clId="{BBEEE7ED-4C3B-4C44-BC6D-3BAC98E57FD6}" dt="2022-03-29T22:40:32.657" v="3573" actId="403"/>
        <pc:sldMkLst>
          <pc:docMk/>
          <pc:sldMk cId="205320676" sldId="10981"/>
        </pc:sldMkLst>
        <pc:spChg chg="del">
          <ac:chgData name="Foster Brereton" userId="3067fdd1-9bb2-488f-a558-f4accb47ebe7" providerId="ADAL" clId="{BBEEE7ED-4C3B-4C44-BC6D-3BAC98E57FD6}" dt="2022-03-29T22:39:46.457" v="3518" actId="478"/>
          <ac:spMkLst>
            <pc:docMk/>
            <pc:sldMk cId="205320676" sldId="10981"/>
            <ac:spMk id="2" creationId="{31CE2B47-E6B7-5123-DA27-A27E08FC4BEC}"/>
          </ac:spMkLst>
        </pc:spChg>
        <pc:spChg chg="mod">
          <ac:chgData name="Foster Brereton" userId="3067fdd1-9bb2-488f-a558-f4accb47ebe7" providerId="ADAL" clId="{BBEEE7ED-4C3B-4C44-BC6D-3BAC98E57FD6}" dt="2022-03-29T22:40:32.657" v="3573" actId="403"/>
          <ac:spMkLst>
            <pc:docMk/>
            <pc:sldMk cId="205320676" sldId="10981"/>
            <ac:spMk id="3" creationId="{89D35861-FDD5-7C5A-C7BB-4A551B907A02}"/>
          </ac:spMkLst>
        </pc:spChg>
        <pc:spChg chg="add del mod">
          <ac:chgData name="Foster Brereton" userId="3067fdd1-9bb2-488f-a558-f4accb47ebe7" providerId="ADAL" clId="{BBEEE7ED-4C3B-4C44-BC6D-3BAC98E57FD6}" dt="2022-03-29T22:39:49.113" v="3519" actId="478"/>
          <ac:spMkLst>
            <pc:docMk/>
            <pc:sldMk cId="205320676" sldId="10981"/>
            <ac:spMk id="5" creationId="{7DC5DD4C-39AD-2646-9056-8C882CB040C4}"/>
          </ac:spMkLst>
        </pc:spChg>
      </pc:sldChg>
      <pc:sldMasterChg chg="modSp mod modSldLayout">
        <pc:chgData name="Foster Brereton" userId="3067fdd1-9bb2-488f-a558-f4accb47ebe7" providerId="ADAL" clId="{BBEEE7ED-4C3B-4C44-BC6D-3BAC98E57FD6}" dt="2022-03-28T17:28:42.609" v="29"/>
        <pc:sldMasterMkLst>
          <pc:docMk/>
          <pc:sldMasterMk cId="3514207624" sldId="2147483716"/>
        </pc:sldMasterMkLst>
        <pc:spChg chg="mod">
          <ac:chgData name="Foster Brereton" userId="3067fdd1-9bb2-488f-a558-f4accb47ebe7" providerId="ADAL" clId="{BBEEE7ED-4C3B-4C44-BC6D-3BAC98E57FD6}" dt="2022-03-28T17:28:29.778" v="27" actId="14100"/>
          <ac:spMkLst>
            <pc:docMk/>
            <pc:sldMasterMk cId="3514207624" sldId="2147483716"/>
            <ac:spMk id="13" creationId="{B4EB161B-A0C5-1C48-A3B3-3D947E982DA8}"/>
          </ac:spMkLst>
        </pc:spChg>
        <pc:sldLayoutChg chg="modSp setBg">
          <pc:chgData name="Foster Brereton" userId="3067fdd1-9bb2-488f-a558-f4accb47ebe7" providerId="ADAL" clId="{BBEEE7ED-4C3B-4C44-BC6D-3BAC98E57FD6}" dt="2022-03-28T17:28:42.609" v="29"/>
          <pc:sldLayoutMkLst>
            <pc:docMk/>
            <pc:sldMasterMk cId="3514207624" sldId="2147483716"/>
            <pc:sldLayoutMk cId="3257469607" sldId="2147483720"/>
          </pc:sldLayoutMkLst>
          <pc:picChg chg="mod">
            <ac:chgData name="Foster Brereton" userId="3067fdd1-9bb2-488f-a558-f4accb47ebe7" providerId="ADAL" clId="{BBEEE7ED-4C3B-4C44-BC6D-3BAC98E57FD6}" dt="2022-03-28T17:28:39.223" v="28"/>
            <ac:picMkLst>
              <pc:docMk/>
              <pc:sldMasterMk cId="3514207624" sldId="2147483716"/>
              <pc:sldLayoutMk cId="3257469607" sldId="2147483720"/>
              <ac:picMk id="3" creationId="{7AD3869F-D3E8-4162-AC9C-5E105DCDCD36}"/>
            </ac:picMkLst>
          </pc:picChg>
        </pc:sldLayoutChg>
        <pc:sldLayoutChg chg="addSp delSp modSp mod setBg">
          <pc:chgData name="Foster Brereton" userId="3067fdd1-9bb2-488f-a558-f4accb47ebe7" providerId="ADAL" clId="{BBEEE7ED-4C3B-4C44-BC6D-3BAC98E57FD6}" dt="2022-03-28T17:28:22.131" v="26" actId="14100"/>
          <pc:sldLayoutMkLst>
            <pc:docMk/>
            <pc:sldMasterMk cId="3514207624" sldId="2147483716"/>
            <pc:sldLayoutMk cId="1626949128" sldId="2147483722"/>
          </pc:sldLayoutMkLst>
          <pc:spChg chg="add del mod">
            <ac:chgData name="Foster Brereton" userId="3067fdd1-9bb2-488f-a558-f4accb47ebe7" providerId="ADAL" clId="{BBEEE7ED-4C3B-4C44-BC6D-3BAC98E57FD6}" dt="2022-03-28T17:26:57.672" v="15" actId="478"/>
            <ac:spMkLst>
              <pc:docMk/>
              <pc:sldMasterMk cId="3514207624" sldId="2147483716"/>
              <pc:sldLayoutMk cId="1626949128" sldId="2147483722"/>
              <ac:spMk id="13" creationId="{1EECCFEF-2E34-41AB-8DA0-38A34C0B1514}"/>
            </ac:spMkLst>
          </pc:spChg>
          <pc:spChg chg="mod">
            <ac:chgData name="Foster Brereton" userId="3067fdd1-9bb2-488f-a558-f4accb47ebe7" providerId="ADAL" clId="{BBEEE7ED-4C3B-4C44-BC6D-3BAC98E57FD6}" dt="2022-03-28T17:28:22.131" v="26" actId="14100"/>
            <ac:spMkLst>
              <pc:docMk/>
              <pc:sldMasterMk cId="3514207624" sldId="2147483716"/>
              <pc:sldLayoutMk cId="1626949128" sldId="2147483722"/>
              <ac:spMk id="16" creationId="{4EE18BCB-5B0C-CC43-82F4-E212011C84B9}"/>
            </ac:spMkLst>
          </pc:spChg>
        </pc:sldLayoutChg>
        <pc:sldLayoutChg chg="modSp mod">
          <pc:chgData name="Foster Brereton" userId="3067fdd1-9bb2-488f-a558-f4accb47ebe7" providerId="ADAL" clId="{BBEEE7ED-4C3B-4C44-BC6D-3BAC98E57FD6}" dt="2022-03-28T17:27:39.920" v="21" actId="1076"/>
          <pc:sldLayoutMkLst>
            <pc:docMk/>
            <pc:sldMasterMk cId="3514207624" sldId="2147483716"/>
            <pc:sldLayoutMk cId="3215911184" sldId="2147483725"/>
          </pc:sldLayoutMkLst>
          <pc:picChg chg="mod">
            <ac:chgData name="Foster Brereton" userId="3067fdd1-9bb2-488f-a558-f4accb47ebe7" providerId="ADAL" clId="{BBEEE7ED-4C3B-4C44-BC6D-3BAC98E57FD6}" dt="2022-03-28T17:27:39.920" v="21" actId="1076"/>
            <ac:picMkLst>
              <pc:docMk/>
              <pc:sldMasterMk cId="3514207624" sldId="2147483716"/>
              <pc:sldLayoutMk cId="3215911184" sldId="2147483725"/>
              <ac:picMk id="3" creationId="{C1E84E48-4621-413D-8B33-D60987BD97E9}"/>
            </ac:picMkLst>
          </pc:picChg>
        </pc:sldLayoutChg>
      </pc:sldMasterChg>
    </pc:docChg>
  </pc:docChgLst>
  <pc:docChgLst>
    <pc:chgData name="Lee Thomason" userId="S::lthomaso@adobe.com::99e36c05-208b-4837-a4d3-2df8efc791cc" providerId="AD" clId="Web-{43F8D5F6-6702-4D01-A5FE-A30FB84EDD28}"/>
    <pc:docChg chg="modSld">
      <pc:chgData name="Lee Thomason" userId="S::lthomaso@adobe.com::99e36c05-208b-4837-a4d3-2df8efc791cc" providerId="AD" clId="Web-{43F8D5F6-6702-4D01-A5FE-A30FB84EDD28}" dt="2022-03-31T20:06:34.467" v="12" actId="20577"/>
      <pc:docMkLst>
        <pc:docMk/>
      </pc:docMkLst>
      <pc:sldChg chg="modSp">
        <pc:chgData name="Lee Thomason" userId="S::lthomaso@adobe.com::99e36c05-208b-4837-a4d3-2df8efc791cc" providerId="AD" clId="Web-{43F8D5F6-6702-4D01-A5FE-A30FB84EDD28}" dt="2022-03-31T20:06:34.467" v="12" actId="20577"/>
        <pc:sldMkLst>
          <pc:docMk/>
          <pc:sldMk cId="1279478563" sldId="10979"/>
        </pc:sldMkLst>
        <pc:spChg chg="mod">
          <ac:chgData name="Lee Thomason" userId="S::lthomaso@adobe.com::99e36c05-208b-4837-a4d3-2df8efc791cc" providerId="AD" clId="Web-{43F8D5F6-6702-4D01-A5FE-A30FB84EDD28}" dt="2022-03-31T20:06:34.467" v="12" actId="20577"/>
          <ac:spMkLst>
            <pc:docMk/>
            <pc:sldMk cId="1279478563" sldId="10979"/>
            <ac:spMk id="3" creationId="{3B6F1B12-AD97-1740-A397-7B6E4653B5C2}"/>
          </ac:spMkLst>
        </pc:spChg>
      </pc:sldChg>
    </pc:docChg>
  </pc:docChgLst>
  <pc:docChgLst>
    <pc:chgData name="Foster Brereton" userId="3067fdd1-9bb2-488f-a558-f4accb47ebe7" providerId="ADAL" clId="{EF5C3B3D-A3ED-8D4F-98AF-303140784322}"/>
    <pc:docChg chg="undo custSel addSld delSld modSld">
      <pc:chgData name="Foster Brereton" userId="3067fdd1-9bb2-488f-a558-f4accb47ebe7" providerId="ADAL" clId="{EF5C3B3D-A3ED-8D4F-98AF-303140784322}" dt="2022-04-01T17:45:55.324" v="316" actId="1076"/>
      <pc:docMkLst>
        <pc:docMk/>
      </pc:docMkLst>
      <pc:sldChg chg="modSp mod modTransition">
        <pc:chgData name="Foster Brereton" userId="3067fdd1-9bb2-488f-a558-f4accb47ebe7" providerId="ADAL" clId="{EF5C3B3D-A3ED-8D4F-98AF-303140784322}" dt="2022-03-28T16:28:06.850" v="28"/>
        <pc:sldMkLst>
          <pc:docMk/>
          <pc:sldMk cId="666591085" sldId="343"/>
        </pc:sldMkLst>
        <pc:spChg chg="mod">
          <ac:chgData name="Foster Brereton" userId="3067fdd1-9bb2-488f-a558-f4accb47ebe7" providerId="ADAL" clId="{EF5C3B3D-A3ED-8D4F-98AF-303140784322}" dt="2022-03-28T16:27:52.532" v="18" actId="20577"/>
          <ac:spMkLst>
            <pc:docMk/>
            <pc:sldMk cId="666591085" sldId="343"/>
            <ac:spMk id="4" creationId="{9F99987C-19A5-4EB0-B326-2122DC786874}"/>
          </ac:spMkLst>
        </pc:spChg>
      </pc:sldChg>
      <pc:sldChg chg="modTransition">
        <pc:chgData name="Foster Brereton" userId="3067fdd1-9bb2-488f-a558-f4accb47ebe7" providerId="ADAL" clId="{EF5C3B3D-A3ED-8D4F-98AF-303140784322}" dt="2022-03-28T16:28:07.969" v="29"/>
        <pc:sldMkLst>
          <pc:docMk/>
          <pc:sldMk cId="2092344801" sldId="357"/>
        </pc:sldMkLst>
      </pc:sldChg>
      <pc:sldChg chg="modSp del mod">
        <pc:chgData name="Foster Brereton" userId="3067fdd1-9bb2-488f-a558-f4accb47ebe7" providerId="ADAL" clId="{EF5C3B3D-A3ED-8D4F-98AF-303140784322}" dt="2022-03-28T16:28:04.043" v="27" actId="2696"/>
        <pc:sldMkLst>
          <pc:docMk/>
          <pc:sldMk cId="3479469078" sldId="402"/>
        </pc:sldMkLst>
        <pc:spChg chg="mod">
          <ac:chgData name="Foster Brereton" userId="3067fdd1-9bb2-488f-a558-f4accb47ebe7" providerId="ADAL" clId="{EF5C3B3D-A3ED-8D4F-98AF-303140784322}" dt="2022-03-28T16:27:57.470" v="26" actId="20577"/>
          <ac:spMkLst>
            <pc:docMk/>
            <pc:sldMk cId="3479469078" sldId="402"/>
            <ac:spMk id="4" creationId="{9F99987C-19A5-4EB0-B326-2122DC786874}"/>
          </ac:spMkLst>
        </pc:spChg>
      </pc:sldChg>
      <pc:sldChg chg="modSp mod">
        <pc:chgData name="Foster Brereton" userId="3067fdd1-9bb2-488f-a558-f4accb47ebe7" providerId="ADAL" clId="{EF5C3B3D-A3ED-8D4F-98AF-303140784322}" dt="2022-04-01T17:45:55.324" v="316" actId="1076"/>
        <pc:sldMkLst>
          <pc:docMk/>
          <pc:sldMk cId="1790974195" sldId="403"/>
        </pc:sldMkLst>
        <pc:picChg chg="mod">
          <ac:chgData name="Foster Brereton" userId="3067fdd1-9bb2-488f-a558-f4accb47ebe7" providerId="ADAL" clId="{EF5C3B3D-A3ED-8D4F-98AF-303140784322}" dt="2022-04-01T17:45:55.324" v="316" actId="1076"/>
          <ac:picMkLst>
            <pc:docMk/>
            <pc:sldMk cId="1790974195" sldId="403"/>
            <ac:picMk id="4" creationId="{89C4DAE0-29CF-4146-B630-F2F3BF45B11B}"/>
          </ac:picMkLst>
        </pc:picChg>
      </pc:sldChg>
      <pc:sldChg chg="modSp add mod">
        <pc:chgData name="Foster Brereton" userId="3067fdd1-9bb2-488f-a558-f4accb47ebe7" providerId="ADAL" clId="{EF5C3B3D-A3ED-8D4F-98AF-303140784322}" dt="2022-03-28T16:28:14.013" v="39" actId="20577"/>
        <pc:sldMkLst>
          <pc:docMk/>
          <pc:sldMk cId="2602775302" sldId="404"/>
        </pc:sldMkLst>
        <pc:spChg chg="mod">
          <ac:chgData name="Foster Brereton" userId="3067fdd1-9bb2-488f-a558-f4accb47ebe7" providerId="ADAL" clId="{EF5C3B3D-A3ED-8D4F-98AF-303140784322}" dt="2022-03-28T16:28:14.013" v="39" actId="20577"/>
          <ac:spMkLst>
            <pc:docMk/>
            <pc:sldMk cId="2602775302" sldId="404"/>
            <ac:spMk id="4" creationId="{9F99987C-19A5-4EB0-B326-2122DC786874}"/>
          </ac:spMkLst>
        </pc:spChg>
      </pc:sldChg>
      <pc:sldChg chg="modSp add mod">
        <pc:chgData name="Foster Brereton" userId="3067fdd1-9bb2-488f-a558-f4accb47ebe7" providerId="ADAL" clId="{EF5C3B3D-A3ED-8D4F-98AF-303140784322}" dt="2022-03-28T16:28:19.669" v="49" actId="20577"/>
        <pc:sldMkLst>
          <pc:docMk/>
          <pc:sldMk cId="1294399858" sldId="405"/>
        </pc:sldMkLst>
        <pc:spChg chg="mod">
          <ac:chgData name="Foster Brereton" userId="3067fdd1-9bb2-488f-a558-f4accb47ebe7" providerId="ADAL" clId="{EF5C3B3D-A3ED-8D4F-98AF-303140784322}" dt="2022-03-28T16:28:19.669" v="49" actId="20577"/>
          <ac:spMkLst>
            <pc:docMk/>
            <pc:sldMk cId="1294399858" sldId="405"/>
            <ac:spMk id="4" creationId="{9F99987C-19A5-4EB0-B326-2122DC786874}"/>
          </ac:spMkLst>
        </pc:spChg>
      </pc:sldChg>
      <pc:sldChg chg="addSp delSp modSp new mod">
        <pc:chgData name="Foster Brereton" userId="3067fdd1-9bb2-488f-a558-f4accb47ebe7" providerId="ADAL" clId="{EF5C3B3D-A3ED-8D4F-98AF-303140784322}" dt="2022-03-28T16:54:50.399" v="314" actId="2711"/>
        <pc:sldMkLst>
          <pc:docMk/>
          <pc:sldMk cId="1080089332" sldId="406"/>
        </pc:sldMkLst>
        <pc:spChg chg="mod">
          <ac:chgData name="Foster Brereton" userId="3067fdd1-9bb2-488f-a558-f4accb47ebe7" providerId="ADAL" clId="{EF5C3B3D-A3ED-8D4F-98AF-303140784322}" dt="2022-03-28T16:29:27.290" v="106" actId="20577"/>
          <ac:spMkLst>
            <pc:docMk/>
            <pc:sldMk cId="1080089332" sldId="406"/>
            <ac:spMk id="2" creationId="{2A22BBB9-E3D6-2047-828D-B35252B068D9}"/>
          </ac:spMkLst>
        </pc:spChg>
        <pc:spChg chg="mod">
          <ac:chgData name="Foster Brereton" userId="3067fdd1-9bb2-488f-a558-f4accb47ebe7" providerId="ADAL" clId="{EF5C3B3D-A3ED-8D4F-98AF-303140784322}" dt="2022-03-28T16:54:50.399" v="314" actId="2711"/>
          <ac:spMkLst>
            <pc:docMk/>
            <pc:sldMk cId="1080089332" sldId="406"/>
            <ac:spMk id="3" creationId="{D1A94D18-713D-014D-9802-2A9270138036}"/>
          </ac:spMkLst>
        </pc:spChg>
        <pc:spChg chg="add del">
          <ac:chgData name="Foster Brereton" userId="3067fdd1-9bb2-488f-a558-f4accb47ebe7" providerId="ADAL" clId="{EF5C3B3D-A3ED-8D4F-98AF-303140784322}" dt="2022-03-28T16:29:42.538" v="113" actId="22"/>
          <ac:spMkLst>
            <pc:docMk/>
            <pc:sldMk cId="1080089332" sldId="406"/>
            <ac:spMk id="5" creationId="{7138A36F-F0F0-4E4B-8A25-DE29C7142343}"/>
          </ac:spMkLst>
        </pc:spChg>
      </pc:sldChg>
      <pc:sldChg chg="add del">
        <pc:chgData name="Foster Brereton" userId="3067fdd1-9bb2-488f-a558-f4accb47ebe7" providerId="ADAL" clId="{EF5C3B3D-A3ED-8D4F-98AF-303140784322}" dt="2022-03-28T16:28:26.795" v="51"/>
        <pc:sldMkLst>
          <pc:docMk/>
          <pc:sldMk cId="4147028657" sldId="406"/>
        </pc:sldMkLst>
      </pc:sldChg>
    </pc:docChg>
  </pc:docChgLst>
  <pc:docChgLst>
    <pc:chgData name="Lee Thomason" userId="S::lthomaso@adobe.com::99e36c05-208b-4837-a4d3-2df8efc791cc" providerId="AD" clId="Web-{62D70D2F-12BA-6098-AC77-0F0E09393D7C}"/>
    <pc:docChg chg="addSld delSld modSld">
      <pc:chgData name="Lee Thomason" userId="S::lthomaso@adobe.com::99e36c05-208b-4837-a4d3-2df8efc791cc" providerId="AD" clId="Web-{62D70D2F-12BA-6098-AC77-0F0E09393D7C}" dt="2022-03-29T22:27:16.467" v="142" actId="20577"/>
      <pc:docMkLst>
        <pc:docMk/>
      </pc:docMkLst>
      <pc:sldChg chg="modSp">
        <pc:chgData name="Lee Thomason" userId="S::lthomaso@adobe.com::99e36c05-208b-4837-a4d3-2df8efc791cc" providerId="AD" clId="Web-{62D70D2F-12BA-6098-AC77-0F0E09393D7C}" dt="2022-03-28T22:18:56.669" v="15" actId="20577"/>
        <pc:sldMkLst>
          <pc:docMk/>
          <pc:sldMk cId="1080089332" sldId="406"/>
        </pc:sldMkLst>
        <pc:spChg chg="mod">
          <ac:chgData name="Lee Thomason" userId="S::lthomaso@adobe.com::99e36c05-208b-4837-a4d3-2df8efc791cc" providerId="AD" clId="Web-{62D70D2F-12BA-6098-AC77-0F0E09393D7C}" dt="2022-03-28T22:18:56.669" v="15" actId="20577"/>
          <ac:spMkLst>
            <pc:docMk/>
            <pc:sldMk cId="1080089332" sldId="406"/>
            <ac:spMk id="2" creationId="{2A22BBB9-E3D6-2047-828D-B35252B068D9}"/>
          </ac:spMkLst>
        </pc:spChg>
        <pc:spChg chg="mod">
          <ac:chgData name="Lee Thomason" userId="S::lthomaso@adobe.com::99e36c05-208b-4837-a4d3-2df8efc791cc" providerId="AD" clId="Web-{62D70D2F-12BA-6098-AC77-0F0E09393D7C}" dt="2022-03-28T22:17:45.652" v="4" actId="20577"/>
          <ac:spMkLst>
            <pc:docMk/>
            <pc:sldMk cId="1080089332" sldId="406"/>
            <ac:spMk id="3" creationId="{D1A94D18-713D-014D-9802-2A9270138036}"/>
          </ac:spMkLst>
        </pc:spChg>
      </pc:sldChg>
      <pc:sldChg chg="modSp modNotes">
        <pc:chgData name="Lee Thomason" userId="S::lthomaso@adobe.com::99e36c05-208b-4837-a4d3-2df8efc791cc" providerId="AD" clId="Web-{62D70D2F-12BA-6098-AC77-0F0E09393D7C}" dt="2022-03-28T22:24:12.538" v="56" actId="20577"/>
        <pc:sldMkLst>
          <pc:docMk/>
          <pc:sldMk cId="2708326131" sldId="10959"/>
        </pc:sldMkLst>
        <pc:spChg chg="mod">
          <ac:chgData name="Lee Thomason" userId="S::lthomaso@adobe.com::99e36c05-208b-4837-a4d3-2df8efc791cc" providerId="AD" clId="Web-{62D70D2F-12BA-6098-AC77-0F0E09393D7C}" dt="2022-03-28T22:24:12.538" v="56" actId="20577"/>
          <ac:spMkLst>
            <pc:docMk/>
            <pc:sldMk cId="2708326131" sldId="10959"/>
            <ac:spMk id="3" creationId="{3B6F1B12-AD97-1740-A397-7B6E4653B5C2}"/>
          </ac:spMkLst>
        </pc:spChg>
      </pc:sldChg>
      <pc:sldChg chg="modSp">
        <pc:chgData name="Lee Thomason" userId="S::lthomaso@adobe.com::99e36c05-208b-4837-a4d3-2df8efc791cc" providerId="AD" clId="Web-{62D70D2F-12BA-6098-AC77-0F0E09393D7C}" dt="2022-03-28T22:21:06.564" v="20" actId="20577"/>
        <pc:sldMkLst>
          <pc:docMk/>
          <pc:sldMk cId="788309920" sldId="10969"/>
        </pc:sldMkLst>
        <pc:spChg chg="mod">
          <ac:chgData name="Lee Thomason" userId="S::lthomaso@adobe.com::99e36c05-208b-4837-a4d3-2df8efc791cc" providerId="AD" clId="Web-{62D70D2F-12BA-6098-AC77-0F0E09393D7C}" dt="2022-03-28T22:21:06.564" v="20" actId="20577"/>
          <ac:spMkLst>
            <pc:docMk/>
            <pc:sldMk cId="788309920" sldId="10969"/>
            <ac:spMk id="5" creationId="{68BEC562-EF65-416F-8A5A-3D7FE37F73D1}"/>
          </ac:spMkLst>
        </pc:spChg>
      </pc:sldChg>
      <pc:sldChg chg="addSp modSp">
        <pc:chgData name="Lee Thomason" userId="S::lthomaso@adobe.com::99e36c05-208b-4837-a4d3-2df8efc791cc" providerId="AD" clId="Web-{62D70D2F-12BA-6098-AC77-0F0E09393D7C}" dt="2022-03-28T22:25:05.868" v="61" actId="1076"/>
        <pc:sldMkLst>
          <pc:docMk/>
          <pc:sldMk cId="1221556816" sldId="10973"/>
        </pc:sldMkLst>
        <pc:spChg chg="add mod">
          <ac:chgData name="Lee Thomason" userId="S::lthomaso@adobe.com::99e36c05-208b-4837-a4d3-2df8efc791cc" providerId="AD" clId="Web-{62D70D2F-12BA-6098-AC77-0F0E09393D7C}" dt="2022-03-28T22:24:59.805" v="59" actId="1076"/>
          <ac:spMkLst>
            <pc:docMk/>
            <pc:sldMk cId="1221556816" sldId="10973"/>
            <ac:spMk id="3" creationId="{819B101B-BB7A-E31A-CDF3-BBD1DE78FD46}"/>
          </ac:spMkLst>
        </pc:spChg>
        <pc:spChg chg="add mod">
          <ac:chgData name="Lee Thomason" userId="S::lthomaso@adobe.com::99e36c05-208b-4837-a4d3-2df8efc791cc" providerId="AD" clId="Web-{62D70D2F-12BA-6098-AC77-0F0E09393D7C}" dt="2022-03-28T22:25:05.868" v="61" actId="1076"/>
          <ac:spMkLst>
            <pc:docMk/>
            <pc:sldMk cId="1221556816" sldId="10973"/>
            <ac:spMk id="6" creationId="{398F6AAA-BB4D-8749-274A-360A32758899}"/>
          </ac:spMkLst>
        </pc:spChg>
      </pc:sldChg>
      <pc:sldChg chg="modSp">
        <pc:chgData name="Lee Thomason" userId="S::lthomaso@adobe.com::99e36c05-208b-4837-a4d3-2df8efc791cc" providerId="AD" clId="Web-{62D70D2F-12BA-6098-AC77-0F0E09393D7C}" dt="2022-03-28T22:27:15.075" v="77" actId="20577"/>
        <pc:sldMkLst>
          <pc:docMk/>
          <pc:sldMk cId="133674386" sldId="10977"/>
        </pc:sldMkLst>
        <pc:spChg chg="mod">
          <ac:chgData name="Lee Thomason" userId="S::lthomaso@adobe.com::99e36c05-208b-4837-a4d3-2df8efc791cc" providerId="AD" clId="Web-{62D70D2F-12BA-6098-AC77-0F0E09393D7C}" dt="2022-03-28T22:25:54.713" v="63" actId="20577"/>
          <ac:spMkLst>
            <pc:docMk/>
            <pc:sldMk cId="133674386" sldId="10977"/>
            <ac:spMk id="2" creationId="{98DCED40-63AC-064E-8202-1614B777ADCB}"/>
          </ac:spMkLst>
        </pc:spChg>
        <pc:spChg chg="mod">
          <ac:chgData name="Lee Thomason" userId="S::lthomaso@adobe.com::99e36c05-208b-4837-a4d3-2df8efc791cc" providerId="AD" clId="Web-{62D70D2F-12BA-6098-AC77-0F0E09393D7C}" dt="2022-03-28T22:27:15.075" v="77" actId="20577"/>
          <ac:spMkLst>
            <pc:docMk/>
            <pc:sldMk cId="133674386" sldId="10977"/>
            <ac:spMk id="3" creationId="{3B6F1B12-AD97-1740-A397-7B6E4653B5C2}"/>
          </ac:spMkLst>
        </pc:spChg>
      </pc:sldChg>
      <pc:sldChg chg="modSp add replId">
        <pc:chgData name="Lee Thomason" userId="S::lthomaso@adobe.com::99e36c05-208b-4837-a4d3-2df8efc791cc" providerId="AD" clId="Web-{62D70D2F-12BA-6098-AC77-0F0E09393D7C}" dt="2022-03-28T22:18:05.434" v="10" actId="20577"/>
        <pc:sldMkLst>
          <pc:docMk/>
          <pc:sldMk cId="540084305" sldId="10978"/>
        </pc:sldMkLst>
        <pc:spChg chg="mod">
          <ac:chgData name="Lee Thomason" userId="S::lthomaso@adobe.com::99e36c05-208b-4837-a4d3-2df8efc791cc" providerId="AD" clId="Web-{62D70D2F-12BA-6098-AC77-0F0E09393D7C}" dt="2022-03-28T22:18:05.434" v="10" actId="20577"/>
          <ac:spMkLst>
            <pc:docMk/>
            <pc:sldMk cId="540084305" sldId="10978"/>
            <ac:spMk id="3" creationId="{D1A94D18-713D-014D-9802-2A9270138036}"/>
          </ac:spMkLst>
        </pc:spChg>
      </pc:sldChg>
      <pc:sldChg chg="modSp add replId">
        <pc:chgData name="Lee Thomason" userId="S::lthomaso@adobe.com::99e36c05-208b-4837-a4d3-2df8efc791cc" providerId="AD" clId="Web-{62D70D2F-12BA-6098-AC77-0F0E09393D7C}" dt="2022-03-28T22:30:57.362" v="135" actId="20577"/>
        <pc:sldMkLst>
          <pc:docMk/>
          <pc:sldMk cId="1279478563" sldId="10979"/>
        </pc:sldMkLst>
        <pc:spChg chg="mod">
          <ac:chgData name="Lee Thomason" userId="S::lthomaso@adobe.com::99e36c05-208b-4837-a4d3-2df8efc791cc" providerId="AD" clId="Web-{62D70D2F-12BA-6098-AC77-0F0E09393D7C}" dt="2022-03-28T22:28:53.359" v="118" actId="20577"/>
          <ac:spMkLst>
            <pc:docMk/>
            <pc:sldMk cId="1279478563" sldId="10979"/>
            <ac:spMk id="2" creationId="{98DCED40-63AC-064E-8202-1614B777ADCB}"/>
          </ac:spMkLst>
        </pc:spChg>
        <pc:spChg chg="mod">
          <ac:chgData name="Lee Thomason" userId="S::lthomaso@adobe.com::99e36c05-208b-4837-a4d3-2df8efc791cc" providerId="AD" clId="Web-{62D70D2F-12BA-6098-AC77-0F0E09393D7C}" dt="2022-03-28T22:30:57.362" v="135" actId="20577"/>
          <ac:spMkLst>
            <pc:docMk/>
            <pc:sldMk cId="1279478563" sldId="10979"/>
            <ac:spMk id="3" creationId="{3B6F1B12-AD97-1740-A397-7B6E4653B5C2}"/>
          </ac:spMkLst>
        </pc:spChg>
      </pc:sldChg>
      <pc:sldChg chg="modSp new">
        <pc:chgData name="Lee Thomason" userId="S::lthomaso@adobe.com::99e36c05-208b-4837-a4d3-2df8efc791cc" providerId="AD" clId="Web-{62D70D2F-12BA-6098-AC77-0F0E09393D7C}" dt="2022-03-28T22:28:46.499" v="117" actId="20577"/>
        <pc:sldMkLst>
          <pc:docMk/>
          <pc:sldMk cId="2962091547" sldId="10980"/>
        </pc:sldMkLst>
        <pc:spChg chg="mod">
          <ac:chgData name="Lee Thomason" userId="S::lthomaso@adobe.com::99e36c05-208b-4837-a4d3-2df8efc791cc" providerId="AD" clId="Web-{62D70D2F-12BA-6098-AC77-0F0E09393D7C}" dt="2022-03-28T22:27:30.231" v="85" actId="20577"/>
          <ac:spMkLst>
            <pc:docMk/>
            <pc:sldMk cId="2962091547" sldId="10980"/>
            <ac:spMk id="2" creationId="{CB3CA231-0AF9-9B40-19B9-875E9CE8628C}"/>
          </ac:spMkLst>
        </pc:spChg>
        <pc:spChg chg="mod">
          <ac:chgData name="Lee Thomason" userId="S::lthomaso@adobe.com::99e36c05-208b-4837-a4d3-2df8efc791cc" providerId="AD" clId="Web-{62D70D2F-12BA-6098-AC77-0F0E09393D7C}" dt="2022-03-28T22:28:46.499" v="117" actId="20577"/>
          <ac:spMkLst>
            <pc:docMk/>
            <pc:sldMk cId="2962091547" sldId="10980"/>
            <ac:spMk id="3" creationId="{BA563DAA-F995-8D82-DF2A-A6B1F95A21FC}"/>
          </ac:spMkLst>
        </pc:spChg>
      </pc:sldChg>
      <pc:sldChg chg="modSp new">
        <pc:chgData name="Lee Thomason" userId="S::lthomaso@adobe.com::99e36c05-208b-4837-a4d3-2df8efc791cc" providerId="AD" clId="Web-{62D70D2F-12BA-6098-AC77-0F0E09393D7C}" dt="2022-03-29T22:27:16.467" v="142" actId="20577"/>
        <pc:sldMkLst>
          <pc:docMk/>
          <pc:sldMk cId="205320676" sldId="10981"/>
        </pc:sldMkLst>
        <pc:spChg chg="mod">
          <ac:chgData name="Lee Thomason" userId="S::lthomaso@adobe.com::99e36c05-208b-4837-a4d3-2df8efc791cc" providerId="AD" clId="Web-{62D70D2F-12BA-6098-AC77-0F0E09393D7C}" dt="2022-03-29T22:27:16.467" v="142" actId="20577"/>
          <ac:spMkLst>
            <pc:docMk/>
            <pc:sldMk cId="205320676" sldId="10981"/>
            <ac:spMk id="2" creationId="{31CE2B47-E6B7-5123-DA27-A27E08FC4BEC}"/>
          </ac:spMkLst>
        </pc:spChg>
      </pc:sldChg>
      <pc:sldChg chg="new del">
        <pc:chgData name="Lee Thomason" userId="S::lthomaso@adobe.com::99e36c05-208b-4837-a4d3-2df8efc791cc" providerId="AD" clId="Web-{62D70D2F-12BA-6098-AC77-0F0E09393D7C}" dt="2022-03-29T22:27:06.904" v="137"/>
        <pc:sldMkLst>
          <pc:docMk/>
          <pc:sldMk cId="3729578073" sldId="109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540CC4-3805-5440-BAF5-14662BA462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D4A97-306B-5140-BE71-1D8FF1F33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720E-0FA3-164E-A9BD-33032D76CB2C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A045A-29A0-2C40-AA51-E44D96534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F6D3A-AD66-1542-9D38-F4634C13A5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F097-5AFE-3447-809C-5E190D9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E95B5-9144-4447-893D-1C1240377C7A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6DA2-74C2-0942-8EC1-B909DF1A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Able to process ~3.5GB of components in ~1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6DA2-74C2-0942-8EC1-B909DF1AF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[Dark-A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AD3869F-D3E8-4162-AC9C-5E105DCDC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 dirty="0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5746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[Dark-B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1E84E48-4621-413D-8B33-D60987BD9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 dirty="0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1591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[Dark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DB0B12-ED72-E742-A04D-80FB3DE67B12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00D5AA-51AA-4615-B224-7F76F87AE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613" y="6578695"/>
            <a:ext cx="566079" cy="147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86A6C-8376-1E41-BD5C-E20A7628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60" y="312661"/>
            <a:ext cx="11498704" cy="6467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72C-7D95-F84A-A3A5-3FF355EE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E68-8AA3-4F04-9D54-83CA8C1FA3D2}" type="datetime1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F410-CCC2-8C42-B73A-A90343E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ACCU 2022 – Foster Brereton &amp; Lee Thomason – Finding ODR Violations with ORC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CD366-50A2-F340-B9DD-C9E73E92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E18BCB-5B0C-CC43-82F4-E212011C8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0"/>
            <a:ext cx="11498704" cy="5189760"/>
          </a:xfrm>
        </p:spPr>
        <p:txBody>
          <a:bodyPr anchor="t"/>
          <a:lstStyle>
            <a:lvl1pPr marL="2333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905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77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49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621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98F48D3-EC8B-4901-861B-167FE5EBECED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©2020 Adobe. All Rights Reserved.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2694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D1A37-D98F-8844-AF99-5DCC9E674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5832" y="2759987"/>
            <a:ext cx="980335" cy="13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B56F46-A6CE-664B-A333-C2ABA8BB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59241" y="6921698"/>
            <a:ext cx="632759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fld id="{C13374DE-F523-4144-90A2-C47F06AF466D}" type="datetime1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3A79FF-5E5A-2542-8EE6-C0AC5DC2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499" y="6560363"/>
            <a:ext cx="4348378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/>
              <a:t>ACCU 2022 – Foster Brereton &amp; Lee Thomason – Finding ODR Violations with ORC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984DC9-2E6F-4F4D-995A-3BDA0491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5407" y="6560363"/>
            <a:ext cx="401186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353DCA3C-5094-B14F-B080-18DFB21F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50" y="312660"/>
            <a:ext cx="11494008" cy="647458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B161B-A0C5-1C48-A3B3-3D947E98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50" y="960118"/>
            <a:ext cx="11518083" cy="519740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D2B9E-6BA2-414A-A3E6-165875CDED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923" y="6578695"/>
            <a:ext cx="566078" cy="14713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C8BD2E-F820-48C1-9E0B-681BB0E8517D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©2022 Adobe.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42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5" r:id="rId2"/>
    <p:sldLayoutId id="2147483722" r:id="rId3"/>
    <p:sldLayoutId id="214748372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FA0F00"/>
          </a:solidFill>
          <a:latin typeface="Adobe Clean ExtraBold" panose="020B05030204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4">
          <p15:clr>
            <a:srgbClr val="F26B43"/>
          </p15:clr>
        </p15:guide>
        <p15:guide id="2" orient="horz" pos="4055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C4DAE0-29CF-4146-B630-F2F3BF45B11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097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ED40-63AC-064E-8202-1614B77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How ORC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1B12-AD97-1740-A397-7B6E4653B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Scans all object files</a:t>
            </a:r>
            <a:r>
              <a:rPr lang="en-US">
                <a:latin typeface="Adobe Clean SemiLight"/>
              </a:rPr>
              <a:t> that contribute to a final library/component/executable</a:t>
            </a:r>
          </a:p>
          <a:p>
            <a:pPr marL="0" indent="0">
              <a:buNone/>
            </a:pPr>
            <a:r>
              <a:rPr lang="en-US">
                <a:latin typeface="Adobe Clean SemiLight"/>
              </a:rPr>
              <a:t>Parses DWARF Information Entries (</a:t>
            </a:r>
            <a:r>
              <a:rPr lang="en-US">
                <a:latin typeface="+mj-lt"/>
              </a:rPr>
              <a:t>DIEs</a:t>
            </a:r>
            <a:r>
              <a:rPr lang="en-US">
                <a:latin typeface="Adobe Clean SemiLight"/>
              </a:rPr>
              <a:t>) for all object file symbols</a:t>
            </a:r>
          </a:p>
          <a:p>
            <a:pPr marL="690245" lvl="1" indent="-233045"/>
            <a:r>
              <a:rPr lang="en-US">
                <a:latin typeface="Adobe Clean SemiLight"/>
              </a:rPr>
              <a:t>For multiply-defined symbols, ORC </a:t>
            </a:r>
            <a:r>
              <a:rPr lang="en-US">
                <a:latin typeface="+mj-lt"/>
              </a:rPr>
              <a:t>ensures specific attributes are identical</a:t>
            </a:r>
          </a:p>
          <a:p>
            <a:pPr marL="1147445" lvl="2" indent="-233045"/>
            <a:r>
              <a:rPr lang="en-US">
                <a:latin typeface="Adobe Clean SemiLight"/>
              </a:rPr>
              <a:t>Byte sizes / member offsets / field counts / </a:t>
            </a:r>
            <a:r>
              <a:rPr lang="en-US" err="1">
                <a:latin typeface="Adobe Clean SemiLight"/>
              </a:rPr>
              <a:t>vtable</a:t>
            </a:r>
            <a:r>
              <a:rPr lang="en-US">
                <a:latin typeface="Adobe Clean SemiLight"/>
              </a:rPr>
              <a:t> offsets / etc.</a:t>
            </a:r>
          </a:p>
          <a:p>
            <a:pPr marL="690245" lvl="1" indent="-233045"/>
            <a:r>
              <a:rPr lang="en-US">
                <a:latin typeface="+mj-lt"/>
              </a:rPr>
              <a:t>Mismatches signal ODR violations</a:t>
            </a:r>
            <a:r>
              <a:rPr lang="en-US">
                <a:latin typeface="Adobe Clean SemiLight"/>
              </a:rPr>
              <a:t> between the multiple symbol definitions</a:t>
            </a:r>
          </a:p>
          <a:p>
            <a:pPr marL="0" indent="0">
              <a:buNone/>
            </a:pPr>
            <a:r>
              <a:rPr lang="en-US">
                <a:latin typeface="Adobe Clean SemiLight"/>
              </a:rPr>
              <a:t>C++ Implementation</a:t>
            </a:r>
          </a:p>
          <a:p>
            <a:pPr marL="690245" lvl="1" indent="-233045"/>
            <a:r>
              <a:rPr lang="en-US">
                <a:latin typeface="Adobe Clean SemiLight"/>
              </a:rPr>
              <a:t>Able to process </a:t>
            </a:r>
            <a:r>
              <a:rPr lang="en-US">
                <a:latin typeface="+mj-lt"/>
              </a:rPr>
              <a:t>200,000,00</a:t>
            </a:r>
            <a:r>
              <a:rPr lang="en-US">
                <a:latin typeface="Adobe Clean ExtraBold"/>
              </a:rPr>
              <a:t> DIEs in 50,000 compilation units</a:t>
            </a:r>
            <a:r>
              <a:rPr lang="en-US">
                <a:latin typeface="Adobe Clean SemiLight"/>
              </a:rPr>
              <a:t> in ~1 minute</a:t>
            </a:r>
          </a:p>
          <a:p>
            <a:pPr marL="690245" lvl="1" indent="-233045"/>
            <a:r>
              <a:rPr lang="en-US">
                <a:latin typeface="Adobe Clean SemiLight"/>
              </a:rPr>
              <a:t>Memory consumption </a:t>
            </a:r>
            <a:r>
              <a:rPr lang="en-US">
                <a:latin typeface="+mj-lt"/>
              </a:rPr>
              <a:t>upwards of 50GB</a:t>
            </a:r>
          </a:p>
        </p:txBody>
      </p:sp>
    </p:spTree>
    <p:extLst>
      <p:ext uri="{BB962C8B-B14F-4D97-AF65-F5344CB8AC3E}">
        <p14:creationId xmlns:p14="http://schemas.microsoft.com/office/powerpoint/2010/main" val="270832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63A6-CAD9-DC45-A8F4-18BBB575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Augmenting the Linker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7B5E-9B69-5841-B9B3-F6AB4C9D32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0"/>
            <a:ext cx="5487948" cy="5148821"/>
          </a:xfrm>
        </p:spPr>
        <p:txBody>
          <a:bodyPr/>
          <a:lstStyle/>
          <a:p>
            <a:pPr fontAlgn="base"/>
            <a:r>
              <a:rPr lang="en-US"/>
              <a:t>Intended to run as a drop-in replacement for both </a:t>
            </a:r>
            <a:r>
              <a:rPr lang="en-US" err="1">
                <a:latin typeface="Source Code Pro Light" panose="020B0409030403020204" pitchFamily="49" charset="77"/>
              </a:rPr>
              <a:t>libtool</a:t>
            </a:r>
            <a:r>
              <a:rPr lang="en-US"/>
              <a:t> and </a:t>
            </a:r>
            <a:r>
              <a:rPr lang="en-US" err="1">
                <a:latin typeface="Source Code Pro Light" panose="020B0409030403020204" pitchFamily="49" charset="77"/>
              </a:rPr>
              <a:t>ld</a:t>
            </a:r>
            <a:endParaRPr lang="en-US">
              <a:latin typeface="Source Code Pro Light" panose="020B0409030403020204" pitchFamily="49" charset="77"/>
            </a:endParaRPr>
          </a:p>
          <a:p>
            <a:pPr lvl="1" fontAlgn="base"/>
            <a:r>
              <a:rPr lang="en-US"/>
              <a:t>Build/link arguments are forwarded to the proper tool</a:t>
            </a:r>
          </a:p>
          <a:p>
            <a:pPr lvl="1" fontAlgn="base"/>
            <a:r>
              <a:rPr lang="en-US"/>
              <a:t>Derives object file list from command line arguments</a:t>
            </a:r>
          </a:p>
          <a:p>
            <a:pPr lvl="2" fontAlgn="base"/>
            <a:r>
              <a:rPr lang="en-US"/>
              <a:t>Scans all object files used to build/link this component for ODRVs</a:t>
            </a:r>
          </a:p>
          <a:p>
            <a:pPr fontAlgn="base"/>
            <a:r>
              <a:rPr lang="en-US"/>
              <a:t>Also has a standalone mode</a:t>
            </a:r>
          </a:p>
          <a:p>
            <a:pPr lvl="1" fontAlgn="base"/>
            <a:r>
              <a:rPr lang="en-US"/>
              <a:t>Aids in building / testing / debugging ORC itself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C427AB-B49B-1B4E-9446-10D34857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01" y="959371"/>
            <a:ext cx="5820539" cy="30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63A6-CAD9-DC45-A8F4-18BBB575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an ODRV Report Look Like?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3E82221-CB5D-6145-94EB-9A3AB292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0" y="2526710"/>
            <a:ext cx="3740949" cy="180457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024E5E3-1348-B549-BBAD-4C22FDC9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9" y="1285488"/>
            <a:ext cx="7502291" cy="428702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19B101B-BB7A-E31A-CDF3-BBD1DE78FD46}"/>
              </a:ext>
            </a:extLst>
          </p:cNvPr>
          <p:cNvSpPr/>
          <p:nvPr/>
        </p:nvSpPr>
        <p:spPr>
          <a:xfrm>
            <a:off x="4446863" y="2763350"/>
            <a:ext cx="651934" cy="321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8F6AAA-BB4D-8749-274A-360A32758899}"/>
              </a:ext>
            </a:extLst>
          </p:cNvPr>
          <p:cNvSpPr/>
          <p:nvPr/>
        </p:nvSpPr>
        <p:spPr>
          <a:xfrm>
            <a:off x="4446863" y="4676816"/>
            <a:ext cx="651934" cy="321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987C-19A5-4EB0-B326-2122DC7868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4787" y="2796819"/>
            <a:ext cx="7258643" cy="1394267"/>
          </a:xfrm>
        </p:spPr>
        <p:txBody>
          <a:bodyPr/>
          <a:lstStyle/>
          <a:p>
            <a:r>
              <a:rPr lang="en-US"/>
              <a:t>By </a:t>
            </a:r>
            <a:r>
              <a:rPr lang="en-US" dirty="0"/>
              <a:t>The </a:t>
            </a:r>
            <a:r>
              <a:rPr lang="en-US"/>
              <a:t>Numbers:</a:t>
            </a:r>
          </a:p>
          <a:p>
            <a:r>
              <a:rPr lang="en-US"/>
              <a:t>Scanning Photoshop with 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ED40-63AC-064E-8202-1614B77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Example: Photoshop Unit Test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1B12-AD97-1740-A397-7B6E4653B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dobe Clean SemiLight"/>
              </a:rPr>
              <a:t>Tests most core features for Photoshop on iOS</a:t>
            </a:r>
          </a:p>
          <a:p>
            <a:pPr lvl="1"/>
            <a:r>
              <a:rPr lang="en-US">
                <a:latin typeface="Adobe Clean SemiLight"/>
              </a:rPr>
              <a:t>Shares 95% of its sources with the Photoshop desktop product</a:t>
            </a:r>
          </a:p>
          <a:p>
            <a:pPr marL="0" indent="0">
              <a:buNone/>
            </a:pPr>
            <a:r>
              <a:rPr lang="en-US">
                <a:latin typeface="Adobe Clean SemiLight"/>
              </a:rPr>
              <a:t>A Full Rebuild</a:t>
            </a:r>
          </a:p>
          <a:p>
            <a:pPr marL="690245" lvl="1" indent="-233045"/>
            <a:r>
              <a:rPr lang="en-US">
                <a:latin typeface="Adobe Clean SemiLight"/>
              </a:rPr>
              <a:t>82 components compiled from source</a:t>
            </a:r>
          </a:p>
          <a:p>
            <a:pPr marL="1147445" lvl="2" indent="-233045"/>
            <a:r>
              <a:rPr lang="en-US">
                <a:latin typeface="Adobe Clean SemiLight"/>
              </a:rPr>
              <a:t>80 “smaller” components built individually</a:t>
            </a:r>
          </a:p>
          <a:p>
            <a:pPr marL="1147445" lvl="2" indent="-233045"/>
            <a:r>
              <a:rPr lang="en-US">
                <a:latin typeface="Adobe Clean SemiLight"/>
              </a:rPr>
              <a:t>Two larger components: a large library &amp; the final application</a:t>
            </a:r>
          </a:p>
          <a:p>
            <a:pPr marL="690245" lvl="1" indent="-233045"/>
            <a:r>
              <a:rPr lang="en-US">
                <a:latin typeface="Adobe Clean SemiLight"/>
              </a:rPr>
              <a:t>~40 minutes on 2017 iMac Pro</a:t>
            </a:r>
          </a:p>
        </p:txBody>
      </p:sp>
    </p:spTree>
    <p:extLst>
      <p:ext uri="{BB962C8B-B14F-4D97-AF65-F5344CB8AC3E}">
        <p14:creationId xmlns:p14="http://schemas.microsoft.com/office/powerpoint/2010/main" val="178171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1B12-AD97-1740-A397-7B6E4653B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dobe Clean SemiLight"/>
              </a:rPr>
              <a:t>Initial “smaller” components (N = 80)</a:t>
            </a:r>
          </a:p>
          <a:p>
            <a:pPr marL="0" indent="0">
              <a:buNone/>
            </a:pPr>
            <a:endParaRPr lang="en-US">
              <a:latin typeface="Adobe Clean SemiLight"/>
            </a:endParaRPr>
          </a:p>
          <a:p>
            <a:pPr marL="0" indent="0">
              <a:buNone/>
            </a:pPr>
            <a:endParaRPr lang="en-US">
              <a:latin typeface="Adobe Clean SemiLight"/>
            </a:endParaRPr>
          </a:p>
          <a:p>
            <a:pPr marL="0" indent="0">
              <a:buNone/>
            </a:pPr>
            <a:endParaRPr lang="en-US">
              <a:latin typeface="Adobe Clean SemiLight"/>
            </a:endParaRPr>
          </a:p>
          <a:p>
            <a:pPr marL="0" indent="0">
              <a:buNone/>
            </a:pPr>
            <a:endParaRPr lang="en-US">
              <a:latin typeface="Adobe Clean SemiLight"/>
            </a:endParaRPr>
          </a:p>
          <a:p>
            <a:pPr marL="0" indent="0">
              <a:buNone/>
            </a:pPr>
            <a:r>
              <a:rPr lang="en-US">
                <a:latin typeface="Adobe Clean SemiLight"/>
              </a:rPr>
              <a:t>Two Final Components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C23D8F8-4B2E-1443-ACBE-22E30452B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02265"/>
              </p:ext>
            </p:extLst>
          </p:nvPr>
        </p:nvGraphicFramePr>
        <p:xfrm>
          <a:off x="847287" y="1588030"/>
          <a:ext cx="940406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1686">
                  <a:extLst>
                    <a:ext uri="{9D8B030D-6E8A-4147-A177-3AD203B41FA5}">
                      <a16:colId xmlns:a16="http://schemas.microsoft.com/office/drawing/2014/main" val="2890896634"/>
                    </a:ext>
                  </a:extLst>
                </a:gridCol>
                <a:gridCol w="944276">
                  <a:extLst>
                    <a:ext uri="{9D8B030D-6E8A-4147-A177-3AD203B41FA5}">
                      <a16:colId xmlns:a16="http://schemas.microsoft.com/office/drawing/2014/main" val="3453669638"/>
                    </a:ext>
                  </a:extLst>
                </a:gridCol>
                <a:gridCol w="2469049">
                  <a:extLst>
                    <a:ext uri="{9D8B030D-6E8A-4147-A177-3AD203B41FA5}">
                      <a16:colId xmlns:a16="http://schemas.microsoft.com/office/drawing/2014/main" val="1095038430"/>
                    </a:ext>
                  </a:extLst>
                </a:gridCol>
                <a:gridCol w="2469049">
                  <a:extLst>
                    <a:ext uri="{9D8B030D-6E8A-4147-A177-3AD203B41FA5}">
                      <a16:colId xmlns:a16="http://schemas.microsoft.com/office/drawing/2014/main" val="16751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DIEs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ODRVs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4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77,418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9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Standard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1,398,125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2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6,969,510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132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DCED40-63AC-064E-8202-1614B77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Example: Photoshop Unit Test Application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AAF9B-80D4-FC48-A4DB-648EF6FD6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61159"/>
              </p:ext>
            </p:extLst>
          </p:nvPr>
        </p:nvGraphicFramePr>
        <p:xfrm>
          <a:off x="847287" y="4480351"/>
          <a:ext cx="940406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1686">
                  <a:extLst>
                    <a:ext uri="{9D8B030D-6E8A-4147-A177-3AD203B41FA5}">
                      <a16:colId xmlns:a16="http://schemas.microsoft.com/office/drawing/2014/main" val="2890896634"/>
                    </a:ext>
                  </a:extLst>
                </a:gridCol>
                <a:gridCol w="944276">
                  <a:extLst>
                    <a:ext uri="{9D8B030D-6E8A-4147-A177-3AD203B41FA5}">
                      <a16:colId xmlns:a16="http://schemas.microsoft.com/office/drawing/2014/main" val="3453669638"/>
                    </a:ext>
                  </a:extLst>
                </a:gridCol>
                <a:gridCol w="2469049">
                  <a:extLst>
                    <a:ext uri="{9D8B030D-6E8A-4147-A177-3AD203B41FA5}">
                      <a16:colId xmlns:a16="http://schemas.microsoft.com/office/drawing/2014/main" val="1095038430"/>
                    </a:ext>
                  </a:extLst>
                </a:gridCol>
                <a:gridCol w="2469049">
                  <a:extLst>
                    <a:ext uri="{9D8B030D-6E8A-4147-A177-3AD203B41FA5}">
                      <a16:colId xmlns:a16="http://schemas.microsoft.com/office/drawing/2014/main" val="16751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DIEs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ODRVs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4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Large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128,733,742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9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Final Unit Test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204,940,507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1325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1C33436-FF12-5C4B-B80E-DF1934F6AF96}"/>
              </a:ext>
            </a:extLst>
          </p:cNvPr>
          <p:cNvGrpSpPr/>
          <p:nvPr/>
        </p:nvGrpSpPr>
        <p:grpSpPr>
          <a:xfrm>
            <a:off x="6096000" y="3371963"/>
            <a:ext cx="2729023" cy="1664648"/>
            <a:chOff x="6096000" y="3371963"/>
            <a:chExt cx="2729023" cy="166464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641423-A934-E945-B301-F69C77F7B1F3}"/>
                </a:ext>
              </a:extLst>
            </p:cNvPr>
            <p:cNvCxnSpPr>
              <a:cxnSpLocks/>
            </p:cNvCxnSpPr>
            <p:nvPr/>
          </p:nvCxnSpPr>
          <p:spPr>
            <a:xfrm>
              <a:off x="7049386" y="4093535"/>
              <a:ext cx="1775637" cy="943076"/>
            </a:xfrm>
            <a:prstGeom prst="straightConnector1">
              <a:avLst/>
            </a:prstGeom>
            <a:ln w="1270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D3CAC-DC43-BA49-A946-1AD5688CD764}"/>
                </a:ext>
              </a:extLst>
            </p:cNvPr>
            <p:cNvSpPr txBox="1"/>
            <p:nvPr/>
          </p:nvSpPr>
          <p:spPr>
            <a:xfrm>
              <a:off x="6096000" y="3371963"/>
              <a:ext cx="1978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“Clean” Component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DWARF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4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987C-19A5-4EB0-B326-2122DC7868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4787" y="2796819"/>
            <a:ext cx="7258643" cy="1394267"/>
          </a:xfrm>
        </p:spPr>
        <p:txBody>
          <a:bodyPr/>
          <a:lstStyle/>
          <a:p>
            <a:r>
              <a:rPr lang="en-US"/>
              <a:t>Next Steps:</a:t>
            </a:r>
          </a:p>
          <a:p>
            <a:r>
              <a:rPr lang="en-US"/>
              <a:t>Using and Improving ORC</a:t>
            </a:r>
          </a:p>
        </p:txBody>
      </p:sp>
    </p:spTree>
    <p:extLst>
      <p:ext uri="{BB962C8B-B14F-4D97-AF65-F5344CB8AC3E}">
        <p14:creationId xmlns:p14="http://schemas.microsoft.com/office/powerpoint/2010/main" val="150948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ED40-63AC-064E-8202-1614B77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Take the ORC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1B12-AD97-1740-A397-7B6E4653B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dobe Clean SemiLight"/>
              </a:rPr>
              <a:t>ORC is open source</a:t>
            </a:r>
          </a:p>
          <a:p>
            <a:pPr marL="690245" lvl="1" indent="-233045"/>
            <a:r>
              <a:rPr lang="en-US">
                <a:latin typeface="Adobe Clean SemiLight"/>
              </a:rPr>
              <a:t>https://github.com/adobe/orc</a:t>
            </a:r>
          </a:p>
          <a:p>
            <a:pPr marL="0" indent="0">
              <a:buNone/>
            </a:pPr>
            <a:r>
              <a:rPr lang="en-US">
                <a:latin typeface="Adobe Clean SemiLight"/>
              </a:rPr>
              <a:t>Easy to build and use</a:t>
            </a:r>
          </a:p>
          <a:p>
            <a:pPr marL="0" indent="0">
              <a:buNone/>
            </a:pPr>
            <a:r>
              <a:rPr lang="en-US">
                <a:latin typeface="Adobe Clean SemiLight"/>
              </a:rPr>
              <a:t>Results can be unsettling</a:t>
            </a:r>
          </a:p>
        </p:txBody>
      </p:sp>
    </p:spTree>
    <p:extLst>
      <p:ext uri="{BB962C8B-B14F-4D97-AF65-F5344CB8AC3E}">
        <p14:creationId xmlns:p14="http://schemas.microsoft.com/office/powerpoint/2010/main" val="13367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A231-0AF9-9B40-19B9-875E9CE8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Use ORC for Debugging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3DAA-F995-8D82-DF2A-A6B1F95A21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dobe Clean SemiLight"/>
              </a:rPr>
              <a:t>If you suspect you have an ODRV</a:t>
            </a:r>
          </a:p>
          <a:p>
            <a:pPr marL="690245" lvl="1" indent="-233045">
              <a:buFont typeface="Arial"/>
              <a:buChar char="•"/>
            </a:pPr>
            <a:r>
              <a:rPr lang="en-US">
                <a:latin typeface="Adobe Clean SemiLight"/>
              </a:rPr>
              <a:t>Jumping into routine X only to find yourself in routine Y</a:t>
            </a:r>
          </a:p>
          <a:p>
            <a:pPr marL="690245" lvl="1" indent="-233045">
              <a:buFont typeface="Arial"/>
              <a:buChar char="•"/>
            </a:pPr>
            <a:r>
              <a:rPr lang="en-US">
                <a:latin typeface="Adobe Clean SemiLight"/>
              </a:rPr>
              <a:t>The debugger showing “corrupted” data structure fields</a:t>
            </a:r>
          </a:p>
          <a:p>
            <a:pPr marL="690245" lvl="1" indent="-233045">
              <a:buFont typeface="Arial"/>
              <a:buChar char="•"/>
            </a:pPr>
            <a:r>
              <a:rPr lang="en-US">
                <a:latin typeface="Adobe Clean SemiLight"/>
              </a:rPr>
              <a:t>A general sense the debugger is lying to you</a:t>
            </a:r>
            <a:endParaRPr lang="en-US"/>
          </a:p>
          <a:p>
            <a:pPr marL="690245" lvl="1" indent="-233045">
              <a:buFont typeface="Arial"/>
              <a:buChar char="•"/>
            </a:pPr>
            <a:endParaRPr lang="en-US">
              <a:latin typeface="Adobe Clean SemiLight"/>
            </a:endParaRPr>
          </a:p>
          <a:p>
            <a:pPr marL="0" indent="0">
              <a:buNone/>
            </a:pPr>
            <a:r>
              <a:rPr lang="en-US">
                <a:latin typeface="Adobe Clean SemiLight"/>
              </a:rPr>
              <a:t>ORC logs can be searched for types on the stack near crashes.</a:t>
            </a:r>
          </a:p>
          <a:p>
            <a:pPr marL="0" indent="0">
              <a:buNone/>
            </a:pPr>
            <a:endParaRPr lang="en-US">
              <a:latin typeface="Adobe Clean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96209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ED40-63AC-064E-8202-1614B77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Improving ORC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1B12-AD97-1740-A397-7B6E4653B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33045" indent="-233045">
              <a:buNone/>
            </a:pPr>
            <a:r>
              <a:rPr lang="en-US" dirty="0">
                <a:latin typeface="Adobe Clean SemiLight"/>
              </a:rPr>
              <a:t>github.com/adobe/orc</a:t>
            </a:r>
            <a:endParaRPr lang="en-US" dirty="0"/>
          </a:p>
          <a:p>
            <a:pPr marL="690245" lvl="1" indent="-233045"/>
            <a:r>
              <a:rPr lang="en-US" dirty="0">
                <a:latin typeface="Adobe Clean SemiLight"/>
              </a:rPr>
              <a:t>Reduced memory footprint</a:t>
            </a:r>
          </a:p>
          <a:p>
            <a:pPr marL="690245" lvl="1" indent="-233045"/>
            <a:r>
              <a:rPr lang="en-US" dirty="0">
                <a:latin typeface="Adobe Clean SemiLight"/>
              </a:rPr>
              <a:t>Output stability</a:t>
            </a:r>
          </a:p>
          <a:p>
            <a:pPr marL="690245" lvl="1" indent="-233045"/>
            <a:r>
              <a:rPr lang="en-US" dirty="0">
                <a:latin typeface="Adobe Clean SemiLight"/>
              </a:rPr>
              <a:t>Support for other toolchains</a:t>
            </a:r>
          </a:p>
          <a:p>
            <a:pPr marL="690245" lvl="1" indent="-233045"/>
            <a:r>
              <a:rPr lang="en-US">
                <a:latin typeface="Adobe Clean SemiLight"/>
              </a:rPr>
              <a:t>Richer DWARF data</a:t>
            </a:r>
          </a:p>
          <a:p>
            <a:pPr marL="690245" lvl="1" indent="-233045"/>
            <a:r>
              <a:rPr lang="en-US">
                <a:latin typeface="Adobe Clean SemiLight"/>
              </a:rPr>
              <a:t>Improve ODRV Reporting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987C-19A5-4EB0-B326-2122DC7868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/>
              <a:t>:</a:t>
            </a:r>
          </a:p>
          <a:p>
            <a:r>
              <a:rPr lang="en-US"/>
              <a:t>The One Definition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34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BBB9-E3D6-2047-828D-B35252B0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Clean ExtraBold"/>
              </a:rPr>
              <a:t>The One Definition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4D18-713D-014D-9802-2A92701380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1"/>
            <a:ext cx="11498704" cy="51830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The C++ Standard </a:t>
            </a:r>
            <a:r>
              <a:rPr lang="en-US" sz="1800">
                <a:latin typeface="Source Code Pro Light"/>
                <a:ea typeface="Source Code Pro Light"/>
              </a:rPr>
              <a:t>[</a:t>
            </a:r>
            <a:r>
              <a:rPr lang="en-US" sz="1800" err="1">
                <a:latin typeface="Source Code Pro Light"/>
                <a:ea typeface="Source Code Pro Light"/>
              </a:rPr>
              <a:t>basic.def.odr</a:t>
            </a:r>
            <a:r>
              <a:rPr lang="en-US" sz="1800">
                <a:latin typeface="Source Code Pro Light"/>
                <a:ea typeface="Source Code Pro Light"/>
              </a:rPr>
              <a:t>]</a:t>
            </a:r>
            <a:r>
              <a:rPr lang="en-US" sz="2000">
                <a:latin typeface="+mn-lt"/>
                <a:ea typeface="Source Code Pro Light"/>
              </a:rPr>
              <a:t> </a:t>
            </a:r>
            <a:r>
              <a:rPr lang="en-US" b="1">
                <a:latin typeface="+mj-lt"/>
              </a:rPr>
              <a:t>requires</a:t>
            </a:r>
            <a:r>
              <a:rPr lang="en-US" dirty="0">
                <a:latin typeface="+mn-lt"/>
              </a:rPr>
              <a:t>:</a:t>
            </a:r>
          </a:p>
          <a:p>
            <a:pPr marL="690245" lvl="1" indent="-233045"/>
            <a:r>
              <a:rPr lang="en-US" dirty="0">
                <a:latin typeface="+mn-lt"/>
              </a:rPr>
              <a:t>Every symbol in a program must be defined </a:t>
            </a:r>
            <a:r>
              <a:rPr lang="en-US" b="1">
                <a:latin typeface="Adobe Clean ExtraBold"/>
              </a:rPr>
              <a:t>only once</a:t>
            </a:r>
          </a:p>
          <a:p>
            <a:pPr marL="690245" lvl="1" indent="-233045"/>
            <a:r>
              <a:rPr lang="en-US" dirty="0">
                <a:latin typeface="+mn-lt"/>
              </a:rPr>
              <a:t>For symbols granted an exception to the above rule, multiple definitions must be generated from </a:t>
            </a:r>
            <a:r>
              <a:rPr lang="en-US" b="1">
                <a:latin typeface="+mj-lt"/>
              </a:rPr>
              <a:t>identical </a:t>
            </a:r>
            <a:r>
              <a:rPr lang="en-US" dirty="0">
                <a:latin typeface="+mj-lt"/>
              </a:rPr>
              <a:t>token sequences</a:t>
            </a:r>
            <a:r>
              <a:rPr lang="en-US" dirty="0">
                <a:latin typeface="+mn-lt"/>
              </a:rPr>
              <a:t>.</a:t>
            </a:r>
            <a:endParaRPr lang="en-US">
              <a:latin typeface="+mn-lt"/>
            </a:endParaRPr>
          </a:p>
          <a:p>
            <a:pPr marL="690245" lvl="1" indent="-23304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BBB9-E3D6-2047-828D-B35252B0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One Definition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4D18-713D-014D-9802-2A92701380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1"/>
            <a:ext cx="11498704" cy="51830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n-lt"/>
              </a:rPr>
              <a:t>The Standard does </a:t>
            </a:r>
            <a:r>
              <a:rPr lang="en-US" b="1">
                <a:latin typeface="+mn-lt"/>
              </a:rPr>
              <a:t>not require </a:t>
            </a:r>
            <a:r>
              <a:rPr lang="en-US">
                <a:latin typeface="+mn-lt"/>
              </a:rPr>
              <a:t>tooling to detect or report One Definition Rule Violations (</a:t>
            </a:r>
            <a:r>
              <a:rPr lang="en-US">
                <a:latin typeface="+mj-lt"/>
              </a:rPr>
              <a:t>ODRVs</a:t>
            </a:r>
            <a:r>
              <a:rPr lang="en-US">
                <a:latin typeface="+mn-lt"/>
              </a:rPr>
              <a:t>)</a:t>
            </a:r>
            <a:endParaRPr lang="en-US"/>
          </a:p>
          <a:p>
            <a:pPr marL="690245" lvl="1" indent="-233045"/>
            <a:r>
              <a:rPr lang="en-US">
                <a:latin typeface="+mn-lt"/>
              </a:rPr>
              <a:t>Compilers </a:t>
            </a:r>
            <a:r>
              <a:rPr lang="en-US">
                <a:latin typeface="+mj-lt"/>
              </a:rPr>
              <a:t>perform few checks </a:t>
            </a:r>
            <a:r>
              <a:rPr lang="en-US">
                <a:latin typeface="+mn-lt"/>
              </a:rPr>
              <a:t>to enforce ODR-cleanliness</a:t>
            </a:r>
          </a:p>
          <a:p>
            <a:pPr marL="690245" lvl="1" indent="-233045"/>
            <a:r>
              <a:rPr lang="en-US">
                <a:latin typeface="+mn-lt"/>
              </a:rPr>
              <a:t>Linkers generate artifacts </a:t>
            </a:r>
            <a:r>
              <a:rPr lang="en-US">
                <a:latin typeface="+mj-lt"/>
              </a:rPr>
              <a:t>assuming inputs are ODR-clean</a:t>
            </a:r>
          </a:p>
          <a:p>
            <a:pPr marL="690245" lvl="1" indent="-233045"/>
            <a:endParaRPr lang="en-US">
              <a:latin typeface="Adobe Clean ExtraBold"/>
            </a:endParaRPr>
          </a:p>
          <a:p>
            <a:pPr marL="0" indent="0">
              <a:buNone/>
            </a:pPr>
            <a:r>
              <a:rPr lang="en-US">
                <a:latin typeface="Adobe Clean SemiLight"/>
              </a:rPr>
              <a:t>A </a:t>
            </a:r>
            <a:r>
              <a:rPr lang="en-US">
                <a:latin typeface="+mj-lt"/>
              </a:rPr>
              <a:t>single</a:t>
            </a:r>
            <a:r>
              <a:rPr lang="en-US">
                <a:latin typeface="Adobe Clean SemiLight"/>
              </a:rPr>
              <a:t> violation causes the entire program’s behavior to be </a:t>
            </a:r>
            <a:r>
              <a:rPr lang="en-US">
                <a:latin typeface="+mj-lt"/>
              </a:rPr>
              <a:t>undefined!</a:t>
            </a:r>
            <a:endParaRPr lang="en-US">
              <a:latin typeface="+mn-lt"/>
            </a:endParaRPr>
          </a:p>
          <a:p>
            <a:pPr marL="690245" lvl="1" indent="-233045"/>
            <a:r>
              <a:rPr lang="en-US">
                <a:latin typeface="+mn-lt"/>
              </a:rPr>
              <a:t>Real-world behavior ranges from </a:t>
            </a:r>
            <a:r>
              <a:rPr lang="en-US" b="1">
                <a:latin typeface="+mn-lt"/>
              </a:rPr>
              <a:t>benign to malignant</a:t>
            </a:r>
          </a:p>
          <a:p>
            <a:pPr marL="690245" lvl="1" indent="-233045"/>
            <a:r>
              <a:rPr lang="en-US">
                <a:latin typeface="+mj-lt"/>
              </a:rPr>
              <a:t>No straightforward analysis </a:t>
            </a:r>
            <a:r>
              <a:rPr lang="en-US">
                <a:latin typeface="Adobe Clean SemiLight"/>
              </a:rPr>
              <a:t>to determine if a particular ODRV is dangerous.</a:t>
            </a:r>
            <a:endParaRPr lang="en-US"/>
          </a:p>
          <a:p>
            <a:pPr marL="690245" lvl="1" indent="-233045"/>
            <a:endParaRPr lang="en-US">
              <a:latin typeface="+mn-lt"/>
            </a:endParaRPr>
          </a:p>
          <a:p>
            <a:pPr marL="233045" indent="-233045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08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78679-73FE-4349-BE37-D7AEBBFA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One Definition Rule Violation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EC562-EF65-416F-8A5A-3D7FE37F73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596" y="1084547"/>
            <a:ext cx="11498704" cy="5363052"/>
          </a:xfrm>
        </p:spPr>
        <p:txBody>
          <a:bodyPr/>
          <a:lstStyle/>
          <a:p>
            <a:pPr marL="233045" indent="-233045" fontAlgn="base"/>
            <a:endParaRPr lang="en-US"/>
          </a:p>
          <a:p>
            <a:pPr marL="233045" indent="-233045" fontAlgn="base"/>
            <a:endParaRPr lang="en-US"/>
          </a:p>
          <a:p>
            <a:pPr marL="233045" indent="-233045" fontAlgn="base"/>
            <a:endParaRPr lang="en-US"/>
          </a:p>
          <a:p>
            <a:pPr marL="233045" indent="-233045" fontAlgn="base"/>
            <a:endParaRPr lang="en-US"/>
          </a:p>
          <a:p>
            <a:pPr marL="233045" indent="-233045" fontAlgn="base"/>
            <a:endParaRPr lang="en-US"/>
          </a:p>
          <a:p>
            <a:pPr marL="233045" indent="-233045" fontAlgn="base"/>
            <a:r>
              <a:rPr lang="en-US">
                <a:latin typeface="Adobe Clean SemiLight"/>
              </a:rPr>
              <a:t>If </a:t>
            </a:r>
            <a:r>
              <a:rPr lang="en-US" sz="2000">
                <a:latin typeface="Source Code Pro Light"/>
                <a:ea typeface="Source Code Pro Light"/>
              </a:rPr>
              <a:t>MIDDLE_NAMES</a:t>
            </a:r>
            <a:r>
              <a:rPr lang="en-US">
                <a:latin typeface="Adobe Clean SemiLight"/>
              </a:rPr>
              <a:t> is not </a:t>
            </a:r>
            <a:r>
              <a:rPr lang="en-US">
                <a:latin typeface="+mn-lt"/>
              </a:rPr>
              <a:t>defined </a:t>
            </a:r>
            <a:r>
              <a:rPr lang="en-US">
                <a:latin typeface="+mj-lt"/>
              </a:rPr>
              <a:t>consistently everywhere</a:t>
            </a:r>
            <a:r>
              <a:rPr lang="en-US">
                <a:latin typeface="Adobe Clean SemiLight"/>
              </a:rPr>
              <a:t>, this is an ODRV</a:t>
            </a:r>
          </a:p>
          <a:p>
            <a:pPr marL="690245" lvl="1" indent="-233045" fontAlgn="base"/>
            <a:r>
              <a:rPr lang="en-US">
                <a:latin typeface="Adobe Clean SemiLight"/>
              </a:rPr>
              <a:t>E.g., between </a:t>
            </a:r>
            <a:r>
              <a:rPr lang="en-US">
                <a:latin typeface="+mj-lt"/>
              </a:rPr>
              <a:t>one or more components</a:t>
            </a:r>
          </a:p>
          <a:p>
            <a:pPr marL="690245" lvl="1" indent="-233045" fontAlgn="base"/>
            <a:r>
              <a:rPr lang="en-US"/>
              <a:t>E.g., between </a:t>
            </a:r>
            <a:r>
              <a:rPr lang="en-US">
                <a:latin typeface="+mj-lt"/>
              </a:rPr>
              <a:t>mismatched build variants</a:t>
            </a:r>
            <a:r>
              <a:rPr lang="en-US"/>
              <a:t> (e.g., debug/release)</a:t>
            </a:r>
          </a:p>
          <a:p>
            <a:pPr marL="233045" indent="-233045"/>
            <a:r>
              <a:rPr lang="en-US">
                <a:latin typeface="Adobe Clean SemiLight"/>
              </a:rPr>
              <a:t>Everywhere </a:t>
            </a:r>
            <a:r>
              <a:rPr lang="en-US" sz="2000">
                <a:latin typeface="Source Code Pro Light" panose="020B0409030403020204" pitchFamily="49" charset="77"/>
              </a:rPr>
              <a:t>person</a:t>
            </a:r>
            <a:r>
              <a:rPr lang="en-US">
                <a:latin typeface="Adobe Clean SemiLight"/>
              </a:rPr>
              <a:t> is used (member, parameter, etc.) is another possible ODRV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10C83E9-FF6B-C44A-A933-7A35345B6B45}"/>
              </a:ext>
            </a:extLst>
          </p:cNvPr>
          <p:cNvSpPr txBox="1">
            <a:spLocks/>
          </p:cNvSpPr>
          <p:nvPr/>
        </p:nvSpPr>
        <p:spPr>
          <a:xfrm>
            <a:off x="4817918" y="959373"/>
            <a:ext cx="6968382" cy="2806700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200" b="0" i="0" kern="1200">
                <a:solidFill>
                  <a:schemeClr val="bg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3pPr>
            <a:lvl4pPr marL="16049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4pPr>
            <a:lvl5pPr marL="20621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/>
              <a:t>What size is this structure?</a:t>
            </a:r>
          </a:p>
          <a:p>
            <a:pPr marL="233045" indent="-233045" fontAlgn="base"/>
            <a:r>
              <a:rPr lang="en-US">
                <a:latin typeface="Adobe Clean SemiLight"/>
              </a:rPr>
              <a:t>48 bytes (with the feature disabled)</a:t>
            </a:r>
            <a:endParaRPr lang="en-US"/>
          </a:p>
          <a:p>
            <a:pPr marL="233045" indent="-233045" fontAlgn="base"/>
            <a:r>
              <a:rPr lang="en-US">
                <a:latin typeface="Adobe Clean SemiLight"/>
              </a:rPr>
              <a:t>72 bytes (with the feature enabled)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D9FD707-C57B-8042-AC54-E9CE8F99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" y="959371"/>
            <a:ext cx="4199623" cy="24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78679-73FE-4349-BE37-D7AEBBFA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ODRV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EC562-EF65-416F-8A5A-3D7FE37F73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0"/>
            <a:ext cx="11498704" cy="536700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Multiple, conflicting definitions</a:t>
            </a:r>
            <a:r>
              <a:rPr lang="en-US">
                <a:latin typeface="Adobe Clean"/>
              </a:rPr>
              <a:t> of the same symbol in more than one compilation unit</a:t>
            </a:r>
          </a:p>
          <a:p>
            <a:pPr marL="690245" lvl="1" indent="-233045"/>
            <a:r>
              <a:rPr lang="en-US">
                <a:latin typeface="Source Code Pro Light"/>
                <a:ea typeface="Source Code Pro Light"/>
              </a:rPr>
              <a:t>MIDDLE_NAMES</a:t>
            </a:r>
            <a:r>
              <a:rPr lang="en-US">
                <a:latin typeface="Adobe Clean"/>
              </a:rPr>
              <a:t> in </a:t>
            </a:r>
            <a:r>
              <a:rPr lang="en-US">
                <a:latin typeface="Source Code Pro Light"/>
                <a:ea typeface="Source Code Pro Light"/>
              </a:rPr>
              <a:t>person</a:t>
            </a:r>
            <a:r>
              <a:rPr lang="en-US">
                <a:latin typeface="Adobe Clean"/>
              </a:rPr>
              <a:t> (previous example)</a:t>
            </a:r>
            <a:endParaRPr lang="en-US"/>
          </a:p>
          <a:p>
            <a:pPr marL="690245" lvl="1" indent="-233045"/>
            <a:r>
              <a:rPr lang="en-US">
                <a:latin typeface="Adobe Clean"/>
              </a:rPr>
              <a:t>In-house example of two completely unrelated definitions of a particular symbol</a:t>
            </a:r>
          </a:p>
          <a:p>
            <a:pPr marL="0" indent="0">
              <a:buNone/>
            </a:pPr>
            <a:r>
              <a:rPr lang="en-US">
                <a:latin typeface="Adobe Clean"/>
              </a:rPr>
              <a:t>Compiling a given header/source file with </a:t>
            </a:r>
            <a:r>
              <a:rPr lang="en-US">
                <a:latin typeface="+mj-lt"/>
              </a:rPr>
              <a:t>different compiler settings</a:t>
            </a:r>
            <a:r>
              <a:rPr lang="en-US">
                <a:latin typeface="Adobe Clean"/>
              </a:rPr>
              <a:t> or #defines</a:t>
            </a:r>
            <a:endParaRPr lang="en-US">
              <a:latin typeface="Adobe Clean" panose="020B0503020404020204" pitchFamily="34" charset="0"/>
            </a:endParaRPr>
          </a:p>
          <a:p>
            <a:pPr marL="690245" lvl="1" indent="-233045"/>
            <a:r>
              <a:rPr lang="en-US">
                <a:latin typeface="Adobe Clean"/>
              </a:rPr>
              <a:t>Debug/Release, (no-)RTTI, mismatched preprocessor values, etc.</a:t>
            </a:r>
          </a:p>
          <a:p>
            <a:pPr marL="0" indent="0">
              <a:buNone/>
            </a:pPr>
            <a:r>
              <a:rPr lang="en-US">
                <a:latin typeface="Adobe Clean"/>
              </a:rPr>
              <a:t>Overriding </a:t>
            </a:r>
            <a:r>
              <a:rPr lang="en-US">
                <a:latin typeface="Source Code Pro Light"/>
                <a:ea typeface="Source Code Pro Light"/>
              </a:rPr>
              <a:t>operator new</a:t>
            </a:r>
            <a:r>
              <a:rPr lang="en-US">
                <a:latin typeface="Adobe Clean"/>
              </a:rPr>
              <a:t>/</a:t>
            </a:r>
            <a:r>
              <a:rPr lang="en-US">
                <a:latin typeface="Source Code Pro Light"/>
                <a:ea typeface="Source Code Pro Light"/>
              </a:rPr>
              <a:t>delete</a:t>
            </a:r>
            <a:r>
              <a:rPr lang="en-US">
                <a:latin typeface="Adobe Clean"/>
              </a:rPr>
              <a:t> in a DLL, but </a:t>
            </a:r>
            <a:r>
              <a:rPr lang="en-US">
                <a:latin typeface="+mj-lt"/>
              </a:rPr>
              <a:t>hiding it</a:t>
            </a:r>
            <a:r>
              <a:rPr lang="en-US">
                <a:latin typeface="Adobe Clean"/>
              </a:rPr>
              <a:t> from the rest of the app</a:t>
            </a:r>
          </a:p>
          <a:p>
            <a:pPr marL="690245" lvl="1" indent="-233045"/>
            <a:r>
              <a:rPr lang="en-US">
                <a:latin typeface="Adobe Clean"/>
              </a:rPr>
              <a:t>Then passing C++ objects across that DLL boundary</a:t>
            </a:r>
          </a:p>
          <a:p>
            <a:pPr marL="0" indent="0">
              <a:buNone/>
            </a:pPr>
            <a:r>
              <a:rPr lang="en-US">
                <a:latin typeface="Adobe Clean"/>
              </a:rPr>
              <a:t>Multiple varying </a:t>
            </a:r>
            <a:r>
              <a:rPr lang="en-US">
                <a:latin typeface="+mj-lt"/>
              </a:rPr>
              <a:t>copies of a dependency</a:t>
            </a:r>
            <a:r>
              <a:rPr lang="en-US">
                <a:latin typeface="Adobe Clean"/>
              </a:rPr>
              <a:t> (e.g., Boost, JPEG, </a:t>
            </a:r>
            <a:r>
              <a:rPr lang="en-US" err="1">
                <a:latin typeface="Adobe Clean"/>
              </a:rPr>
              <a:t>zlib</a:t>
            </a:r>
            <a:r>
              <a:rPr lang="en-US">
                <a:latin typeface="Adobe Clean"/>
              </a:rPr>
              <a:t>, …)</a:t>
            </a:r>
          </a:p>
          <a:p>
            <a:pPr marL="0" indent="0" algn="ctr">
              <a:buNone/>
            </a:pP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ODRVs can be embedded anywhere (DLL, static library, or executable)</a:t>
            </a:r>
            <a:endParaRPr lang="en-US">
              <a:latin typeface="Adobe Cle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78830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78679-73FE-4349-BE37-D7AEBBFA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ODRV Behaviors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EC562-EF65-416F-8A5A-3D7FE37F73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959370"/>
            <a:ext cx="11498704" cy="5306347"/>
          </a:xfrm>
        </p:spPr>
        <p:txBody>
          <a:bodyPr/>
          <a:lstStyle/>
          <a:p>
            <a:pPr marL="0" indent="0" algn="ctr">
              <a:buNone/>
            </a:pPr>
            <a:r>
              <a:rPr lang="en-US" b="1">
                <a:latin typeface="+mj-lt"/>
              </a:rPr>
              <a:t>ODRVs are subtle, silent, dangerous, and difficult to debug</a:t>
            </a:r>
            <a:endParaRPr lang="en-US">
              <a:latin typeface="+mj-lt"/>
            </a:endParaRPr>
          </a:p>
          <a:p>
            <a:pPr marL="0" indent="0">
              <a:buNone/>
            </a:pPr>
            <a:r>
              <a:rPr lang="en-US">
                <a:latin typeface="Adobe Clean SemiLight"/>
              </a:rPr>
              <a:t>Obscure, </a:t>
            </a:r>
            <a:r>
              <a:rPr lang="en-US">
                <a:latin typeface="+mj-lt"/>
              </a:rPr>
              <a:t>hard-to-reproduce crashes</a:t>
            </a:r>
          </a:p>
          <a:p>
            <a:pPr marL="690245" lvl="1" indent="-233045"/>
            <a:r>
              <a:rPr lang="en-US">
                <a:latin typeface="Adobe Clean SemiLight"/>
              </a:rPr>
              <a:t>Often won’t reproduce in sample code!</a:t>
            </a:r>
          </a:p>
          <a:p>
            <a:pPr marL="0" indent="0">
              <a:buNone/>
            </a:pPr>
            <a:r>
              <a:rPr lang="en-US">
                <a:latin typeface="+mj-lt"/>
              </a:rPr>
              <a:t>Erratic debugging behaviors</a:t>
            </a:r>
            <a:r>
              <a:rPr lang="en-US"/>
              <a:t>:</a:t>
            </a:r>
          </a:p>
          <a:p>
            <a:pPr marL="690245" lvl="1" indent="-233045"/>
            <a:r>
              <a:rPr lang="en-US"/>
              <a:t>Jumping into routine X only to find yourself in routine Y</a:t>
            </a:r>
          </a:p>
          <a:p>
            <a:pPr marL="690245" lvl="1" indent="-233045"/>
            <a:r>
              <a:rPr lang="en-US"/>
              <a:t>The debugger </a:t>
            </a:r>
            <a:r>
              <a:rPr lang="en-US">
                <a:latin typeface="+mj-lt"/>
              </a:rPr>
              <a:t>showing “corrupted” data</a:t>
            </a:r>
            <a:r>
              <a:rPr lang="en-US"/>
              <a:t> structure fields</a:t>
            </a:r>
          </a:p>
          <a:p>
            <a:pPr marL="690245" lvl="1" indent="-233045"/>
            <a:r>
              <a:rPr lang="en-US"/>
              <a:t>A general sense the </a:t>
            </a:r>
            <a:r>
              <a:rPr lang="en-US">
                <a:latin typeface="+mj-lt"/>
              </a:rPr>
              <a:t>debugger is lying</a:t>
            </a:r>
            <a:r>
              <a:rPr lang="en-US"/>
              <a:t> to you</a:t>
            </a:r>
          </a:p>
          <a:p>
            <a:pPr marL="0" indent="0">
              <a:buNone/>
            </a:pPr>
            <a:r>
              <a:rPr lang="en-US">
                <a:latin typeface="+mj-lt"/>
              </a:rPr>
              <a:t>Exceptions failing</a:t>
            </a:r>
            <a:r>
              <a:rPr lang="en-US">
                <a:latin typeface="Adobe Clean SemiLight"/>
              </a:rPr>
              <a:t> to get caught</a:t>
            </a:r>
          </a:p>
          <a:p>
            <a:pPr marL="0" indent="0">
              <a:buNone/>
            </a:pPr>
            <a:r>
              <a:rPr lang="en-US"/>
              <a:t>Crashing in the destructor after passing an object across a </a:t>
            </a:r>
            <a:r>
              <a:rPr lang="en-US">
                <a:latin typeface="+mj-lt"/>
              </a:rPr>
              <a:t>DLL boundary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4867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987C-19A5-4EB0-B326-2122DC7868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Solution</a:t>
            </a:r>
            <a:r>
              <a:rPr lang="en-US"/>
              <a:t>:</a:t>
            </a:r>
          </a:p>
          <a:p>
            <a:r>
              <a:rPr lang="en-US"/>
              <a:t>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7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5861-FDD5-7C5A-C7BB-4A551B907A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283029"/>
            <a:ext cx="11498704" cy="586610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600">
                <a:latin typeface="+mj-lt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05320676"/>
      </p:ext>
    </p:extLst>
  </p:cSld>
  <p:clrMapOvr>
    <a:masterClrMapping/>
  </p:clrMapOvr>
</p:sld>
</file>

<file path=ppt/theme/theme1.xml><?xml version="1.0" encoding="utf-8"?>
<a:theme xmlns:a="http://schemas.openxmlformats.org/drawingml/2006/main" name="Adobe Corporate Master 2020">
  <a:themeElements>
    <a:clrScheme name="Adobe Template 2020 v03">
      <a:dk1>
        <a:srgbClr val="000000"/>
      </a:dk1>
      <a:lt1>
        <a:srgbClr val="FFFFFF"/>
      </a:lt1>
      <a:dk2>
        <a:srgbClr val="2C2C2C"/>
      </a:dk2>
      <a:lt2>
        <a:srgbClr val="B3B3B3"/>
      </a:lt2>
      <a:accent1>
        <a:srgbClr val="49DE51"/>
      </a:accent1>
      <a:accent2>
        <a:srgbClr val="308FFF"/>
      </a:accent2>
      <a:accent3>
        <a:srgbClr val="FF51F5"/>
      </a:accent3>
      <a:accent4>
        <a:srgbClr val="FF9900"/>
      </a:accent4>
      <a:accent5>
        <a:srgbClr val="FFD11F"/>
      </a:accent5>
      <a:accent6>
        <a:srgbClr val="FA0F00"/>
      </a:accent6>
      <a:hlink>
        <a:srgbClr val="5F5F5F"/>
      </a:hlink>
      <a:folHlink>
        <a:srgbClr val="919191"/>
      </a:folHlink>
    </a:clrScheme>
    <a:fontScheme name="Adobe PPT Font Set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_Corporate_Presentation_Template" id="{6EB4C925-E139-BA40-A20B-721814188F08}" vid="{5A4D0123-3AE2-8E4A-B2AE-80B9CD52B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Adobe Corporate Master 2020</Template>
  <TotalTime>58</TotalTime>
  <Words>808</Words>
  <Application>Microsoft Macintosh PowerPoint</Application>
  <PresentationFormat>Widescreen</PresentationFormat>
  <Paragraphs>135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Clean</vt:lpstr>
      <vt:lpstr>Adobe Clean ExtraBold</vt:lpstr>
      <vt:lpstr>Adobe Clean SemiLight</vt:lpstr>
      <vt:lpstr>Arial</vt:lpstr>
      <vt:lpstr>Calibri</vt:lpstr>
      <vt:lpstr>Source Code Pro Light</vt:lpstr>
      <vt:lpstr>Adobe Corporate Master 2020</vt:lpstr>
      <vt:lpstr>PowerPoint Presentation</vt:lpstr>
      <vt:lpstr>PowerPoint Presentation</vt:lpstr>
      <vt:lpstr>The One Definition Rule</vt:lpstr>
      <vt:lpstr>The One Definition Rule</vt:lpstr>
      <vt:lpstr>Example: One Definition Rule Violation</vt:lpstr>
      <vt:lpstr>Real-World ODRV Examples</vt:lpstr>
      <vt:lpstr>ODRV Behaviors</vt:lpstr>
      <vt:lpstr>PowerPoint Presentation</vt:lpstr>
      <vt:lpstr>PowerPoint Presentation</vt:lpstr>
      <vt:lpstr>How ORC Works</vt:lpstr>
      <vt:lpstr>Augmenting the Linker</vt:lpstr>
      <vt:lpstr>What Does an ODRV Report Look Like?</vt:lpstr>
      <vt:lpstr>PowerPoint Presentation</vt:lpstr>
      <vt:lpstr>Example: Photoshop Unit Test Application</vt:lpstr>
      <vt:lpstr>Example: Photoshop Unit Test Application</vt:lpstr>
      <vt:lpstr>PowerPoint Presentation</vt:lpstr>
      <vt:lpstr>Take the ORC challenge!</vt:lpstr>
      <vt:lpstr>Use ORC for Debugging</vt:lpstr>
      <vt:lpstr>Improving ORC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 Brereton</dc:creator>
  <cp:lastModifiedBy>Foster Brereton</cp:lastModifiedBy>
  <cp:revision>1</cp:revision>
  <dcterms:created xsi:type="dcterms:W3CDTF">2022-03-28T16:21:07Z</dcterms:created>
  <dcterms:modified xsi:type="dcterms:W3CDTF">2022-04-01T17:45:58Z</dcterms:modified>
</cp:coreProperties>
</file>