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7.xml"/>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1.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00.xml"/>
  <Override ContentType="application/vnd.openxmlformats-officedocument.presentationml.notesSlide+xml" PartName="/ppt/notesSlides/notesSlide42.xml"/>
  <Override ContentType="application/vnd.openxmlformats-officedocument.presentationml.notesSlide+xml" PartName="/ppt/notesSlides/notesSlide85.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77.xml"/>
  <Override ContentType="application/vnd.openxmlformats-officedocument.presentationml.notesSlide+xml" PartName="/ppt/notesSlides/notesSlide1.xml"/>
  <Override ContentType="application/vnd.openxmlformats-officedocument.presentationml.notesSlide+xml" PartName="/ppt/notesSlides/notesSlide73.xml"/>
  <Override ContentType="application/vnd.openxmlformats-officedocument.presentationml.notesSlide+xml" PartName="/ppt/notesSlides/notesSlide81.xml"/>
  <Override ContentType="application/vnd.openxmlformats-officedocument.presentationml.notesSlide+xml" PartName="/ppt/notesSlides/notesSlide30.xml"/>
  <Override ContentType="application/vnd.openxmlformats-officedocument.presentationml.notesSlide+xml" PartName="/ppt/notesSlides/notesSlide69.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93.xml"/>
  <Override ContentType="application/vnd.openxmlformats-officedocument.presentationml.notesSlide+xml" PartName="/ppt/notesSlides/notesSlide87.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14.xml"/>
  <Override ContentType="application/vnd.openxmlformats-officedocument.presentationml.notesSlide+xml" PartName="/ppt/notesSlides/notesSlide75.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97.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89.xml"/>
  <Override ContentType="application/vnd.openxmlformats-officedocument.presentationml.notesSlide+xml" PartName="/ppt/notesSlides/notesSlide11.xml"/>
  <Override ContentType="application/vnd.openxmlformats-officedocument.presentationml.notesSlide+xml" PartName="/ppt/notesSlides/notesSlide63.xml"/>
  <Override ContentType="application/vnd.openxmlformats-officedocument.presentationml.notesSlide+xml" PartName="/ppt/notesSlides/notesSlide20.xml"/>
  <Override ContentType="application/vnd.openxmlformats-officedocument.presentationml.notesSlide+xml" PartName="/ppt/notesSlides/notesSlide60.xml"/>
  <Override ContentType="application/vnd.openxmlformats-officedocument.presentationml.notesSlide+xml" PartName="/ppt/notesSlides/notesSlide18.xml"/>
  <Override ContentType="application/vnd.openxmlformats-officedocument.presentationml.notesSlide+xml" PartName="/ppt/notesSlides/notesSlide48.xml"/>
  <Override ContentType="application/vnd.openxmlformats-officedocument.presentationml.notesSlide+xml" PartName="/ppt/notesSlides/notesSlide101.xml"/>
  <Override ContentType="application/vnd.openxmlformats-officedocument.presentationml.notesSlide+xml" PartName="/ppt/notesSlides/notesSlide95.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65.xml"/>
  <Override ContentType="application/vnd.openxmlformats-officedocument.presentationml.notesSlide+xml" PartName="/ppt/notesSlides/notesSlide78.xml"/>
  <Override ContentType="application/vnd.openxmlformats-officedocument.presentationml.notesSlide+xml" PartName="/ppt/notesSlides/notesSlide71.xml"/>
  <Override ContentType="application/vnd.openxmlformats-officedocument.presentationml.notesSlide+xml" PartName="/ppt/notesSlides/notesSlide92.xml"/>
  <Override ContentType="application/vnd.openxmlformats-officedocument.presentationml.notesSlide+xml" PartName="/ppt/notesSlides/notesSlide84.xml"/>
  <Override ContentType="application/vnd.openxmlformats-officedocument.presentationml.notesSlide+xml" PartName="/ppt/notesSlides/notesSlide76.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68.xml"/>
  <Override ContentType="application/vnd.openxmlformats-officedocument.presentationml.notesSlide+xml" PartName="/ppt/notesSlides/notesSlide17.xml"/>
  <Override ContentType="application/vnd.openxmlformats-officedocument.presentationml.notesSlide+xml" PartName="/ppt/notesSlides/notesSlide82.xml"/>
  <Override ContentType="application/vnd.openxmlformats-officedocument.presentationml.notesSlide+xml" PartName="/ppt/notesSlides/notesSlide94.xml"/>
  <Override ContentType="application/vnd.openxmlformats-officedocument.presentationml.notesSlide+xml" PartName="/ppt/notesSlides/notesSlide51.xml"/>
  <Override ContentType="application/vnd.openxmlformats-officedocument.presentationml.notesSlide+xml" PartName="/ppt/notesSlides/notesSlide90.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86.xml"/>
  <Override ContentType="application/vnd.openxmlformats-officedocument.presentationml.notesSlide+xml" PartName="/ppt/notesSlides/notesSlide99.xml"/>
  <Override ContentType="application/vnd.openxmlformats-officedocument.presentationml.notesSlide+xml" PartName="/ppt/notesSlides/notesSlide56.xml"/>
  <Override ContentType="application/vnd.openxmlformats-officedocument.presentationml.notesSlide+xml" PartName="/ppt/notesSlides/notesSlide31.xml"/>
  <Override ContentType="application/vnd.openxmlformats-officedocument.presentationml.notesSlide+xml" PartName="/ppt/notesSlides/notesSlide80.xml"/>
  <Override ContentType="application/vnd.openxmlformats-officedocument.presentationml.notesSlide+xml" PartName="/ppt/notesSlides/notesSlide61.xml"/>
  <Override ContentType="application/vnd.openxmlformats-officedocument.presentationml.notesSlide+xml" PartName="/ppt/notesSlides/notesSlide74.xml"/>
  <Override ContentType="application/vnd.openxmlformats-officedocument.presentationml.notesSlide+xml" PartName="/ppt/notesSlides/notesSlide58.xml"/>
  <Override ContentType="application/vnd.openxmlformats-officedocument.presentationml.notesSlide+xml" PartName="/ppt/notesSlides/notesSlide27.xml"/>
  <Override ContentType="application/vnd.openxmlformats-officedocument.presentationml.notesSlide+xml" PartName="/ppt/notesSlides/notesSlide88.xml"/>
  <Override ContentType="application/vnd.openxmlformats-officedocument.presentationml.notesSlide+xml" PartName="/ppt/notesSlides/notesSlide2.xml"/>
  <Override ContentType="application/vnd.openxmlformats-officedocument.presentationml.notesSlide+xml" PartName="/ppt/notesSlides/notesSlide62.xml"/>
  <Override ContentType="application/vnd.openxmlformats-officedocument.presentationml.notesSlide+xml" PartName="/ppt/notesSlides/notesSlide45.xml"/>
  <Override ContentType="application/vnd.openxmlformats-officedocument.presentationml.notesSlide+xml" PartName="/ppt/notesSlides/notesSlide70.xml"/>
  <Override ContentType="application/vnd.openxmlformats-officedocument.presentationml.notesSlide+xml" PartName="/ppt/notesSlides/notesSlide28.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47.xml"/>
  <Override ContentType="application/vnd.openxmlformats-officedocument.presentationml.notesSlide+xml" PartName="/ppt/notesSlides/notesSlide72.xml"/>
  <Override ContentType="application/vnd.openxmlformats-officedocument.presentationml.notesSlide+xml" PartName="/ppt/notesSlides/notesSlide98.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8.xml"/>
  <Override ContentType="application/vnd.openxmlformats-officedocument.presentationml.notesSlide+xml" PartName="/ppt/notesSlides/notesSlide64.xml"/>
  <Override ContentType="application/vnd.openxmlformats-officedocument.presentationml.notesSlide+xml" PartName="/ppt/notesSlides/notesSlide6.xml"/>
  <Override ContentType="application/vnd.openxmlformats-officedocument.presentationml.notesSlide+xml" PartName="/ppt/notesSlides/notesSlide79.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96.xml"/>
  <Override ContentType="application/vnd.openxmlformats-officedocument.presentationml.notesSlide+xml" PartName="/ppt/notesSlides/notesSlide19.xml"/>
  <Override ContentType="application/vnd.openxmlformats-officedocument.presentationml.notesSlide+xml" PartName="/ppt/notesSlides/notesSlide83.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66.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3.xml"/>
  <Override ContentType="application/vnd.openxmlformats-officedocument.presentationml.slide+xml" PartName="/ppt/slides/slide78.xml"/>
  <Override ContentType="application/vnd.openxmlformats-officedocument.presentationml.slide+xml" PartName="/ppt/slides/slide86.xml"/>
  <Override ContentType="application/vnd.openxmlformats-officedocument.presentationml.slide+xml" PartName="/ppt/slides/slide35.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68.xml"/>
  <Override ContentType="application/vnd.openxmlformats-officedocument.presentationml.slide+xml" PartName="/ppt/slides/slide94.xml"/>
  <Override ContentType="application/vnd.openxmlformats-officedocument.presentationml.slide+xml" PartName="/ppt/slides/slide84.xml"/>
  <Override ContentType="application/vnd.openxmlformats-officedocument.presentationml.slide+xml" PartName="/ppt/slides/slide37.xml"/>
  <Override ContentType="application/vnd.openxmlformats-officedocument.presentationml.slide+xml" PartName="/ppt/slides/slide71.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66.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53.xml"/>
  <Override ContentType="application/vnd.openxmlformats-officedocument.presentationml.slide+xml" PartName="/ppt/slides/slide96.xml"/>
  <Override ContentType="application/vnd.openxmlformats-officedocument.presentationml.slide+xml" PartName="/ppt/slides/slide48.xml"/>
  <Override ContentType="application/vnd.openxmlformats-officedocument.presentationml.slide+xml" PartName="/ppt/slides/slide22.xml"/>
  <Override ContentType="application/vnd.openxmlformats-officedocument.presentationml.slide+xml" PartName="/ppt/slides/slide82.xml"/>
  <Override ContentType="application/vnd.openxmlformats-officedocument.presentationml.slide+xml" PartName="/ppt/slides/slide65.xml"/>
  <Override ContentType="application/vnd.openxmlformats-officedocument.presentationml.slide+xml" PartName="/ppt/slides/slide9.xml"/>
  <Override ContentType="application/vnd.openxmlformats-officedocument.presentationml.slide+xml" PartName="/ppt/slides/slide12.xml"/>
  <Override ContentType="application/vnd.openxmlformats-officedocument.presentationml.slide+xml" PartName="/ppt/slides/slide98.xml"/>
  <Override ContentType="application/vnd.openxmlformats-officedocument.presentationml.slide+xml" PartName="/ppt/slides/slide72.xml"/>
  <Override ContentType="application/vnd.openxmlformats-officedocument.presentationml.slide+xml" PartName="/ppt/slides/slide20.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59.xml"/>
  <Override ContentType="application/vnd.openxmlformats-officedocument.presentationml.slide+xml" PartName="/ppt/slides/slide89.xml"/>
  <Override ContentType="application/vnd.openxmlformats-officedocument.presentationml.slide+xml" PartName="/ppt/slides/slide76.xml"/>
  <Override ContentType="application/vnd.openxmlformats-officedocument.presentationml.slide+xml" PartName="/ppt/slides/slide63.xml"/>
  <Override ContentType="application/vnd.openxmlformats-officedocument.presentationml.slide+xml" PartName="/ppt/slides/slide93.xml"/>
  <Override ContentType="application/vnd.openxmlformats-officedocument.presentationml.slide+xml" PartName="/ppt/slides/slide101.xml"/>
  <Override ContentType="application/vnd.openxmlformats-officedocument.presentationml.slide+xml" PartName="/ppt/slides/slide80.xml"/>
  <Override ContentType="application/vnd.openxmlformats-officedocument.presentationml.slide+xml" PartName="/ppt/slides/slide61.xml"/>
  <Override ContentType="application/vnd.openxmlformats-officedocument.presentationml.slide+xml" PartName="/ppt/slides/slide91.xml"/>
  <Override ContentType="application/vnd.openxmlformats-officedocument.presentationml.slide+xml" PartName="/ppt/slides/slide31.xml"/>
  <Override ContentType="application/vnd.openxmlformats-officedocument.presentationml.slide+xml" PartName="/ppt/slides/slide87.xml"/>
  <Override ContentType="application/vnd.openxmlformats-officedocument.presentationml.slide+xml" PartName="/ppt/slides/slide74.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60.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95.xml"/>
  <Override ContentType="application/vnd.openxmlformats-officedocument.presentationml.slide+xml" PartName="/ppt/slides/slide69.xml"/>
  <Override ContentType="application/vnd.openxmlformats-officedocument.presentationml.slide+xml" PartName="/ppt/slides/slide85.xml"/>
  <Override ContentType="application/vnd.openxmlformats-officedocument.presentationml.slide+xml" PartName="/ppt/slides/slide42.xml"/>
  <Override ContentType="application/vnd.openxmlformats-officedocument.presentationml.slide+xml" PartName="/ppt/slides/slide50.xml"/>
  <Override ContentType="application/vnd.openxmlformats-officedocument.presentationml.slide+xml" PartName="/ppt/slides/slide77.xml"/>
  <Override ContentType="application/vnd.openxmlformats-officedocument.presentationml.slide+xml" PartName="/ppt/slides/slide34.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97.xml"/>
  <Override ContentType="application/vnd.openxmlformats-officedocument.presentationml.slide+xml" PartName="/ppt/slides/slide11.xml"/>
  <Override ContentType="application/vnd.openxmlformats-officedocument.presentationml.slide+xml" PartName="/ppt/slides/slide6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79.xml"/>
  <Override ContentType="application/vnd.openxmlformats-officedocument.presentationml.slide+xml" PartName="/ppt/slides/slide49.xml"/>
  <Override ContentType="application/vnd.openxmlformats-officedocument.presentationml.slide+xml" PartName="/ppt/slides/slide83.xml"/>
  <Override ContentType="application/vnd.openxmlformats-officedocument.presentationml.slide+xml" PartName="/ppt/slides/slide70.xml"/>
  <Override ContentType="application/vnd.openxmlformats-officedocument.presentationml.slide+xml" PartName="/ppt/slides/slide6.xml"/>
  <Override ContentType="application/vnd.openxmlformats-officedocument.presentationml.slide+xml" PartName="/ppt/slides/slide40.xml"/>
  <Override ContentType="application/vnd.openxmlformats-officedocument.presentationml.slide+xml" PartName="/ppt/slides/slide73.xml"/>
  <Override ContentType="application/vnd.openxmlformats-officedocument.presentationml.slide+xml" PartName="/ppt/slides/slide30.xml"/>
  <Override ContentType="application/vnd.openxmlformats-officedocument.presentationml.slide+xml" PartName="/ppt/slides/slide99.xml"/>
  <Override ContentType="application/vnd.openxmlformats-officedocument.presentationml.slide+xml" PartName="/ppt/slides/slide3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47.xml"/>
  <Override ContentType="application/vnd.openxmlformats-officedocument.presentationml.slide+xml" PartName="/ppt/slides/slide21.xml"/>
  <Override ContentType="application/vnd.openxmlformats-officedocument.presentationml.slide+xml" PartName="/ppt/slides/slide100.xml"/>
  <Override ContentType="application/vnd.openxmlformats-officedocument.presentationml.slide+xml" PartName="/ppt/slides/slide64.xml"/>
  <Override ContentType="application/vnd.openxmlformats-officedocument.presentationml.slide+xml" PartName="/ppt/slides/slide81.xml"/>
  <Override ContentType="application/vnd.openxmlformats-officedocument.presentationml.slide+xml" PartName="/ppt/slides/slide90.xml"/>
  <Override ContentType="application/vnd.openxmlformats-officedocument.presentationml.slide+xml" PartName="/ppt/slides/slide8.xml"/>
  <Override ContentType="application/vnd.openxmlformats-officedocument.presentationml.slide+xml" PartName="/ppt/slides/slide32.xml"/>
  <Override ContentType="application/vnd.openxmlformats-officedocument.presentationml.slide+xml" PartName="/ppt/slides/slide62.xml"/>
  <Override ContentType="application/vnd.openxmlformats-officedocument.presentationml.slide+xml" PartName="/ppt/slides/slide75.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88.xml"/>
  <Override ContentType="application/vnd.openxmlformats-officedocument.presentationml.slide+xml" PartName="/ppt/slides/slide92.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73" r:id="rId4"/>
    <p:sldMasterId id="2147483674"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00" r:id="rId51"/>
    <p:sldId id="301" r:id="rId52"/>
    <p:sldId id="302" r:id="rId53"/>
    <p:sldId id="303" r:id="rId54"/>
    <p:sldId id="304" r:id="rId55"/>
    <p:sldId id="305" r:id="rId56"/>
    <p:sldId id="306" r:id="rId57"/>
    <p:sldId id="307" r:id="rId58"/>
    <p:sldId id="308" r:id="rId59"/>
    <p:sldId id="309" r:id="rId60"/>
    <p:sldId id="310" r:id="rId61"/>
    <p:sldId id="311" r:id="rId62"/>
    <p:sldId id="312" r:id="rId63"/>
    <p:sldId id="313" r:id="rId64"/>
    <p:sldId id="314" r:id="rId65"/>
    <p:sldId id="315" r:id="rId66"/>
    <p:sldId id="316" r:id="rId67"/>
    <p:sldId id="317" r:id="rId68"/>
    <p:sldId id="318" r:id="rId69"/>
    <p:sldId id="319" r:id="rId70"/>
    <p:sldId id="320" r:id="rId71"/>
    <p:sldId id="321" r:id="rId72"/>
    <p:sldId id="322" r:id="rId73"/>
    <p:sldId id="323" r:id="rId74"/>
    <p:sldId id="324" r:id="rId75"/>
    <p:sldId id="325" r:id="rId76"/>
    <p:sldId id="326" r:id="rId77"/>
    <p:sldId id="327" r:id="rId78"/>
    <p:sldId id="328" r:id="rId79"/>
    <p:sldId id="329" r:id="rId80"/>
    <p:sldId id="330" r:id="rId81"/>
    <p:sldId id="331" r:id="rId82"/>
    <p:sldId id="332" r:id="rId83"/>
    <p:sldId id="333" r:id="rId84"/>
    <p:sldId id="334" r:id="rId85"/>
    <p:sldId id="335" r:id="rId86"/>
    <p:sldId id="336" r:id="rId87"/>
    <p:sldId id="337" r:id="rId88"/>
    <p:sldId id="338" r:id="rId89"/>
    <p:sldId id="339" r:id="rId90"/>
    <p:sldId id="340" r:id="rId91"/>
    <p:sldId id="341" r:id="rId92"/>
    <p:sldId id="342" r:id="rId93"/>
    <p:sldId id="343" r:id="rId94"/>
    <p:sldId id="344" r:id="rId95"/>
    <p:sldId id="345" r:id="rId96"/>
    <p:sldId id="346" r:id="rId97"/>
    <p:sldId id="347" r:id="rId98"/>
    <p:sldId id="348" r:id="rId99"/>
    <p:sldId id="349" r:id="rId100"/>
    <p:sldId id="350" r:id="rId101"/>
    <p:sldId id="351" r:id="rId102"/>
    <p:sldId id="352" r:id="rId103"/>
    <p:sldId id="353" r:id="rId104"/>
    <p:sldId id="354" r:id="rId105"/>
    <p:sldId id="355" r:id="rId106"/>
    <p:sldId id="356" r:id="rId107"/>
  </p:sldIdLst>
  <p:sldSz cy="6858000" cx="12192000"/>
  <p:notesSz cx="6934200" cy="9220200"/>
  <p:embeddedFontLst>
    <p:embeddedFont>
      <p:font typeface="Roboto Slab"/>
      <p:regular r:id="rId108"/>
      <p:bold r:id="rId109"/>
    </p:embeddedFont>
    <p:embeddedFont>
      <p:font typeface="Roboto"/>
      <p:regular r:id="rId110"/>
      <p:bold r:id="rId111"/>
      <p:italic r:id="rId112"/>
      <p:boldItalic r:id="rId113"/>
    </p:embeddedFont>
    <p:embeddedFont>
      <p:font typeface="Helvetica Neue"/>
      <p:regular r:id="rId114"/>
      <p:bold r:id="rId115"/>
      <p:italic r:id="rId116"/>
      <p:boldItalic r:id="rId11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4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42" Type="http://schemas.openxmlformats.org/officeDocument/2006/relationships/slide" Target="slides/slide36.xml"/><Relationship Id="rId41" Type="http://schemas.openxmlformats.org/officeDocument/2006/relationships/slide" Target="slides/slide35.xml"/><Relationship Id="rId44" Type="http://schemas.openxmlformats.org/officeDocument/2006/relationships/slide" Target="slides/slide38.xml"/><Relationship Id="rId43" Type="http://schemas.openxmlformats.org/officeDocument/2006/relationships/slide" Target="slides/slide37.xml"/><Relationship Id="rId46" Type="http://schemas.openxmlformats.org/officeDocument/2006/relationships/slide" Target="slides/slide40.xml"/><Relationship Id="rId45" Type="http://schemas.openxmlformats.org/officeDocument/2006/relationships/slide" Target="slides/slide39.xml"/><Relationship Id="rId107" Type="http://schemas.openxmlformats.org/officeDocument/2006/relationships/slide" Target="slides/slide101.xml"/><Relationship Id="rId106" Type="http://schemas.openxmlformats.org/officeDocument/2006/relationships/slide" Target="slides/slide100.xml"/><Relationship Id="rId105" Type="http://schemas.openxmlformats.org/officeDocument/2006/relationships/slide" Target="slides/slide99.xml"/><Relationship Id="rId104" Type="http://schemas.openxmlformats.org/officeDocument/2006/relationships/slide" Target="slides/slide98.xml"/><Relationship Id="rId109" Type="http://schemas.openxmlformats.org/officeDocument/2006/relationships/font" Target="fonts/RobotoSlab-bold.fntdata"/><Relationship Id="rId108" Type="http://schemas.openxmlformats.org/officeDocument/2006/relationships/font" Target="fonts/RobotoSlab-regular.fntdata"/><Relationship Id="rId48" Type="http://schemas.openxmlformats.org/officeDocument/2006/relationships/slide" Target="slides/slide42.xml"/><Relationship Id="rId47" Type="http://schemas.openxmlformats.org/officeDocument/2006/relationships/slide" Target="slides/slide41.xml"/><Relationship Id="rId49" Type="http://schemas.openxmlformats.org/officeDocument/2006/relationships/slide" Target="slides/slide43.xml"/><Relationship Id="rId103" Type="http://schemas.openxmlformats.org/officeDocument/2006/relationships/slide" Target="slides/slide97.xml"/><Relationship Id="rId102" Type="http://schemas.openxmlformats.org/officeDocument/2006/relationships/slide" Target="slides/slide96.xml"/><Relationship Id="rId101" Type="http://schemas.openxmlformats.org/officeDocument/2006/relationships/slide" Target="slides/slide95.xml"/><Relationship Id="rId100" Type="http://schemas.openxmlformats.org/officeDocument/2006/relationships/slide" Target="slides/slide94.xml"/><Relationship Id="rId31" Type="http://schemas.openxmlformats.org/officeDocument/2006/relationships/slide" Target="slides/slide25.xml"/><Relationship Id="rId30" Type="http://schemas.openxmlformats.org/officeDocument/2006/relationships/slide" Target="slides/slide24.xml"/><Relationship Id="rId33" Type="http://schemas.openxmlformats.org/officeDocument/2006/relationships/slide" Target="slides/slide27.xml"/><Relationship Id="rId32" Type="http://schemas.openxmlformats.org/officeDocument/2006/relationships/slide" Target="slides/slide26.xml"/><Relationship Id="rId35" Type="http://schemas.openxmlformats.org/officeDocument/2006/relationships/slide" Target="slides/slide29.xml"/><Relationship Id="rId34" Type="http://schemas.openxmlformats.org/officeDocument/2006/relationships/slide" Target="slides/slide28.xml"/><Relationship Id="rId37" Type="http://schemas.openxmlformats.org/officeDocument/2006/relationships/slide" Target="slides/slide31.xml"/><Relationship Id="rId36" Type="http://schemas.openxmlformats.org/officeDocument/2006/relationships/slide" Target="slides/slide30.xml"/><Relationship Id="rId39" Type="http://schemas.openxmlformats.org/officeDocument/2006/relationships/slide" Target="slides/slide33.xml"/><Relationship Id="rId38" Type="http://schemas.openxmlformats.org/officeDocument/2006/relationships/slide" Target="slides/slide32.xml"/><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95" Type="http://schemas.openxmlformats.org/officeDocument/2006/relationships/slide" Target="slides/slide89.xml"/><Relationship Id="rId94" Type="http://schemas.openxmlformats.org/officeDocument/2006/relationships/slide" Target="slides/slide88.xml"/><Relationship Id="rId97" Type="http://schemas.openxmlformats.org/officeDocument/2006/relationships/slide" Target="slides/slide91.xml"/><Relationship Id="rId96" Type="http://schemas.openxmlformats.org/officeDocument/2006/relationships/slide" Target="slides/slide90.xml"/><Relationship Id="rId11" Type="http://schemas.openxmlformats.org/officeDocument/2006/relationships/slide" Target="slides/slide5.xml"/><Relationship Id="rId99" Type="http://schemas.openxmlformats.org/officeDocument/2006/relationships/slide" Target="slides/slide93.xml"/><Relationship Id="rId10" Type="http://schemas.openxmlformats.org/officeDocument/2006/relationships/slide" Target="slides/slide4.xml"/><Relationship Id="rId98" Type="http://schemas.openxmlformats.org/officeDocument/2006/relationships/slide" Target="slides/slide92.xml"/><Relationship Id="rId13" Type="http://schemas.openxmlformats.org/officeDocument/2006/relationships/slide" Target="slides/slide7.xml"/><Relationship Id="rId12" Type="http://schemas.openxmlformats.org/officeDocument/2006/relationships/slide" Target="slides/slide6.xml"/><Relationship Id="rId91" Type="http://schemas.openxmlformats.org/officeDocument/2006/relationships/slide" Target="slides/slide85.xml"/><Relationship Id="rId90" Type="http://schemas.openxmlformats.org/officeDocument/2006/relationships/slide" Target="slides/slide84.xml"/><Relationship Id="rId93" Type="http://schemas.openxmlformats.org/officeDocument/2006/relationships/slide" Target="slides/slide87.xml"/><Relationship Id="rId92" Type="http://schemas.openxmlformats.org/officeDocument/2006/relationships/slide" Target="slides/slide86.xml"/><Relationship Id="rId117" Type="http://schemas.openxmlformats.org/officeDocument/2006/relationships/font" Target="fonts/HelveticaNeue-boldItalic.fntdata"/><Relationship Id="rId116" Type="http://schemas.openxmlformats.org/officeDocument/2006/relationships/font" Target="fonts/HelveticaNeue-italic.fntdata"/><Relationship Id="rId115" Type="http://schemas.openxmlformats.org/officeDocument/2006/relationships/font" Target="fonts/HelveticaNeue-bold.fntdata"/><Relationship Id="rId15" Type="http://schemas.openxmlformats.org/officeDocument/2006/relationships/slide" Target="slides/slide9.xml"/><Relationship Id="rId110" Type="http://schemas.openxmlformats.org/officeDocument/2006/relationships/font" Target="fonts/Roboto-regular.fntdata"/><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14" Type="http://schemas.openxmlformats.org/officeDocument/2006/relationships/font" Target="fonts/HelveticaNeue-regular.fntdata"/><Relationship Id="rId18" Type="http://schemas.openxmlformats.org/officeDocument/2006/relationships/slide" Target="slides/slide12.xml"/><Relationship Id="rId113" Type="http://schemas.openxmlformats.org/officeDocument/2006/relationships/font" Target="fonts/Roboto-boldItalic.fntdata"/><Relationship Id="rId112" Type="http://schemas.openxmlformats.org/officeDocument/2006/relationships/font" Target="fonts/Roboto-italic.fntdata"/><Relationship Id="rId111" Type="http://schemas.openxmlformats.org/officeDocument/2006/relationships/font" Target="fonts/Roboto-bold.fntdata"/><Relationship Id="rId84" Type="http://schemas.openxmlformats.org/officeDocument/2006/relationships/slide" Target="slides/slide78.xml"/><Relationship Id="rId83" Type="http://schemas.openxmlformats.org/officeDocument/2006/relationships/slide" Target="slides/slide77.xml"/><Relationship Id="rId86" Type="http://schemas.openxmlformats.org/officeDocument/2006/relationships/slide" Target="slides/slide80.xml"/><Relationship Id="rId85" Type="http://schemas.openxmlformats.org/officeDocument/2006/relationships/slide" Target="slides/slide79.xml"/><Relationship Id="rId88" Type="http://schemas.openxmlformats.org/officeDocument/2006/relationships/slide" Target="slides/slide82.xml"/><Relationship Id="rId87" Type="http://schemas.openxmlformats.org/officeDocument/2006/relationships/slide" Target="slides/slide81.xml"/><Relationship Id="rId89" Type="http://schemas.openxmlformats.org/officeDocument/2006/relationships/slide" Target="slides/slide83.xml"/><Relationship Id="rId80" Type="http://schemas.openxmlformats.org/officeDocument/2006/relationships/slide" Target="slides/slide74.xml"/><Relationship Id="rId82" Type="http://schemas.openxmlformats.org/officeDocument/2006/relationships/slide" Target="slides/slide76.xml"/><Relationship Id="rId81" Type="http://schemas.openxmlformats.org/officeDocument/2006/relationships/slide" Target="slides/slide75.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5" Type="http://schemas.openxmlformats.org/officeDocument/2006/relationships/slideMaster" Target="slideMasters/slideMaster2.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73" Type="http://schemas.openxmlformats.org/officeDocument/2006/relationships/slide" Target="slides/slide67.xml"/><Relationship Id="rId72" Type="http://schemas.openxmlformats.org/officeDocument/2006/relationships/slide" Target="slides/slide66.xml"/><Relationship Id="rId75" Type="http://schemas.openxmlformats.org/officeDocument/2006/relationships/slide" Target="slides/slide69.xml"/><Relationship Id="rId74" Type="http://schemas.openxmlformats.org/officeDocument/2006/relationships/slide" Target="slides/slide68.xml"/><Relationship Id="rId77" Type="http://schemas.openxmlformats.org/officeDocument/2006/relationships/slide" Target="slides/slide71.xml"/><Relationship Id="rId76" Type="http://schemas.openxmlformats.org/officeDocument/2006/relationships/slide" Target="slides/slide70.xml"/><Relationship Id="rId79" Type="http://schemas.openxmlformats.org/officeDocument/2006/relationships/slide" Target="slides/slide73.xml"/><Relationship Id="rId78" Type="http://schemas.openxmlformats.org/officeDocument/2006/relationships/slide" Target="slides/slide72.xml"/><Relationship Id="rId71" Type="http://schemas.openxmlformats.org/officeDocument/2006/relationships/slide" Target="slides/slide65.xml"/><Relationship Id="rId70" Type="http://schemas.openxmlformats.org/officeDocument/2006/relationships/slide" Target="slides/slide64.xml"/><Relationship Id="rId62" Type="http://schemas.openxmlformats.org/officeDocument/2006/relationships/slide" Target="slides/slide56.xml"/><Relationship Id="rId61" Type="http://schemas.openxmlformats.org/officeDocument/2006/relationships/slide" Target="slides/slide55.xml"/><Relationship Id="rId64" Type="http://schemas.openxmlformats.org/officeDocument/2006/relationships/slide" Target="slides/slide58.xml"/><Relationship Id="rId63" Type="http://schemas.openxmlformats.org/officeDocument/2006/relationships/slide" Target="slides/slide57.xml"/><Relationship Id="rId66" Type="http://schemas.openxmlformats.org/officeDocument/2006/relationships/slide" Target="slides/slide60.xml"/><Relationship Id="rId65" Type="http://schemas.openxmlformats.org/officeDocument/2006/relationships/slide" Target="slides/slide59.xml"/><Relationship Id="rId68" Type="http://schemas.openxmlformats.org/officeDocument/2006/relationships/slide" Target="slides/slide62.xml"/><Relationship Id="rId67" Type="http://schemas.openxmlformats.org/officeDocument/2006/relationships/slide" Target="slides/slide61.xml"/><Relationship Id="rId60" Type="http://schemas.openxmlformats.org/officeDocument/2006/relationships/slide" Target="slides/slide54.xml"/><Relationship Id="rId69" Type="http://schemas.openxmlformats.org/officeDocument/2006/relationships/slide" Target="slides/slide63.xml"/><Relationship Id="rId51" Type="http://schemas.openxmlformats.org/officeDocument/2006/relationships/slide" Target="slides/slide45.xml"/><Relationship Id="rId50" Type="http://schemas.openxmlformats.org/officeDocument/2006/relationships/slide" Target="slides/slide44.xml"/><Relationship Id="rId53" Type="http://schemas.openxmlformats.org/officeDocument/2006/relationships/slide" Target="slides/slide47.xml"/><Relationship Id="rId52" Type="http://schemas.openxmlformats.org/officeDocument/2006/relationships/slide" Target="slides/slide46.xml"/><Relationship Id="rId55" Type="http://schemas.openxmlformats.org/officeDocument/2006/relationships/slide" Target="slides/slide49.xml"/><Relationship Id="rId54" Type="http://schemas.openxmlformats.org/officeDocument/2006/relationships/slide" Target="slides/slide48.xml"/><Relationship Id="rId57" Type="http://schemas.openxmlformats.org/officeDocument/2006/relationships/slide" Target="slides/slide51.xml"/><Relationship Id="rId56" Type="http://schemas.openxmlformats.org/officeDocument/2006/relationships/slide" Target="slides/slide50.xml"/><Relationship Id="rId59" Type="http://schemas.openxmlformats.org/officeDocument/2006/relationships/slide" Target="slides/slide53.xml"/><Relationship Id="rId58" Type="http://schemas.openxmlformats.org/officeDocument/2006/relationships/slide" Target="slides/slide5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3004820" cy="462611"/>
          </a:xfrm>
          <a:prstGeom prst="rect">
            <a:avLst/>
          </a:prstGeom>
          <a:noFill/>
          <a:ln>
            <a:noFill/>
          </a:ln>
        </p:spPr>
        <p:txBody>
          <a:bodyPr anchorCtr="0" anchor="t" bIns="46150" lIns="92300" spcFirstLastPara="1" rIns="92300" wrap="square" tIns="4615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927775" y="0"/>
            <a:ext cx="3004820" cy="462611"/>
          </a:xfrm>
          <a:prstGeom prst="rect">
            <a:avLst/>
          </a:prstGeom>
          <a:noFill/>
          <a:ln>
            <a:noFill/>
          </a:ln>
        </p:spPr>
        <p:txBody>
          <a:bodyPr anchorCtr="0" anchor="t" bIns="46150" lIns="92300" spcFirstLastPara="1" rIns="92300" wrap="square" tIns="4615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701675" y="1152525"/>
            <a:ext cx="5530850" cy="3111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93420" y="4437221"/>
            <a:ext cx="5547360" cy="3630454"/>
          </a:xfrm>
          <a:prstGeom prst="rect">
            <a:avLst/>
          </a:prstGeom>
          <a:noFill/>
          <a:ln>
            <a:noFill/>
          </a:ln>
        </p:spPr>
        <p:txBody>
          <a:bodyPr anchorCtr="0" anchor="t" bIns="46150" lIns="92300" spcFirstLastPara="1" rIns="92300" wrap="square" tIns="4615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757590"/>
            <a:ext cx="3004820" cy="462610"/>
          </a:xfrm>
          <a:prstGeom prst="rect">
            <a:avLst/>
          </a:prstGeom>
          <a:noFill/>
          <a:ln>
            <a:noFill/>
          </a:ln>
        </p:spPr>
        <p:txBody>
          <a:bodyPr anchorCtr="0" anchor="b" bIns="46150" lIns="92300" spcFirstLastPara="1" rIns="92300" wrap="square" tIns="4615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927775" y="8757590"/>
            <a:ext cx="3004820" cy="462610"/>
          </a:xfrm>
          <a:prstGeom prst="rect">
            <a:avLst/>
          </a:prstGeom>
          <a:noFill/>
          <a:ln>
            <a:noFill/>
          </a:ln>
        </p:spPr>
        <p:txBody>
          <a:bodyPr anchorCtr="0" anchor="b" bIns="46150" lIns="92300" spcFirstLastPara="1" rIns="92300" wrap="square" tIns="4615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0" name="Shape 210"/>
        <p:cNvGrpSpPr/>
        <p:nvPr/>
      </p:nvGrpSpPr>
      <p:grpSpPr>
        <a:xfrm>
          <a:off x="0" y="0"/>
          <a:ext cx="0" cy="0"/>
          <a:chOff x="0" y="0"/>
          <a:chExt cx="0" cy="0"/>
        </a:xfrm>
      </p:grpSpPr>
      <p:sp>
        <p:nvSpPr>
          <p:cNvPr id="211" name="Google Shape;211;g22bb920daf9_0_0:notes"/>
          <p:cNvSpPr/>
          <p:nvPr>
            <p:ph idx="2" type="sldImg"/>
          </p:nvPr>
        </p:nvSpPr>
        <p:spPr>
          <a:xfrm>
            <a:off x="701675" y="1152525"/>
            <a:ext cx="5530800" cy="3111600"/>
          </a:xfrm>
          <a:custGeom>
            <a:rect b="b" l="l" r="r" t="t"/>
            <a:pathLst>
              <a:path extrusionOk="0" h="120000" w="120000">
                <a:moveTo>
                  <a:pt x="0" y="0"/>
                </a:moveTo>
                <a:lnTo>
                  <a:pt x="120000" y="0"/>
                </a:lnTo>
                <a:lnTo>
                  <a:pt x="120000" y="120000"/>
                </a:lnTo>
                <a:lnTo>
                  <a:pt x="0" y="120000"/>
                </a:lnTo>
                <a:close/>
              </a:path>
            </a:pathLst>
          </a:custGeom>
        </p:spPr>
      </p:sp>
      <p:sp>
        <p:nvSpPr>
          <p:cNvPr id="212" name="Google Shape;212;g22bb920daf9_0_0:notes"/>
          <p:cNvSpPr txBox="1"/>
          <p:nvPr>
            <p:ph idx="1" type="body"/>
          </p:nvPr>
        </p:nvSpPr>
        <p:spPr>
          <a:xfrm>
            <a:off x="693420" y="4437221"/>
            <a:ext cx="5547300" cy="3630600"/>
          </a:xfrm>
          <a:prstGeom prst="rect">
            <a:avLst/>
          </a:prstGeom>
        </p:spPr>
        <p:txBody>
          <a:bodyPr anchorCtr="0" anchor="t" bIns="46150" lIns="92300" spcFirstLastPara="1" rIns="92300" wrap="square" tIns="46150">
            <a:noAutofit/>
          </a:bodyPr>
          <a:lstStyle/>
          <a:p>
            <a:pPr indent="0" lvl="0" marL="0" rtl="0" algn="l">
              <a:spcBef>
                <a:spcPts val="0"/>
              </a:spcBef>
              <a:spcAft>
                <a:spcPts val="0"/>
              </a:spcAft>
              <a:buNone/>
            </a:pPr>
            <a:r>
              <a:t/>
            </a:r>
            <a:endParaRPr/>
          </a:p>
        </p:txBody>
      </p:sp>
      <p:sp>
        <p:nvSpPr>
          <p:cNvPr id="213" name="Google Shape;213;g22bb920daf9_0_0:notes"/>
          <p:cNvSpPr txBox="1"/>
          <p:nvPr>
            <p:ph idx="12" type="sldNum"/>
          </p:nvPr>
        </p:nvSpPr>
        <p:spPr>
          <a:xfrm>
            <a:off x="3927775" y="8757590"/>
            <a:ext cx="3004800" cy="462600"/>
          </a:xfrm>
          <a:prstGeom prst="rect">
            <a:avLst/>
          </a:prstGeom>
        </p:spPr>
        <p:txBody>
          <a:bodyPr anchorCtr="0" anchor="b" bIns="46150" lIns="92300" spcFirstLastPara="1" rIns="92300" wrap="square" tIns="4615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5" name="Shape 285"/>
        <p:cNvGrpSpPr/>
        <p:nvPr/>
      </p:nvGrpSpPr>
      <p:grpSpPr>
        <a:xfrm>
          <a:off x="0" y="0"/>
          <a:ext cx="0" cy="0"/>
          <a:chOff x="0" y="0"/>
          <a:chExt cx="0" cy="0"/>
        </a:xfrm>
      </p:grpSpPr>
      <p:sp>
        <p:nvSpPr>
          <p:cNvPr id="286" name="Google Shape;286;g228bdc81dcc_0_0:notes"/>
          <p:cNvSpPr/>
          <p:nvPr>
            <p:ph idx="2" type="sldImg"/>
          </p:nvPr>
        </p:nvSpPr>
        <p:spPr>
          <a:xfrm>
            <a:off x="701675" y="1152525"/>
            <a:ext cx="5530800" cy="3111600"/>
          </a:xfrm>
          <a:custGeom>
            <a:rect b="b" l="l" r="r" t="t"/>
            <a:pathLst>
              <a:path extrusionOk="0" h="120000" w="120000">
                <a:moveTo>
                  <a:pt x="0" y="0"/>
                </a:moveTo>
                <a:lnTo>
                  <a:pt x="120000" y="0"/>
                </a:lnTo>
                <a:lnTo>
                  <a:pt x="120000" y="120000"/>
                </a:lnTo>
                <a:lnTo>
                  <a:pt x="0" y="120000"/>
                </a:lnTo>
                <a:close/>
              </a:path>
            </a:pathLst>
          </a:custGeom>
        </p:spPr>
      </p:sp>
      <p:sp>
        <p:nvSpPr>
          <p:cNvPr id="287" name="Google Shape;287;g228bdc81dcc_0_0:notes"/>
          <p:cNvSpPr txBox="1"/>
          <p:nvPr>
            <p:ph idx="1" type="body"/>
          </p:nvPr>
        </p:nvSpPr>
        <p:spPr>
          <a:xfrm>
            <a:off x="693420" y="4437221"/>
            <a:ext cx="5547300" cy="3630600"/>
          </a:xfrm>
          <a:prstGeom prst="rect">
            <a:avLst/>
          </a:prstGeom>
        </p:spPr>
        <p:txBody>
          <a:bodyPr anchorCtr="0" anchor="t" bIns="46150" lIns="92300" spcFirstLastPara="1" rIns="92300" wrap="square" tIns="46150">
            <a:noAutofit/>
          </a:bodyPr>
          <a:lstStyle/>
          <a:p>
            <a:pPr indent="0" lvl="0" marL="0" rtl="0" algn="l">
              <a:spcBef>
                <a:spcPts val="0"/>
              </a:spcBef>
              <a:spcAft>
                <a:spcPts val="0"/>
              </a:spcAft>
              <a:buNone/>
            </a:pPr>
            <a:r>
              <a:rPr lang="en-US"/>
              <a:t>I’ve seen a lot of presenters do that – discuss what makes them qualified to give the particular talk…</a:t>
            </a:r>
            <a:endParaRPr/>
          </a:p>
          <a:p>
            <a:pPr indent="0" lvl="0" marL="0" rtl="0" algn="l">
              <a:spcBef>
                <a:spcPts val="0"/>
              </a:spcBef>
              <a:spcAft>
                <a:spcPts val="0"/>
              </a:spcAft>
              <a:buNone/>
            </a:pPr>
            <a:r>
              <a:rPr lang="en-US"/>
              <a:t>I think it’s a really nice way to start off a presentation, but… I’m not gonna do that today… Instead, I wanna ask a slightly different question -</a:t>
            </a:r>
            <a:endParaRPr/>
          </a:p>
          <a:p>
            <a:pPr indent="0" lvl="0" marL="0" rtl="0" algn="l">
              <a:spcBef>
                <a:spcPts val="0"/>
              </a:spcBef>
              <a:spcAft>
                <a:spcPts val="0"/>
              </a:spcAft>
              <a:buNone/>
            </a:pPr>
            <a:r>
              <a:rPr lang="en-US"/>
              <a:t>What makes C++ qualified for this talk? Let’s put C++ on the spot…</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What makes C++ good enough to be able to incorporate those patterns from functional programming.</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When we say C++, what do we really think of… We know that it can support  a few paradigms:</a:t>
            </a:r>
            <a:endParaRPr/>
          </a:p>
          <a:p>
            <a:pPr indent="0" lvl="0" marL="0" rtl="0" algn="l">
              <a:spcBef>
                <a:spcPts val="0"/>
              </a:spcBef>
              <a:spcAft>
                <a:spcPts val="0"/>
              </a:spcAft>
              <a:buNone/>
            </a:pPr>
            <a:r>
              <a:rPr lang="en-US"/>
              <a:t>- We can do procedural programming; similarly imperative</a:t>
            </a:r>
            <a:endParaRPr/>
          </a:p>
          <a:p>
            <a:pPr indent="0" lvl="0" marL="0" rtl="0" algn="l">
              <a:spcBef>
                <a:spcPts val="0"/>
              </a:spcBef>
              <a:spcAft>
                <a:spcPts val="0"/>
              </a:spcAft>
              <a:buNone/>
            </a:pPr>
            <a:r>
              <a:rPr lang="en-US"/>
              <a:t>- OO</a:t>
            </a:r>
            <a:endParaRPr/>
          </a:p>
          <a:p>
            <a:pPr indent="0" lvl="0" marL="0" rtl="0" algn="l">
              <a:spcBef>
                <a:spcPts val="0"/>
              </a:spcBef>
              <a:spcAft>
                <a:spcPts val="0"/>
              </a:spcAft>
              <a:buNone/>
            </a:pPr>
            <a:r>
              <a:rPr lang="en-US"/>
              <a:t>- Generic, which is to do with template metaprogramming &amp; building generic libraries.</a:t>
            </a:r>
            <a:endParaRPr/>
          </a:p>
          <a:p>
            <a:pPr indent="0" lvl="0" marL="0" rtl="0" algn="l">
              <a:spcBef>
                <a:spcPts val="0"/>
              </a:spcBef>
              <a:spcAft>
                <a:spcPts val="0"/>
              </a:spcAft>
              <a:buNone/>
            </a:pPr>
            <a:r>
              <a:rPr lang="en-US"/>
              <a:t>- And… I’m gonna make a bold claim here.. As of C++11 we can also support functional paradigm… Which is really what’s relevant here…</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I guess what does functional paradigm mean… One of the definitions is functions are first-class citizens in that language… And I think</a:t>
            </a:r>
            <a:endParaRPr/>
          </a:p>
          <a:p>
            <a:pPr indent="0" lvl="0" marL="0" rtl="0" algn="l">
              <a:spcBef>
                <a:spcPts val="0"/>
              </a:spcBef>
              <a:spcAft>
                <a:spcPts val="0"/>
              </a:spcAft>
              <a:buNone/>
            </a:pPr>
            <a:r>
              <a:rPr lang="en-US"/>
              <a:t>you can say that - functions in modern C++ are first class citizens (ish). Probably not in the strictest form  and also from the purists perspective, lambdas don’t</a:t>
            </a:r>
            <a:endParaRPr/>
          </a:p>
          <a:p>
            <a:pPr indent="0" lvl="0" marL="0" rtl="0" algn="l">
              <a:spcBef>
                <a:spcPts val="0"/>
              </a:spcBef>
              <a:spcAft>
                <a:spcPts val="0"/>
              </a:spcAft>
              <a:buNone/>
            </a:pPr>
            <a:r>
              <a:rPr lang="en-US"/>
              <a:t>just produce results, but can also contain side effects, etc., BUT I don’t think this is necessarily a yes or no type of thing - you’re either</a:t>
            </a:r>
            <a:endParaRPr/>
          </a:p>
          <a:p>
            <a:pPr indent="0" lvl="0" marL="0" rtl="0" algn="l">
              <a:spcBef>
                <a:spcPts val="0"/>
              </a:spcBef>
              <a:spcAft>
                <a:spcPts val="0"/>
              </a:spcAft>
              <a:buNone/>
            </a:pPr>
            <a:r>
              <a:rPr lang="en-US"/>
              <a:t>fully functional or not at all - I think C++ fits somewhere in the middle…</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To back up those claims…</a:t>
            </a:r>
            <a:endParaRPr/>
          </a:p>
          <a:p>
            <a:pPr indent="0" lvl="0" marL="0" rtl="0" algn="l">
              <a:spcBef>
                <a:spcPts val="0"/>
              </a:spcBef>
              <a:spcAft>
                <a:spcPts val="0"/>
              </a:spcAft>
              <a:buNone/>
            </a:pPr>
            <a:r>
              <a:t/>
            </a:r>
            <a:endParaRPr/>
          </a:p>
        </p:txBody>
      </p:sp>
      <p:sp>
        <p:nvSpPr>
          <p:cNvPr id="288" name="Google Shape;288;g228bdc81dcc_0_0:notes"/>
          <p:cNvSpPr txBox="1"/>
          <p:nvPr>
            <p:ph idx="12" type="sldNum"/>
          </p:nvPr>
        </p:nvSpPr>
        <p:spPr>
          <a:xfrm>
            <a:off x="3927775" y="8757590"/>
            <a:ext cx="3004800" cy="462600"/>
          </a:xfrm>
          <a:prstGeom prst="rect">
            <a:avLst/>
          </a:prstGeom>
        </p:spPr>
        <p:txBody>
          <a:bodyPr anchorCtr="0" anchor="b" bIns="46150" lIns="92300" spcFirstLastPara="1" rIns="92300" wrap="square" tIns="4615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0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1" name="Shape 1171"/>
        <p:cNvGrpSpPr/>
        <p:nvPr/>
      </p:nvGrpSpPr>
      <p:grpSpPr>
        <a:xfrm>
          <a:off x="0" y="0"/>
          <a:ext cx="0" cy="0"/>
          <a:chOff x="0" y="0"/>
          <a:chExt cx="0" cy="0"/>
        </a:xfrm>
      </p:grpSpPr>
      <p:sp>
        <p:nvSpPr>
          <p:cNvPr id="1172" name="Google Shape;1172;g20a134f7676_0_0:notes"/>
          <p:cNvSpPr/>
          <p:nvPr>
            <p:ph idx="2" type="sldImg"/>
          </p:nvPr>
        </p:nvSpPr>
        <p:spPr>
          <a:xfrm>
            <a:off x="701675" y="1152525"/>
            <a:ext cx="5530800" cy="3111600"/>
          </a:xfrm>
          <a:custGeom>
            <a:rect b="b" l="l" r="r" t="t"/>
            <a:pathLst>
              <a:path extrusionOk="0" h="120000" w="120000">
                <a:moveTo>
                  <a:pt x="0" y="0"/>
                </a:moveTo>
                <a:lnTo>
                  <a:pt x="120000" y="0"/>
                </a:lnTo>
                <a:lnTo>
                  <a:pt x="120000" y="120000"/>
                </a:lnTo>
                <a:lnTo>
                  <a:pt x="0" y="120000"/>
                </a:lnTo>
                <a:close/>
              </a:path>
            </a:pathLst>
          </a:custGeom>
        </p:spPr>
      </p:sp>
      <p:sp>
        <p:nvSpPr>
          <p:cNvPr id="1173" name="Google Shape;1173;g20a134f7676_0_0:notes"/>
          <p:cNvSpPr txBox="1"/>
          <p:nvPr>
            <p:ph idx="1" type="body"/>
          </p:nvPr>
        </p:nvSpPr>
        <p:spPr>
          <a:xfrm>
            <a:off x="693420" y="4437221"/>
            <a:ext cx="5547300" cy="3630600"/>
          </a:xfrm>
          <a:prstGeom prst="rect">
            <a:avLst/>
          </a:prstGeom>
        </p:spPr>
        <p:txBody>
          <a:bodyPr anchorCtr="0" anchor="t" bIns="46150" lIns="92300" spcFirstLastPara="1" rIns="92300" wrap="square" tIns="46150">
            <a:noAutofit/>
          </a:bodyPr>
          <a:lstStyle/>
          <a:p>
            <a:pPr indent="0" lvl="0" marL="0" rtl="0" algn="l">
              <a:spcBef>
                <a:spcPts val="0"/>
              </a:spcBef>
              <a:spcAft>
                <a:spcPts val="0"/>
              </a:spcAft>
              <a:buNone/>
            </a:pPr>
            <a:r>
              <a:t/>
            </a:r>
            <a:endParaRPr/>
          </a:p>
        </p:txBody>
      </p:sp>
      <p:sp>
        <p:nvSpPr>
          <p:cNvPr id="1174" name="Google Shape;1174;g20a134f7676_0_0:notes"/>
          <p:cNvSpPr txBox="1"/>
          <p:nvPr>
            <p:ph idx="12" type="sldNum"/>
          </p:nvPr>
        </p:nvSpPr>
        <p:spPr>
          <a:xfrm>
            <a:off x="3927775" y="8757590"/>
            <a:ext cx="3004800" cy="462600"/>
          </a:xfrm>
          <a:prstGeom prst="rect">
            <a:avLst/>
          </a:prstGeom>
        </p:spPr>
        <p:txBody>
          <a:bodyPr anchorCtr="0" anchor="b" bIns="46150" lIns="92300" spcFirstLastPara="1" rIns="92300" wrap="square" tIns="4615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0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9" name="Shape 1179"/>
        <p:cNvGrpSpPr/>
        <p:nvPr/>
      </p:nvGrpSpPr>
      <p:grpSpPr>
        <a:xfrm>
          <a:off x="0" y="0"/>
          <a:ext cx="0" cy="0"/>
          <a:chOff x="0" y="0"/>
          <a:chExt cx="0" cy="0"/>
        </a:xfrm>
      </p:grpSpPr>
      <p:sp>
        <p:nvSpPr>
          <p:cNvPr id="1180" name="Google Shape;1180;g20a134f7676_0_12:notes"/>
          <p:cNvSpPr/>
          <p:nvPr>
            <p:ph idx="2" type="sldImg"/>
          </p:nvPr>
        </p:nvSpPr>
        <p:spPr>
          <a:xfrm>
            <a:off x="701675" y="1152525"/>
            <a:ext cx="5530800" cy="3111600"/>
          </a:xfrm>
          <a:custGeom>
            <a:rect b="b" l="l" r="r" t="t"/>
            <a:pathLst>
              <a:path extrusionOk="0" h="120000" w="120000">
                <a:moveTo>
                  <a:pt x="0" y="0"/>
                </a:moveTo>
                <a:lnTo>
                  <a:pt x="120000" y="0"/>
                </a:lnTo>
                <a:lnTo>
                  <a:pt x="120000" y="120000"/>
                </a:lnTo>
                <a:lnTo>
                  <a:pt x="0" y="120000"/>
                </a:lnTo>
                <a:close/>
              </a:path>
            </a:pathLst>
          </a:custGeom>
        </p:spPr>
      </p:sp>
      <p:sp>
        <p:nvSpPr>
          <p:cNvPr id="1181" name="Google Shape;1181;g20a134f7676_0_12:notes"/>
          <p:cNvSpPr txBox="1"/>
          <p:nvPr>
            <p:ph idx="1" type="body"/>
          </p:nvPr>
        </p:nvSpPr>
        <p:spPr>
          <a:xfrm>
            <a:off x="693420" y="4437221"/>
            <a:ext cx="5547300" cy="3630600"/>
          </a:xfrm>
          <a:prstGeom prst="rect">
            <a:avLst/>
          </a:prstGeom>
        </p:spPr>
        <p:txBody>
          <a:bodyPr anchorCtr="0" anchor="t" bIns="46150" lIns="92300" spcFirstLastPara="1" rIns="92300" wrap="square" tIns="46150">
            <a:noAutofit/>
          </a:bodyPr>
          <a:lstStyle/>
          <a:p>
            <a:pPr indent="0" lvl="0" marL="0" rtl="0" algn="l">
              <a:spcBef>
                <a:spcPts val="0"/>
              </a:spcBef>
              <a:spcAft>
                <a:spcPts val="0"/>
              </a:spcAft>
              <a:buNone/>
            </a:pPr>
            <a:r>
              <a:t/>
            </a:r>
            <a:endParaRPr/>
          </a:p>
        </p:txBody>
      </p:sp>
      <p:sp>
        <p:nvSpPr>
          <p:cNvPr id="1182" name="Google Shape;1182;g20a134f7676_0_12:notes"/>
          <p:cNvSpPr txBox="1"/>
          <p:nvPr>
            <p:ph idx="12" type="sldNum"/>
          </p:nvPr>
        </p:nvSpPr>
        <p:spPr>
          <a:xfrm>
            <a:off x="3927775" y="8757590"/>
            <a:ext cx="3004800" cy="462600"/>
          </a:xfrm>
          <a:prstGeom prst="rect">
            <a:avLst/>
          </a:prstGeom>
        </p:spPr>
        <p:txBody>
          <a:bodyPr anchorCtr="0" anchor="b" bIns="46150" lIns="92300" spcFirstLastPara="1" rIns="92300" wrap="square" tIns="4615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8" name="Shape 298"/>
        <p:cNvGrpSpPr/>
        <p:nvPr/>
      </p:nvGrpSpPr>
      <p:grpSpPr>
        <a:xfrm>
          <a:off x="0" y="0"/>
          <a:ext cx="0" cy="0"/>
          <a:chOff x="0" y="0"/>
          <a:chExt cx="0" cy="0"/>
        </a:xfrm>
      </p:grpSpPr>
      <p:sp>
        <p:nvSpPr>
          <p:cNvPr id="299" name="Google Shape;299;g22defc12872_0_0:notes"/>
          <p:cNvSpPr/>
          <p:nvPr>
            <p:ph idx="2" type="sldImg"/>
          </p:nvPr>
        </p:nvSpPr>
        <p:spPr>
          <a:xfrm>
            <a:off x="701675" y="1152525"/>
            <a:ext cx="5530800" cy="3111600"/>
          </a:xfrm>
          <a:custGeom>
            <a:rect b="b" l="l" r="r" t="t"/>
            <a:pathLst>
              <a:path extrusionOk="0" h="120000" w="120000">
                <a:moveTo>
                  <a:pt x="0" y="0"/>
                </a:moveTo>
                <a:lnTo>
                  <a:pt x="120000" y="0"/>
                </a:lnTo>
                <a:lnTo>
                  <a:pt x="120000" y="120000"/>
                </a:lnTo>
                <a:lnTo>
                  <a:pt x="0" y="120000"/>
                </a:lnTo>
                <a:close/>
              </a:path>
            </a:pathLst>
          </a:custGeom>
        </p:spPr>
      </p:sp>
      <p:sp>
        <p:nvSpPr>
          <p:cNvPr id="300" name="Google Shape;300;g22defc12872_0_0:notes"/>
          <p:cNvSpPr txBox="1"/>
          <p:nvPr>
            <p:ph idx="1" type="body"/>
          </p:nvPr>
        </p:nvSpPr>
        <p:spPr>
          <a:xfrm>
            <a:off x="693420" y="4437221"/>
            <a:ext cx="5547300" cy="3630600"/>
          </a:xfrm>
          <a:prstGeom prst="rect">
            <a:avLst/>
          </a:prstGeom>
        </p:spPr>
        <p:txBody>
          <a:bodyPr anchorCtr="0" anchor="t" bIns="46150" lIns="92300" spcFirstLastPara="1" rIns="92300" wrap="square" tIns="46150">
            <a:noAutofit/>
          </a:bodyPr>
          <a:lstStyle/>
          <a:p>
            <a:pPr indent="0" lvl="0" marL="0" rtl="0" algn="l">
              <a:spcBef>
                <a:spcPts val="0"/>
              </a:spcBef>
              <a:spcAft>
                <a:spcPts val="0"/>
              </a:spcAft>
              <a:buNone/>
            </a:pPr>
            <a:r>
              <a:rPr lang="en-US"/>
              <a:t>W</a:t>
            </a:r>
            <a:r>
              <a:rPr lang="en-US"/>
              <a:t>e can briefly view how functions have evolved during the years…</a:t>
            </a:r>
            <a:endParaRPr/>
          </a:p>
          <a:p>
            <a:pPr indent="0" lvl="0" marL="0" rtl="0" algn="l">
              <a:spcBef>
                <a:spcPts val="0"/>
              </a:spcBef>
              <a:spcAft>
                <a:spcPts val="0"/>
              </a:spcAft>
              <a:buNone/>
            </a:pPr>
            <a:r>
              <a:rPr lang="en-US"/>
              <a:t>- Starting off with the plain C functions, which were nothing more</a:t>
            </a:r>
            <a:endParaRPr/>
          </a:p>
          <a:p>
            <a:pPr indent="0" lvl="0" marL="0" rtl="0" algn="l">
              <a:spcBef>
                <a:spcPts val="0"/>
              </a:spcBef>
              <a:spcAft>
                <a:spcPts val="0"/>
              </a:spcAft>
              <a:buNone/>
            </a:pPr>
            <a:r>
              <a:rPr lang="en-US"/>
              <a:t>- C++ came &amp; we were able to overload () operator on classes -&gt; function objects</a:t>
            </a:r>
            <a:endParaRPr/>
          </a:p>
          <a:p>
            <a:pPr indent="0" lvl="0" marL="0" rtl="0" algn="l">
              <a:spcBef>
                <a:spcPts val="0"/>
              </a:spcBef>
              <a:spcAft>
                <a:spcPts val="0"/>
              </a:spcAft>
              <a:buNone/>
            </a:pPr>
            <a:r>
              <a:rPr lang="en-US"/>
              <a:t>- Modern C++ took that much further – we were given lambdas &amp; some nice utilities like std::function</a:t>
            </a:r>
            <a:endParaRPr/>
          </a:p>
          <a:p>
            <a:pPr indent="0" lvl="0" marL="0" rtl="0" algn="l">
              <a:spcBef>
                <a:spcPts val="0"/>
              </a:spcBef>
              <a:spcAft>
                <a:spcPts val="0"/>
              </a:spcAft>
              <a:buNone/>
            </a:pPr>
            <a:r>
              <a:rPr lang="en-US"/>
              <a:t>- Further iterations of the standards improved on that – capture initializations/generic lambdas and so on..</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Overall, functions nowardays play a big role in C++ &amp; believe it is because of this, we can discuss those</a:t>
            </a:r>
            <a:endParaRPr/>
          </a:p>
          <a:p>
            <a:pPr indent="0" lvl="0" marL="0" rtl="0" algn="l">
              <a:spcBef>
                <a:spcPts val="0"/>
              </a:spcBef>
              <a:spcAft>
                <a:spcPts val="0"/>
              </a:spcAft>
              <a:buNone/>
            </a:pPr>
            <a:r>
              <a:rPr lang="en-US"/>
              <a:t>functional programming techniques in C++</a:t>
            </a:r>
            <a:endParaRPr/>
          </a:p>
        </p:txBody>
      </p:sp>
      <p:sp>
        <p:nvSpPr>
          <p:cNvPr id="301" name="Google Shape;301;g22defc12872_0_0:notes"/>
          <p:cNvSpPr txBox="1"/>
          <p:nvPr>
            <p:ph idx="12" type="sldNum"/>
          </p:nvPr>
        </p:nvSpPr>
        <p:spPr>
          <a:xfrm>
            <a:off x="3927775" y="8757590"/>
            <a:ext cx="3004800" cy="462600"/>
          </a:xfrm>
          <a:prstGeom prst="rect">
            <a:avLst/>
          </a:prstGeom>
        </p:spPr>
        <p:txBody>
          <a:bodyPr anchorCtr="0" anchor="b" bIns="46150" lIns="92300" spcFirstLastPara="1" rIns="92300" wrap="square" tIns="4615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8" name="Shape 318"/>
        <p:cNvGrpSpPr/>
        <p:nvPr/>
      </p:nvGrpSpPr>
      <p:grpSpPr>
        <a:xfrm>
          <a:off x="0" y="0"/>
          <a:ext cx="0" cy="0"/>
          <a:chOff x="0" y="0"/>
          <a:chExt cx="0" cy="0"/>
        </a:xfrm>
      </p:grpSpPr>
      <p:sp>
        <p:nvSpPr>
          <p:cNvPr id="319" name="Google Shape;319;g2232cdb0763_0_8:notes"/>
          <p:cNvSpPr/>
          <p:nvPr>
            <p:ph idx="2" type="sldImg"/>
          </p:nvPr>
        </p:nvSpPr>
        <p:spPr>
          <a:xfrm>
            <a:off x="701675" y="1152525"/>
            <a:ext cx="5530800" cy="3111600"/>
          </a:xfrm>
          <a:custGeom>
            <a:rect b="b" l="l" r="r" t="t"/>
            <a:pathLst>
              <a:path extrusionOk="0" h="120000" w="120000">
                <a:moveTo>
                  <a:pt x="0" y="0"/>
                </a:moveTo>
                <a:lnTo>
                  <a:pt x="120000" y="0"/>
                </a:lnTo>
                <a:lnTo>
                  <a:pt x="120000" y="120000"/>
                </a:lnTo>
                <a:lnTo>
                  <a:pt x="0" y="120000"/>
                </a:lnTo>
                <a:close/>
              </a:path>
            </a:pathLst>
          </a:custGeom>
        </p:spPr>
      </p:sp>
      <p:sp>
        <p:nvSpPr>
          <p:cNvPr id="320" name="Google Shape;320;g2232cdb0763_0_8:notes"/>
          <p:cNvSpPr txBox="1"/>
          <p:nvPr>
            <p:ph idx="1" type="body"/>
          </p:nvPr>
        </p:nvSpPr>
        <p:spPr>
          <a:xfrm>
            <a:off x="693420" y="4437221"/>
            <a:ext cx="5547300" cy="3630600"/>
          </a:xfrm>
          <a:prstGeom prst="rect">
            <a:avLst/>
          </a:prstGeom>
        </p:spPr>
        <p:txBody>
          <a:bodyPr anchorCtr="0" anchor="t" bIns="46150" lIns="92300" spcFirstLastPara="1" rIns="92300" wrap="square" tIns="46150">
            <a:noAutofit/>
          </a:bodyPr>
          <a:lstStyle/>
          <a:p>
            <a:pPr indent="0" lvl="0" marL="0" rtl="0" algn="l">
              <a:spcBef>
                <a:spcPts val="0"/>
              </a:spcBef>
              <a:spcAft>
                <a:spcPts val="0"/>
              </a:spcAft>
              <a:buNone/>
            </a:pPr>
            <a:r>
              <a:rPr lang="en-US"/>
              <a:t>Now onto what all of us are here for… What is a monad?</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I guess we’ll get there eventually, but we need to start with something simpler – a thing called Functors…</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Monads &amp; Functors are related concepts, often used interchangeably → even in official documentations, etc. But functors</a:t>
            </a:r>
            <a:endParaRPr/>
          </a:p>
          <a:p>
            <a:pPr indent="0" lvl="0" marL="0" rtl="0" algn="l">
              <a:spcBef>
                <a:spcPts val="0"/>
              </a:spcBef>
              <a:spcAft>
                <a:spcPts val="0"/>
              </a:spcAft>
              <a:buNone/>
            </a:pPr>
            <a:r>
              <a:rPr lang="en-US"/>
              <a:t>are definitely simpler to grasp &amp; it does pay to understand them first before explaining monads…</a:t>
            </a:r>
            <a:endParaRPr/>
          </a:p>
        </p:txBody>
      </p:sp>
      <p:sp>
        <p:nvSpPr>
          <p:cNvPr id="321" name="Google Shape;321;g2232cdb0763_0_8:notes"/>
          <p:cNvSpPr txBox="1"/>
          <p:nvPr>
            <p:ph idx="12" type="sldNum"/>
          </p:nvPr>
        </p:nvSpPr>
        <p:spPr>
          <a:xfrm>
            <a:off x="3927775" y="8757590"/>
            <a:ext cx="3004800" cy="462600"/>
          </a:xfrm>
          <a:prstGeom prst="rect">
            <a:avLst/>
          </a:prstGeom>
        </p:spPr>
        <p:txBody>
          <a:bodyPr anchorCtr="0" anchor="b" bIns="46150" lIns="92300" spcFirstLastPara="1" rIns="92300" wrap="square" tIns="4615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6" name="Shape 326"/>
        <p:cNvGrpSpPr/>
        <p:nvPr/>
      </p:nvGrpSpPr>
      <p:grpSpPr>
        <a:xfrm>
          <a:off x="0" y="0"/>
          <a:ext cx="0" cy="0"/>
          <a:chOff x="0" y="0"/>
          <a:chExt cx="0" cy="0"/>
        </a:xfrm>
      </p:grpSpPr>
      <p:sp>
        <p:nvSpPr>
          <p:cNvPr id="327" name="Google Shape;327;g1f9c0cd0117_0_0:notes"/>
          <p:cNvSpPr/>
          <p:nvPr>
            <p:ph idx="2" type="sldImg"/>
          </p:nvPr>
        </p:nvSpPr>
        <p:spPr>
          <a:xfrm>
            <a:off x="701675" y="1152525"/>
            <a:ext cx="5530800" cy="3111600"/>
          </a:xfrm>
          <a:custGeom>
            <a:rect b="b" l="l" r="r" t="t"/>
            <a:pathLst>
              <a:path extrusionOk="0" h="120000" w="120000">
                <a:moveTo>
                  <a:pt x="0" y="0"/>
                </a:moveTo>
                <a:lnTo>
                  <a:pt x="120000" y="0"/>
                </a:lnTo>
                <a:lnTo>
                  <a:pt x="120000" y="120000"/>
                </a:lnTo>
                <a:lnTo>
                  <a:pt x="0" y="120000"/>
                </a:lnTo>
                <a:close/>
              </a:path>
            </a:pathLst>
          </a:custGeom>
        </p:spPr>
      </p:sp>
      <p:sp>
        <p:nvSpPr>
          <p:cNvPr id="328" name="Google Shape;328;g1f9c0cd0117_0_0:notes"/>
          <p:cNvSpPr txBox="1"/>
          <p:nvPr>
            <p:ph idx="1" type="body"/>
          </p:nvPr>
        </p:nvSpPr>
        <p:spPr>
          <a:xfrm>
            <a:off x="693420" y="4437221"/>
            <a:ext cx="5547300" cy="3630600"/>
          </a:xfrm>
          <a:prstGeom prst="rect">
            <a:avLst/>
          </a:prstGeom>
        </p:spPr>
        <p:txBody>
          <a:bodyPr anchorCtr="0" anchor="t" bIns="46150" lIns="92300" spcFirstLastPara="1" rIns="92300" wrap="square" tIns="46150">
            <a:noAutofit/>
          </a:bodyPr>
          <a:lstStyle/>
          <a:p>
            <a:pPr indent="0" lvl="0" marL="0" rtl="0" algn="l">
              <a:spcBef>
                <a:spcPts val="0"/>
              </a:spcBef>
              <a:spcAft>
                <a:spcPts val="0"/>
              </a:spcAft>
              <a:buNone/>
            </a:pPr>
            <a:r>
              <a:rPr lang="en-US"/>
              <a:t>So what is a functor… </a:t>
            </a:r>
            <a:endParaRPr/>
          </a:p>
          <a:p>
            <a:pPr indent="0" lvl="0" marL="0" rtl="0" algn="l">
              <a:spcBef>
                <a:spcPts val="0"/>
              </a:spcBef>
              <a:spcAft>
                <a:spcPts val="0"/>
              </a:spcAft>
              <a:buNone/>
            </a:pPr>
            <a:br>
              <a:rPr lang="en-US"/>
            </a:br>
            <a:r>
              <a:rPr lang="en-US"/>
              <a:t>I guess the first thing coming to mind to a C++ developer is something like this</a:t>
            </a:r>
            <a:endParaRPr/>
          </a:p>
          <a:p>
            <a:pPr indent="0" lvl="0" marL="0" rtl="0" algn="l">
              <a:spcBef>
                <a:spcPts val="0"/>
              </a:spcBef>
              <a:spcAft>
                <a:spcPts val="0"/>
              </a:spcAft>
              <a:buNone/>
            </a:pPr>
            <a:r>
              <a:rPr lang="en-US"/>
              <a:t>- a class with its () operator overloaded</a:t>
            </a:r>
            <a:endParaRPr/>
          </a:p>
          <a:p>
            <a:pPr indent="0" lvl="0" marL="0" rtl="0" algn="l">
              <a:spcBef>
                <a:spcPts val="0"/>
              </a:spcBef>
              <a:spcAft>
                <a:spcPts val="0"/>
              </a:spcAft>
              <a:buNone/>
            </a:pPr>
            <a:r>
              <a:rPr lang="en-US"/>
              <a:t>- allowing instances of that class to act as functions or callables</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Well… This is not what we mean by functors in functional programming… What is it then…</a:t>
            </a:r>
            <a:endParaRPr/>
          </a:p>
        </p:txBody>
      </p:sp>
      <p:sp>
        <p:nvSpPr>
          <p:cNvPr id="329" name="Google Shape;329;g1f9c0cd0117_0_0:notes"/>
          <p:cNvSpPr txBox="1"/>
          <p:nvPr>
            <p:ph idx="12" type="sldNum"/>
          </p:nvPr>
        </p:nvSpPr>
        <p:spPr>
          <a:xfrm>
            <a:off x="3927775" y="8757590"/>
            <a:ext cx="3004800" cy="462600"/>
          </a:xfrm>
          <a:prstGeom prst="rect">
            <a:avLst/>
          </a:prstGeom>
        </p:spPr>
        <p:txBody>
          <a:bodyPr anchorCtr="0" anchor="b" bIns="46150" lIns="92300" spcFirstLastPara="1" rIns="92300" wrap="square" tIns="4615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5" name="Shape 335"/>
        <p:cNvGrpSpPr/>
        <p:nvPr/>
      </p:nvGrpSpPr>
      <p:grpSpPr>
        <a:xfrm>
          <a:off x="0" y="0"/>
          <a:ext cx="0" cy="0"/>
          <a:chOff x="0" y="0"/>
          <a:chExt cx="0" cy="0"/>
        </a:xfrm>
      </p:grpSpPr>
      <p:sp>
        <p:nvSpPr>
          <p:cNvPr id="336" name="Google Shape;336;g2285c704705_0_112:notes"/>
          <p:cNvSpPr/>
          <p:nvPr>
            <p:ph idx="2" type="sldImg"/>
          </p:nvPr>
        </p:nvSpPr>
        <p:spPr>
          <a:xfrm>
            <a:off x="701675" y="1152525"/>
            <a:ext cx="5530800" cy="3111600"/>
          </a:xfrm>
          <a:custGeom>
            <a:rect b="b" l="l" r="r" t="t"/>
            <a:pathLst>
              <a:path extrusionOk="0" h="120000" w="120000">
                <a:moveTo>
                  <a:pt x="0" y="0"/>
                </a:moveTo>
                <a:lnTo>
                  <a:pt x="120000" y="0"/>
                </a:lnTo>
                <a:lnTo>
                  <a:pt x="120000" y="120000"/>
                </a:lnTo>
                <a:lnTo>
                  <a:pt x="0" y="120000"/>
                </a:lnTo>
                <a:close/>
              </a:path>
            </a:pathLst>
          </a:custGeom>
        </p:spPr>
      </p:sp>
      <p:sp>
        <p:nvSpPr>
          <p:cNvPr id="337" name="Google Shape;337;g2285c704705_0_112:notes"/>
          <p:cNvSpPr txBox="1"/>
          <p:nvPr>
            <p:ph idx="1" type="body"/>
          </p:nvPr>
        </p:nvSpPr>
        <p:spPr>
          <a:xfrm>
            <a:off x="693420" y="4437221"/>
            <a:ext cx="5547300" cy="3630600"/>
          </a:xfrm>
          <a:prstGeom prst="rect">
            <a:avLst/>
          </a:prstGeom>
        </p:spPr>
        <p:txBody>
          <a:bodyPr anchorCtr="0" anchor="t" bIns="46150" lIns="92300" spcFirstLastPara="1" rIns="92300" wrap="square" tIns="46150">
            <a:noAutofit/>
          </a:bodyPr>
          <a:lstStyle/>
          <a:p>
            <a:pPr indent="0" lvl="0" marL="0" rtl="0" algn="l">
              <a:spcBef>
                <a:spcPts val="0"/>
              </a:spcBef>
              <a:spcAft>
                <a:spcPts val="0"/>
              </a:spcAft>
              <a:buClr>
                <a:schemeClr val="dk1"/>
              </a:buClr>
              <a:buSzPts val="1100"/>
              <a:buFont typeface="Arial"/>
              <a:buNone/>
            </a:pPr>
            <a:r>
              <a:rPr lang="en-US" sz="1100">
                <a:latin typeface="Arial"/>
                <a:ea typeface="Arial"/>
                <a:cs typeface="Arial"/>
                <a:sym typeface="Arial"/>
              </a:rPr>
              <a:t>Here on the lower part of the slide we have a semi-formal definition of functor… </a:t>
            </a:r>
            <a:endParaRPr sz="1100">
              <a:latin typeface="Arial"/>
              <a:ea typeface="Arial"/>
              <a:cs typeface="Arial"/>
              <a:sym typeface="Arial"/>
            </a:endParaRPr>
          </a:p>
          <a:p>
            <a:pPr indent="0" lvl="0" marL="0" rtl="0" algn="l">
              <a:spcBef>
                <a:spcPts val="0"/>
              </a:spcBef>
              <a:spcAft>
                <a:spcPts val="0"/>
              </a:spcAft>
              <a:buClr>
                <a:schemeClr val="dk1"/>
              </a:buClr>
              <a:buSzPts val="1100"/>
              <a:buFont typeface="Arial"/>
              <a:buNone/>
            </a:pPr>
            <a:r>
              <a:rPr lang="en-US" sz="1100">
                <a:latin typeface="Arial"/>
                <a:ea typeface="Arial"/>
                <a:cs typeface="Arial"/>
                <a:sym typeface="Arial"/>
              </a:rPr>
              <a:t>A construct/type, parametrised with:</a:t>
            </a:r>
            <a:endParaRPr sz="1100">
              <a:latin typeface="Arial"/>
              <a:ea typeface="Arial"/>
              <a:cs typeface="Arial"/>
              <a:sym typeface="Arial"/>
            </a:endParaRPr>
          </a:p>
          <a:p>
            <a:pPr indent="-298450" lvl="0" marL="457200" rtl="0" algn="l">
              <a:spcBef>
                <a:spcPts val="0"/>
              </a:spcBef>
              <a:spcAft>
                <a:spcPts val="0"/>
              </a:spcAft>
              <a:buClr>
                <a:schemeClr val="dk1"/>
              </a:buClr>
              <a:buSzPts val="1100"/>
              <a:buChar char="-"/>
            </a:pPr>
            <a:r>
              <a:rPr lang="en-US" sz="1100">
                <a:latin typeface="Arial"/>
                <a:ea typeface="Arial"/>
                <a:cs typeface="Arial"/>
                <a:sym typeface="Arial"/>
              </a:rPr>
              <a:t>A type A</a:t>
            </a:r>
            <a:endParaRPr sz="1100">
              <a:latin typeface="Arial"/>
              <a:ea typeface="Arial"/>
              <a:cs typeface="Arial"/>
              <a:sym typeface="Arial"/>
            </a:endParaRPr>
          </a:p>
          <a:p>
            <a:pPr indent="-298450" lvl="0" marL="457200" rtl="0" algn="l">
              <a:spcBef>
                <a:spcPts val="0"/>
              </a:spcBef>
              <a:spcAft>
                <a:spcPts val="0"/>
              </a:spcAft>
              <a:buClr>
                <a:schemeClr val="dk1"/>
              </a:buClr>
              <a:buSzPts val="1100"/>
              <a:buChar char="-"/>
            </a:pPr>
            <a:r>
              <a:rPr lang="en-US" sz="1100">
                <a:latin typeface="Arial"/>
                <a:ea typeface="Arial"/>
                <a:cs typeface="Arial"/>
                <a:sym typeface="Arial"/>
              </a:rPr>
              <a:t>And also defines an operation - transform (</a:t>
            </a:r>
            <a:r>
              <a:rPr lang="en-US" sz="1100">
                <a:latin typeface="Arial"/>
                <a:ea typeface="Arial"/>
                <a:cs typeface="Arial"/>
                <a:sym typeface="Arial"/>
              </a:rPr>
              <a:t>known by different names outside of c++ - fmap in Haskell/map in scala…)</a:t>
            </a:r>
            <a:br>
              <a:rPr lang="en-US" sz="1100">
                <a:latin typeface="Arial"/>
                <a:ea typeface="Arial"/>
                <a:cs typeface="Arial"/>
                <a:sym typeface="Arial"/>
              </a:rPr>
            </a:br>
            <a:r>
              <a:rPr lang="en-US" sz="1100">
                <a:latin typeface="Arial"/>
                <a:ea typeface="Arial"/>
                <a:cs typeface="Arial"/>
                <a:sym typeface="Arial"/>
              </a:rPr>
              <a:t>Taking as input a mapping (A -&gt; B) &amp; returning a Functor&lt;B&gt;.</a:t>
            </a:r>
            <a:endParaRPr sz="1100">
              <a:latin typeface="Arial"/>
              <a:ea typeface="Arial"/>
              <a:cs typeface="Arial"/>
              <a:sym typeface="Arial"/>
            </a:endParaRPr>
          </a:p>
          <a:p>
            <a:pPr indent="-298450" lvl="0" marL="457200" rtl="0" algn="l">
              <a:spcBef>
                <a:spcPts val="0"/>
              </a:spcBef>
              <a:spcAft>
                <a:spcPts val="0"/>
              </a:spcAft>
              <a:buClr>
                <a:schemeClr val="dk1"/>
              </a:buClr>
              <a:buSzPts val="1100"/>
              <a:buFont typeface="Arial"/>
              <a:buChar char="-"/>
            </a:pPr>
            <a:r>
              <a:rPr lang="en-US" sz="1100">
                <a:latin typeface="Arial"/>
                <a:ea typeface="Arial"/>
                <a:cs typeface="Arial"/>
                <a:sym typeface="Arial"/>
              </a:rPr>
              <a:t>Note that transform is a function taking another function as arugment…</a:t>
            </a:r>
            <a:endParaRPr sz="1100">
              <a:latin typeface="Arial"/>
              <a:ea typeface="Arial"/>
              <a:cs typeface="Arial"/>
              <a:sym typeface="Arial"/>
            </a:endParaRPr>
          </a:p>
          <a:p>
            <a:pPr indent="0" lvl="0" marL="0" rtl="0" algn="l">
              <a:spcBef>
                <a:spcPts val="0"/>
              </a:spcBef>
              <a:spcAft>
                <a:spcPts val="0"/>
              </a:spcAft>
              <a:buClr>
                <a:schemeClr val="dk1"/>
              </a:buClr>
              <a:buSzPts val="1100"/>
              <a:buFont typeface="Arial"/>
              <a:buNone/>
            </a:pPr>
            <a:r>
              <a:t/>
            </a:r>
            <a:endParaRPr sz="1100">
              <a:latin typeface="Arial"/>
              <a:ea typeface="Arial"/>
              <a:cs typeface="Arial"/>
              <a:sym typeface="Arial"/>
            </a:endParaRPr>
          </a:p>
          <a:p>
            <a:pPr indent="0" lvl="0" marL="0" rtl="0" algn="l">
              <a:spcBef>
                <a:spcPts val="0"/>
              </a:spcBef>
              <a:spcAft>
                <a:spcPts val="0"/>
              </a:spcAft>
              <a:buClr>
                <a:schemeClr val="dk1"/>
              </a:buClr>
              <a:buSzPts val="1100"/>
              <a:buFont typeface="Arial"/>
              <a:buNone/>
            </a:pPr>
            <a:r>
              <a:rPr lang="en-US" sz="1100">
                <a:latin typeface="Arial"/>
                <a:ea typeface="Arial"/>
                <a:cs typeface="Arial"/>
                <a:sym typeface="Arial"/>
              </a:rPr>
              <a:t>In other words, functor is able to transform itself into another functor of a different type. </a:t>
            </a:r>
            <a:endParaRPr sz="1100">
              <a:latin typeface="Arial"/>
              <a:ea typeface="Arial"/>
              <a:cs typeface="Arial"/>
              <a:sym typeface="Arial"/>
            </a:endParaRPr>
          </a:p>
          <a:p>
            <a:pPr indent="0" lvl="0" marL="0" rtl="0" algn="l">
              <a:spcBef>
                <a:spcPts val="0"/>
              </a:spcBef>
              <a:spcAft>
                <a:spcPts val="0"/>
              </a:spcAft>
              <a:buClr>
                <a:schemeClr val="dk1"/>
              </a:buClr>
              <a:buSzPts val="1100"/>
              <a:buFont typeface="Arial"/>
              <a:buNone/>
            </a:pPr>
            <a:r>
              <a:t/>
            </a:r>
            <a:endParaRPr sz="1100">
              <a:latin typeface="Arial"/>
              <a:ea typeface="Arial"/>
              <a:cs typeface="Arial"/>
              <a:sym typeface="Arial"/>
            </a:endParaRPr>
          </a:p>
          <a:p>
            <a:pPr indent="0" lvl="0" marL="0" rtl="0" algn="l">
              <a:spcBef>
                <a:spcPts val="0"/>
              </a:spcBef>
              <a:spcAft>
                <a:spcPts val="0"/>
              </a:spcAft>
              <a:buClr>
                <a:schemeClr val="dk1"/>
              </a:buClr>
              <a:buSzPts val="1100"/>
              <a:buFont typeface="Arial"/>
              <a:buNone/>
            </a:pPr>
            <a:r>
              <a:rPr lang="en-US" sz="1100">
                <a:latin typeface="Arial"/>
                <a:ea typeface="Arial"/>
                <a:cs typeface="Arial"/>
                <a:sym typeface="Arial"/>
              </a:rPr>
              <a:t>I guess there’s more to this… There are certain laws functors need to comply </a:t>
            </a:r>
            <a:r>
              <a:rPr lang="en-US" sz="1100">
                <a:latin typeface="Arial"/>
                <a:ea typeface="Arial"/>
                <a:cs typeface="Arial"/>
                <a:sym typeface="Arial"/>
              </a:rPr>
              <a:t>with, I’ve created an appendix at the end of the presentation, but here we can omit those &amp; stick to the relevant bits…</a:t>
            </a:r>
            <a:endParaRPr sz="1100">
              <a:latin typeface="Arial"/>
              <a:ea typeface="Arial"/>
              <a:cs typeface="Arial"/>
              <a:sym typeface="Arial"/>
            </a:endParaRPr>
          </a:p>
          <a:p>
            <a:pPr indent="0" lvl="0" marL="0" rtl="0" algn="l">
              <a:spcBef>
                <a:spcPts val="0"/>
              </a:spcBef>
              <a:spcAft>
                <a:spcPts val="0"/>
              </a:spcAft>
              <a:buClr>
                <a:schemeClr val="dk1"/>
              </a:buClr>
              <a:buSzPts val="1100"/>
              <a:buFont typeface="Arial"/>
              <a:buNone/>
            </a:pPr>
            <a:r>
              <a:t/>
            </a:r>
            <a:endParaRPr sz="1100">
              <a:latin typeface="Arial"/>
              <a:ea typeface="Arial"/>
              <a:cs typeface="Arial"/>
              <a:sym typeface="Arial"/>
            </a:endParaRPr>
          </a:p>
          <a:p>
            <a:pPr indent="0" lvl="0" marL="0" rtl="0" algn="l">
              <a:spcBef>
                <a:spcPts val="0"/>
              </a:spcBef>
              <a:spcAft>
                <a:spcPts val="0"/>
              </a:spcAft>
              <a:buClr>
                <a:schemeClr val="dk1"/>
              </a:buClr>
              <a:buSzPts val="1100"/>
              <a:buFont typeface="Arial"/>
              <a:buNone/>
            </a:pPr>
            <a:r>
              <a:rPr lang="en-US" sz="1100">
                <a:latin typeface="Arial"/>
                <a:ea typeface="Arial"/>
                <a:cs typeface="Arial"/>
                <a:sym typeface="Arial"/>
              </a:rPr>
              <a:t>Could we convert into something we’re a bit more familiar with?</a:t>
            </a:r>
            <a:endParaRPr sz="1100">
              <a:latin typeface="Arial"/>
              <a:ea typeface="Arial"/>
              <a:cs typeface="Arial"/>
              <a:sym typeface="Arial"/>
            </a:endParaRPr>
          </a:p>
          <a:p>
            <a:pPr indent="0" lvl="0" marL="0" rtl="0" algn="l">
              <a:spcBef>
                <a:spcPts val="0"/>
              </a:spcBef>
              <a:spcAft>
                <a:spcPts val="0"/>
              </a:spcAft>
              <a:buClr>
                <a:schemeClr val="dk1"/>
              </a:buClr>
              <a:buSzPts val="1100"/>
              <a:buFont typeface="Arial"/>
              <a:buNone/>
            </a:pPr>
            <a:r>
              <a:t/>
            </a:r>
            <a:endParaRPr sz="1100">
              <a:latin typeface="Arial"/>
              <a:ea typeface="Arial"/>
              <a:cs typeface="Arial"/>
              <a:sym typeface="Arial"/>
            </a:endParaRPr>
          </a:p>
          <a:p>
            <a:pPr indent="0" lvl="0" marL="0" rtl="0" algn="l">
              <a:spcBef>
                <a:spcPts val="0"/>
              </a:spcBef>
              <a:spcAft>
                <a:spcPts val="0"/>
              </a:spcAft>
              <a:buNone/>
            </a:pPr>
            <a:r>
              <a:t/>
            </a:r>
            <a:endParaRPr sz="1100">
              <a:latin typeface="Arial"/>
              <a:ea typeface="Arial"/>
              <a:cs typeface="Arial"/>
              <a:sym typeface="Arial"/>
            </a:endParaRPr>
          </a:p>
        </p:txBody>
      </p:sp>
      <p:sp>
        <p:nvSpPr>
          <p:cNvPr id="338" name="Google Shape;338;g2285c704705_0_112:notes"/>
          <p:cNvSpPr txBox="1"/>
          <p:nvPr>
            <p:ph idx="12" type="sldNum"/>
          </p:nvPr>
        </p:nvSpPr>
        <p:spPr>
          <a:xfrm>
            <a:off x="3927775" y="8757590"/>
            <a:ext cx="3004800" cy="462600"/>
          </a:xfrm>
          <a:prstGeom prst="rect">
            <a:avLst/>
          </a:prstGeom>
        </p:spPr>
        <p:txBody>
          <a:bodyPr anchorCtr="0" anchor="b" bIns="46150" lIns="92300" spcFirstLastPara="1" rIns="92300" wrap="square" tIns="4615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6" name="Shape 346"/>
        <p:cNvGrpSpPr/>
        <p:nvPr/>
      </p:nvGrpSpPr>
      <p:grpSpPr>
        <a:xfrm>
          <a:off x="0" y="0"/>
          <a:ext cx="0" cy="0"/>
          <a:chOff x="0" y="0"/>
          <a:chExt cx="0" cy="0"/>
        </a:xfrm>
      </p:grpSpPr>
      <p:sp>
        <p:nvSpPr>
          <p:cNvPr id="347" name="Google Shape;347;g226606914dc_0_1:notes"/>
          <p:cNvSpPr/>
          <p:nvPr>
            <p:ph idx="2" type="sldImg"/>
          </p:nvPr>
        </p:nvSpPr>
        <p:spPr>
          <a:xfrm>
            <a:off x="701675" y="1152525"/>
            <a:ext cx="5530800" cy="3111600"/>
          </a:xfrm>
          <a:custGeom>
            <a:rect b="b" l="l" r="r" t="t"/>
            <a:pathLst>
              <a:path extrusionOk="0" h="120000" w="120000">
                <a:moveTo>
                  <a:pt x="0" y="0"/>
                </a:moveTo>
                <a:lnTo>
                  <a:pt x="120000" y="0"/>
                </a:lnTo>
                <a:lnTo>
                  <a:pt x="120000" y="120000"/>
                </a:lnTo>
                <a:lnTo>
                  <a:pt x="0" y="120000"/>
                </a:lnTo>
                <a:close/>
              </a:path>
            </a:pathLst>
          </a:custGeom>
        </p:spPr>
      </p:sp>
      <p:sp>
        <p:nvSpPr>
          <p:cNvPr id="348" name="Google Shape;348;g226606914dc_0_1:notes"/>
          <p:cNvSpPr txBox="1"/>
          <p:nvPr>
            <p:ph idx="1" type="body"/>
          </p:nvPr>
        </p:nvSpPr>
        <p:spPr>
          <a:xfrm>
            <a:off x="693420" y="4437221"/>
            <a:ext cx="5547300" cy="3630600"/>
          </a:xfrm>
          <a:prstGeom prst="rect">
            <a:avLst/>
          </a:prstGeom>
        </p:spPr>
        <p:txBody>
          <a:bodyPr anchorCtr="0" anchor="t" bIns="46150" lIns="92300" spcFirstLastPara="1" rIns="92300" wrap="square" tIns="46150">
            <a:noAutofit/>
          </a:bodyPr>
          <a:lstStyle/>
          <a:p>
            <a:pPr indent="0" lvl="0" marL="0" rtl="0" algn="l">
              <a:spcBef>
                <a:spcPts val="0"/>
              </a:spcBef>
              <a:spcAft>
                <a:spcPts val="0"/>
              </a:spcAft>
              <a:buNone/>
            </a:pPr>
            <a:r>
              <a:rPr lang="en-US"/>
              <a:t>This here is our Functor C++-ified…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Functor is a struct, taking a type parameter A…</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B is a type parameter of transform, returning Functor&lt;B&gt;...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The mapping we can simply represent with a std::function&lt;B(A)&gt;...</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A piece of note, transform doesn’t necessarily need to be a member method… We can also define it</a:t>
            </a:r>
            <a:endParaRPr/>
          </a:p>
          <a:p>
            <a:pPr indent="0" lvl="0" marL="0" rtl="0" algn="l">
              <a:spcBef>
                <a:spcPts val="0"/>
              </a:spcBef>
              <a:spcAft>
                <a:spcPts val="0"/>
              </a:spcAft>
              <a:buNone/>
            </a:pPr>
            <a:r>
              <a:rPr lang="en-US"/>
              <a:t>externally like so… What does functor mean then – it is a type, for which defining</a:t>
            </a:r>
            <a:endParaRPr/>
          </a:p>
          <a:p>
            <a:pPr indent="0" lvl="0" marL="0" rtl="0" algn="l">
              <a:spcBef>
                <a:spcPts val="0"/>
              </a:spcBef>
              <a:spcAft>
                <a:spcPts val="0"/>
              </a:spcAft>
              <a:buNone/>
            </a:pPr>
            <a:r>
              <a:rPr lang="en-US"/>
              <a:t>transform makes sense…</a:t>
            </a:r>
            <a:endParaRPr/>
          </a:p>
          <a:p>
            <a:pPr indent="0" lvl="0" marL="0" rtl="0" algn="l">
              <a:spcBef>
                <a:spcPts val="0"/>
              </a:spcBef>
              <a:spcAft>
                <a:spcPts val="0"/>
              </a:spcAft>
              <a:buNone/>
            </a:pPr>
            <a:r>
              <a:t/>
            </a:r>
            <a:endParaRPr/>
          </a:p>
          <a:p>
            <a:pPr indent="0" lvl="0" marL="0" rtl="0" algn="l">
              <a:spcBef>
                <a:spcPts val="0"/>
              </a:spcBef>
              <a:spcAft>
                <a:spcPts val="0"/>
              </a:spcAft>
              <a:buClr>
                <a:schemeClr val="dk1"/>
              </a:buClr>
              <a:buSzPts val="1100"/>
              <a:buFont typeface="Arial"/>
              <a:buNone/>
            </a:pPr>
            <a:r>
              <a:rPr lang="en-US"/>
              <a:t>What makes sense means, we gonna see in the following example…</a:t>
            </a:r>
            <a:endParaRPr/>
          </a:p>
        </p:txBody>
      </p:sp>
      <p:sp>
        <p:nvSpPr>
          <p:cNvPr id="349" name="Google Shape;349;g226606914dc_0_1:notes"/>
          <p:cNvSpPr txBox="1"/>
          <p:nvPr>
            <p:ph idx="12" type="sldNum"/>
          </p:nvPr>
        </p:nvSpPr>
        <p:spPr>
          <a:xfrm>
            <a:off x="3927775" y="8757590"/>
            <a:ext cx="3004800" cy="462600"/>
          </a:xfrm>
          <a:prstGeom prst="rect">
            <a:avLst/>
          </a:prstGeom>
        </p:spPr>
        <p:txBody>
          <a:bodyPr anchorCtr="0" anchor="b" bIns="46150" lIns="92300" spcFirstLastPara="1" rIns="92300" wrap="square" tIns="4615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6" name="Shape 356"/>
        <p:cNvGrpSpPr/>
        <p:nvPr/>
      </p:nvGrpSpPr>
      <p:grpSpPr>
        <a:xfrm>
          <a:off x="0" y="0"/>
          <a:ext cx="0" cy="0"/>
          <a:chOff x="0" y="0"/>
          <a:chExt cx="0" cy="0"/>
        </a:xfrm>
      </p:grpSpPr>
      <p:sp>
        <p:nvSpPr>
          <p:cNvPr id="357" name="Google Shape;357;g2285c704705_0_140:notes"/>
          <p:cNvSpPr/>
          <p:nvPr>
            <p:ph idx="2" type="sldImg"/>
          </p:nvPr>
        </p:nvSpPr>
        <p:spPr>
          <a:xfrm>
            <a:off x="701675" y="1152525"/>
            <a:ext cx="5530800" cy="3111600"/>
          </a:xfrm>
          <a:custGeom>
            <a:rect b="b" l="l" r="r" t="t"/>
            <a:pathLst>
              <a:path extrusionOk="0" h="120000" w="120000">
                <a:moveTo>
                  <a:pt x="0" y="0"/>
                </a:moveTo>
                <a:lnTo>
                  <a:pt x="120000" y="0"/>
                </a:lnTo>
                <a:lnTo>
                  <a:pt x="120000" y="120000"/>
                </a:lnTo>
                <a:lnTo>
                  <a:pt x="0" y="120000"/>
                </a:lnTo>
                <a:close/>
              </a:path>
            </a:pathLst>
          </a:custGeom>
        </p:spPr>
      </p:sp>
      <p:sp>
        <p:nvSpPr>
          <p:cNvPr id="358" name="Google Shape;358;g2285c704705_0_140:notes"/>
          <p:cNvSpPr txBox="1"/>
          <p:nvPr>
            <p:ph idx="1" type="body"/>
          </p:nvPr>
        </p:nvSpPr>
        <p:spPr>
          <a:xfrm>
            <a:off x="693420" y="4437221"/>
            <a:ext cx="5547300" cy="3630600"/>
          </a:xfrm>
          <a:prstGeom prst="rect">
            <a:avLst/>
          </a:prstGeom>
        </p:spPr>
        <p:txBody>
          <a:bodyPr anchorCtr="0" anchor="t" bIns="46150" lIns="92300" spcFirstLastPara="1" rIns="92300" wrap="square" tIns="46150">
            <a:noAutofit/>
          </a:bodyPr>
          <a:lstStyle/>
          <a:p>
            <a:pPr indent="0" lvl="0" marL="0" rtl="0" algn="l">
              <a:spcBef>
                <a:spcPts val="0"/>
              </a:spcBef>
              <a:spcAft>
                <a:spcPts val="0"/>
              </a:spcAft>
              <a:buNone/>
            </a:pPr>
            <a:r>
              <a:rPr lang="en-US"/>
              <a:t>We basically want to make std::vector a functor…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Note: focusing on concepts, rather than what’s happening in the real life &amp; optimality… On one hand,</a:t>
            </a:r>
            <a:endParaRPr/>
          </a:p>
          <a:p>
            <a:pPr indent="0" lvl="0" marL="0" rtl="0" algn="l">
              <a:spcBef>
                <a:spcPts val="0"/>
              </a:spcBef>
              <a:spcAft>
                <a:spcPts val="0"/>
              </a:spcAft>
              <a:buNone/>
            </a:pPr>
            <a:r>
              <a:rPr lang="en-US"/>
              <a:t>vector doesn’t have a transform member method (this is just imaginary). On the other, we’re passing</a:t>
            </a:r>
            <a:endParaRPr/>
          </a:p>
          <a:p>
            <a:pPr indent="0" lvl="0" marL="0" rtl="0" algn="l">
              <a:spcBef>
                <a:spcPts val="0"/>
              </a:spcBef>
              <a:spcAft>
                <a:spcPts val="0"/>
              </a:spcAft>
              <a:buNone/>
            </a:pPr>
            <a:r>
              <a:rPr lang="en-US"/>
              <a:t>things by value here, this is intentional, we don’t want to overload the slide with optimizations at this point.</a:t>
            </a:r>
            <a:endParaRPr/>
          </a:p>
          <a:p>
            <a:pPr indent="0" lvl="0" marL="0" rtl="0" algn="l">
              <a:spcBef>
                <a:spcPts val="0"/>
              </a:spcBef>
              <a:spcAft>
                <a:spcPts val="0"/>
              </a:spcAft>
              <a:buNone/>
            </a:pPr>
            <a:br>
              <a:rPr lang="en-US"/>
            </a:br>
            <a:r>
              <a:rPr lang="en-US"/>
              <a:t>This should come a bit later…</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Let’s try to implement transform for vector… So the first thing to start with…</a:t>
            </a:r>
            <a:endParaRPr/>
          </a:p>
        </p:txBody>
      </p:sp>
      <p:sp>
        <p:nvSpPr>
          <p:cNvPr id="359" name="Google Shape;359;g2285c704705_0_140:notes"/>
          <p:cNvSpPr txBox="1"/>
          <p:nvPr>
            <p:ph idx="12" type="sldNum"/>
          </p:nvPr>
        </p:nvSpPr>
        <p:spPr>
          <a:xfrm>
            <a:off x="3927775" y="8757590"/>
            <a:ext cx="3004800" cy="462600"/>
          </a:xfrm>
          <a:prstGeom prst="rect">
            <a:avLst/>
          </a:prstGeom>
        </p:spPr>
        <p:txBody>
          <a:bodyPr anchorCtr="0" anchor="b" bIns="46150" lIns="92300" spcFirstLastPara="1" rIns="92300" wrap="square" tIns="4615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4" name="Shape 364"/>
        <p:cNvGrpSpPr/>
        <p:nvPr/>
      </p:nvGrpSpPr>
      <p:grpSpPr>
        <a:xfrm>
          <a:off x="0" y="0"/>
          <a:ext cx="0" cy="0"/>
          <a:chOff x="0" y="0"/>
          <a:chExt cx="0" cy="0"/>
        </a:xfrm>
      </p:grpSpPr>
      <p:sp>
        <p:nvSpPr>
          <p:cNvPr id="365" name="Google Shape;365;g22bb920daf9_0_9:notes"/>
          <p:cNvSpPr/>
          <p:nvPr>
            <p:ph idx="2" type="sldImg"/>
          </p:nvPr>
        </p:nvSpPr>
        <p:spPr>
          <a:xfrm>
            <a:off x="701675" y="1152525"/>
            <a:ext cx="5530800" cy="3111600"/>
          </a:xfrm>
          <a:custGeom>
            <a:rect b="b" l="l" r="r" t="t"/>
            <a:pathLst>
              <a:path extrusionOk="0" h="120000" w="120000">
                <a:moveTo>
                  <a:pt x="0" y="0"/>
                </a:moveTo>
                <a:lnTo>
                  <a:pt x="120000" y="0"/>
                </a:lnTo>
                <a:lnTo>
                  <a:pt x="120000" y="120000"/>
                </a:lnTo>
                <a:lnTo>
                  <a:pt x="0" y="120000"/>
                </a:lnTo>
                <a:close/>
              </a:path>
            </a:pathLst>
          </a:custGeom>
        </p:spPr>
      </p:sp>
      <p:sp>
        <p:nvSpPr>
          <p:cNvPr id="366" name="Google Shape;366;g22bb920daf9_0_9:notes"/>
          <p:cNvSpPr txBox="1"/>
          <p:nvPr>
            <p:ph idx="1" type="body"/>
          </p:nvPr>
        </p:nvSpPr>
        <p:spPr>
          <a:xfrm>
            <a:off x="693420" y="4437221"/>
            <a:ext cx="5547300" cy="3630600"/>
          </a:xfrm>
          <a:prstGeom prst="rect">
            <a:avLst/>
          </a:prstGeom>
        </p:spPr>
        <p:txBody>
          <a:bodyPr anchorCtr="0" anchor="t" bIns="46150" lIns="92300" spcFirstLastPara="1" rIns="92300" wrap="square" tIns="46150">
            <a:noAutofit/>
          </a:bodyPr>
          <a:lstStyle/>
          <a:p>
            <a:pPr indent="0" lvl="0" marL="0" rtl="0" algn="l">
              <a:spcBef>
                <a:spcPts val="0"/>
              </a:spcBef>
              <a:spcAft>
                <a:spcPts val="0"/>
              </a:spcAft>
              <a:buNone/>
            </a:pPr>
            <a:r>
              <a:rPr lang="en-US"/>
              <a:t>Is to define our output… And this is a vector of type B…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Now what goes into the rest of the implementation…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We said functor needs to abstract away some common control flow…</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What is that when it comes to vector &amp; ranges in general? </a:t>
            </a:r>
            <a:endParaRPr/>
          </a:p>
          <a:p>
            <a:pPr indent="0" lvl="0" marL="0" rtl="0" algn="l">
              <a:spcBef>
                <a:spcPts val="0"/>
              </a:spcBef>
              <a:spcAft>
                <a:spcPts val="0"/>
              </a:spcAft>
              <a:buNone/>
            </a:pPr>
            <a:r>
              <a:t/>
            </a:r>
            <a:endParaRPr/>
          </a:p>
          <a:p>
            <a:pPr indent="0" lvl="0" marL="0" rtl="0" algn="l">
              <a:spcBef>
                <a:spcPts val="0"/>
              </a:spcBef>
              <a:spcAft>
                <a:spcPts val="0"/>
              </a:spcAft>
              <a:buClr>
                <a:schemeClr val="dk1"/>
              </a:buClr>
              <a:buSzPts val="1100"/>
              <a:buFont typeface="Arial"/>
              <a:buNone/>
            </a:pPr>
            <a:r>
              <a:rPr lang="en-US"/>
              <a:t>Well, this is traversing the vector or range…</a:t>
            </a:r>
            <a:endParaRPr/>
          </a:p>
        </p:txBody>
      </p:sp>
      <p:sp>
        <p:nvSpPr>
          <p:cNvPr id="367" name="Google Shape;367;g22bb920daf9_0_9:notes"/>
          <p:cNvSpPr txBox="1"/>
          <p:nvPr>
            <p:ph idx="12" type="sldNum"/>
          </p:nvPr>
        </p:nvSpPr>
        <p:spPr>
          <a:xfrm>
            <a:off x="3927775" y="8757590"/>
            <a:ext cx="3004800" cy="462600"/>
          </a:xfrm>
          <a:prstGeom prst="rect">
            <a:avLst/>
          </a:prstGeom>
        </p:spPr>
        <p:txBody>
          <a:bodyPr anchorCtr="0" anchor="b" bIns="46150" lIns="92300" spcFirstLastPara="1" rIns="92300" wrap="square" tIns="4615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2" name="Shape 372"/>
        <p:cNvGrpSpPr/>
        <p:nvPr/>
      </p:nvGrpSpPr>
      <p:grpSpPr>
        <a:xfrm>
          <a:off x="0" y="0"/>
          <a:ext cx="0" cy="0"/>
          <a:chOff x="0" y="0"/>
          <a:chExt cx="0" cy="0"/>
        </a:xfrm>
      </p:grpSpPr>
      <p:sp>
        <p:nvSpPr>
          <p:cNvPr id="373" name="Google Shape;373;g22bb920daf9_0_23:notes"/>
          <p:cNvSpPr/>
          <p:nvPr>
            <p:ph idx="2" type="sldImg"/>
          </p:nvPr>
        </p:nvSpPr>
        <p:spPr>
          <a:xfrm>
            <a:off x="701675" y="1152525"/>
            <a:ext cx="5530800" cy="3111600"/>
          </a:xfrm>
          <a:custGeom>
            <a:rect b="b" l="l" r="r" t="t"/>
            <a:pathLst>
              <a:path extrusionOk="0" h="120000" w="120000">
                <a:moveTo>
                  <a:pt x="0" y="0"/>
                </a:moveTo>
                <a:lnTo>
                  <a:pt x="120000" y="0"/>
                </a:lnTo>
                <a:lnTo>
                  <a:pt x="120000" y="120000"/>
                </a:lnTo>
                <a:lnTo>
                  <a:pt x="0" y="120000"/>
                </a:lnTo>
                <a:close/>
              </a:path>
            </a:pathLst>
          </a:custGeom>
        </p:spPr>
      </p:sp>
      <p:sp>
        <p:nvSpPr>
          <p:cNvPr id="374" name="Google Shape;374;g22bb920daf9_0_23:notes"/>
          <p:cNvSpPr txBox="1"/>
          <p:nvPr>
            <p:ph idx="1" type="body"/>
          </p:nvPr>
        </p:nvSpPr>
        <p:spPr>
          <a:xfrm>
            <a:off x="693420" y="4437221"/>
            <a:ext cx="5547300" cy="3630600"/>
          </a:xfrm>
          <a:prstGeom prst="rect">
            <a:avLst/>
          </a:prstGeom>
        </p:spPr>
        <p:txBody>
          <a:bodyPr anchorCtr="0" anchor="t" bIns="46150" lIns="92300" spcFirstLastPara="1" rIns="92300" wrap="square" tIns="46150">
            <a:noAutofit/>
          </a:bodyPr>
          <a:lstStyle/>
          <a:p>
            <a:pPr indent="0" lvl="0" marL="0" rtl="0" algn="l">
              <a:spcBef>
                <a:spcPts val="0"/>
              </a:spcBef>
              <a:spcAft>
                <a:spcPts val="0"/>
              </a:spcAft>
              <a:buNone/>
            </a:pPr>
            <a:r>
              <a:rPr lang="en-US"/>
              <a:t>What we’re doing here, going through each element of this, converting it via our f function</a:t>
            </a:r>
            <a:endParaRPr/>
          </a:p>
          <a:p>
            <a:pPr indent="0" lvl="0" marL="0" rtl="0" algn="l">
              <a:spcBef>
                <a:spcPts val="0"/>
              </a:spcBef>
              <a:spcAft>
                <a:spcPts val="0"/>
              </a:spcAft>
              <a:buNone/>
            </a:pPr>
            <a:r>
              <a:rPr lang="en-US"/>
              <a:t>and creating our new vector&lt;B&gt; off those transformations…</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The common control flow with vectors is for loops, here we just pulling that up into transform…</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Now how is that </a:t>
            </a:r>
            <a:r>
              <a:rPr lang="en-US"/>
              <a:t>useful?</a:t>
            </a:r>
            <a:endParaRPr/>
          </a:p>
          <a:p>
            <a:pPr indent="0" lvl="0" marL="0" rtl="0" algn="l">
              <a:spcBef>
                <a:spcPts val="0"/>
              </a:spcBef>
              <a:spcAft>
                <a:spcPts val="0"/>
              </a:spcAft>
              <a:buNone/>
            </a:pPr>
            <a:r>
              <a:t/>
            </a:r>
            <a:endParaRPr/>
          </a:p>
          <a:p>
            <a:pPr indent="0" lvl="0" marL="0" rtl="0" algn="l">
              <a:spcBef>
                <a:spcPts val="0"/>
              </a:spcBef>
              <a:spcAft>
                <a:spcPts val="0"/>
              </a:spcAft>
              <a:buClr>
                <a:schemeClr val="dk1"/>
              </a:buClr>
              <a:buSzPts val="1100"/>
              <a:buFont typeface="Arial"/>
              <a:buNone/>
            </a:pPr>
            <a:r>
              <a:rPr lang="en-US"/>
              <a:t>We gonna take a look at an example…</a:t>
            </a:r>
            <a:endParaRPr/>
          </a:p>
        </p:txBody>
      </p:sp>
      <p:sp>
        <p:nvSpPr>
          <p:cNvPr id="375" name="Google Shape;375;g22bb920daf9_0_23:notes"/>
          <p:cNvSpPr txBox="1"/>
          <p:nvPr>
            <p:ph idx="12" type="sldNum"/>
          </p:nvPr>
        </p:nvSpPr>
        <p:spPr>
          <a:xfrm>
            <a:off x="3927775" y="8757590"/>
            <a:ext cx="3004800" cy="462600"/>
          </a:xfrm>
          <a:prstGeom prst="rect">
            <a:avLst/>
          </a:prstGeom>
        </p:spPr>
        <p:txBody>
          <a:bodyPr anchorCtr="0" anchor="b" bIns="46150" lIns="92300" spcFirstLastPara="1" rIns="92300" wrap="square" tIns="4615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0" name="Shape 380"/>
        <p:cNvGrpSpPr/>
        <p:nvPr/>
      </p:nvGrpSpPr>
      <p:grpSpPr>
        <a:xfrm>
          <a:off x="0" y="0"/>
          <a:ext cx="0" cy="0"/>
          <a:chOff x="0" y="0"/>
          <a:chExt cx="0" cy="0"/>
        </a:xfrm>
      </p:grpSpPr>
      <p:sp>
        <p:nvSpPr>
          <p:cNvPr id="381" name="Google Shape;381;g1f9c0cd0117_0_25:notes"/>
          <p:cNvSpPr/>
          <p:nvPr>
            <p:ph idx="2" type="sldImg"/>
          </p:nvPr>
        </p:nvSpPr>
        <p:spPr>
          <a:xfrm>
            <a:off x="701675" y="1152525"/>
            <a:ext cx="5530800" cy="3111600"/>
          </a:xfrm>
          <a:custGeom>
            <a:rect b="b" l="l" r="r" t="t"/>
            <a:pathLst>
              <a:path extrusionOk="0" h="120000" w="120000">
                <a:moveTo>
                  <a:pt x="0" y="0"/>
                </a:moveTo>
                <a:lnTo>
                  <a:pt x="120000" y="0"/>
                </a:lnTo>
                <a:lnTo>
                  <a:pt x="120000" y="120000"/>
                </a:lnTo>
                <a:lnTo>
                  <a:pt x="0" y="120000"/>
                </a:lnTo>
                <a:close/>
              </a:path>
            </a:pathLst>
          </a:custGeom>
        </p:spPr>
      </p:sp>
      <p:sp>
        <p:nvSpPr>
          <p:cNvPr id="382" name="Google Shape;382;g1f9c0cd0117_0_25:notes"/>
          <p:cNvSpPr txBox="1"/>
          <p:nvPr>
            <p:ph idx="1" type="body"/>
          </p:nvPr>
        </p:nvSpPr>
        <p:spPr>
          <a:xfrm>
            <a:off x="693420" y="4437221"/>
            <a:ext cx="5547300" cy="3630600"/>
          </a:xfrm>
          <a:prstGeom prst="rect">
            <a:avLst/>
          </a:prstGeom>
        </p:spPr>
        <p:txBody>
          <a:bodyPr anchorCtr="0" anchor="t" bIns="46150" lIns="92300" spcFirstLastPara="1" rIns="92300" wrap="square" tIns="46150">
            <a:noAutofit/>
          </a:bodyPr>
          <a:lstStyle/>
          <a:p>
            <a:pPr indent="0" lvl="0" marL="0" rtl="0" algn="l">
              <a:spcBef>
                <a:spcPts val="0"/>
              </a:spcBef>
              <a:spcAft>
                <a:spcPts val="0"/>
              </a:spcAft>
              <a:buNone/>
            </a:pPr>
            <a:r>
              <a:rPr lang="en-US"/>
              <a:t>Which would </a:t>
            </a:r>
            <a:r>
              <a:rPr lang="en-US"/>
              <a:t>hopefully</a:t>
            </a:r>
            <a:r>
              <a:rPr lang="en-US"/>
              <a:t> showcase what we’re gaining via functors…</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A simple goal – asume we have a vector of strings, representing numbers… What we wanna do is</a:t>
            </a:r>
            <a:endParaRPr/>
          </a:p>
          <a:p>
            <a:pPr indent="0" lvl="0" marL="0" rtl="0" algn="l">
              <a:spcBef>
                <a:spcPts val="0"/>
              </a:spcBef>
              <a:spcAft>
                <a:spcPts val="0"/>
              </a:spcAft>
              <a:buNone/>
            </a:pPr>
            <a:r>
              <a:rPr lang="en-US"/>
              <a:t>double the numbers and return them again as strings…</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As good engineers, we have broken the solution down into 3 modular steps &amp; we’ve defined the following operations</a:t>
            </a:r>
            <a:endParaRPr/>
          </a:p>
          <a:p>
            <a:pPr indent="0" lvl="0" marL="0" rtl="0" algn="l">
              <a:spcBef>
                <a:spcPts val="0"/>
              </a:spcBef>
              <a:spcAft>
                <a:spcPts val="0"/>
              </a:spcAft>
              <a:buNone/>
            </a:pPr>
            <a:r>
              <a:rPr lang="en-US"/>
              <a:t>- one to convert string to int</a:t>
            </a:r>
            <a:endParaRPr/>
          </a:p>
          <a:p>
            <a:pPr indent="0" lvl="0" marL="0" rtl="0" algn="l">
              <a:spcBef>
                <a:spcPts val="0"/>
              </a:spcBef>
              <a:spcAft>
                <a:spcPts val="0"/>
              </a:spcAft>
              <a:buNone/>
            </a:pPr>
            <a:r>
              <a:rPr lang="en-US"/>
              <a:t>- another one to double an integer</a:t>
            </a:r>
            <a:endParaRPr/>
          </a:p>
          <a:p>
            <a:pPr indent="0" lvl="0" marL="0" rtl="0" algn="l">
              <a:spcBef>
                <a:spcPts val="0"/>
              </a:spcBef>
              <a:spcAft>
                <a:spcPts val="0"/>
              </a:spcAft>
              <a:buNone/>
            </a:pPr>
            <a:r>
              <a:rPr lang="en-US"/>
              <a:t>- last one to convert an int back to string.</a:t>
            </a:r>
            <a:endParaRPr/>
          </a:p>
          <a:p>
            <a:pPr indent="0" lvl="0" marL="0" rtl="0" algn="l">
              <a:spcBef>
                <a:spcPts val="0"/>
              </a:spcBef>
              <a:spcAft>
                <a:spcPts val="0"/>
              </a:spcAft>
              <a:buNone/>
            </a:pPr>
            <a:r>
              <a:t/>
            </a:r>
            <a:endParaRPr/>
          </a:p>
          <a:p>
            <a:pPr indent="0" lvl="0" marL="0" rtl="0" algn="l">
              <a:spcBef>
                <a:spcPts val="0"/>
              </a:spcBef>
              <a:spcAft>
                <a:spcPts val="0"/>
              </a:spcAft>
              <a:buClr>
                <a:schemeClr val="dk1"/>
              </a:buClr>
              <a:buSzPts val="1100"/>
              <a:buFont typeface="Arial"/>
              <a:buNone/>
            </a:pPr>
            <a:r>
              <a:rPr lang="en-US"/>
              <a:t>Now let’s see how this is gonna look without functors…</a:t>
            </a:r>
            <a:endParaRPr/>
          </a:p>
        </p:txBody>
      </p:sp>
      <p:sp>
        <p:nvSpPr>
          <p:cNvPr id="383" name="Google Shape;383;g1f9c0cd0117_0_25:notes"/>
          <p:cNvSpPr txBox="1"/>
          <p:nvPr>
            <p:ph idx="12" type="sldNum"/>
          </p:nvPr>
        </p:nvSpPr>
        <p:spPr>
          <a:xfrm>
            <a:off x="3927775" y="8757590"/>
            <a:ext cx="3004800" cy="462600"/>
          </a:xfrm>
          <a:prstGeom prst="rect">
            <a:avLst/>
          </a:prstGeom>
        </p:spPr>
        <p:txBody>
          <a:bodyPr anchorCtr="0" anchor="b" bIns="46150" lIns="92300" spcFirstLastPara="1" rIns="92300" wrap="square" tIns="4615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9" name="Shape 219"/>
        <p:cNvGrpSpPr/>
        <p:nvPr/>
      </p:nvGrpSpPr>
      <p:grpSpPr>
        <a:xfrm>
          <a:off x="0" y="0"/>
          <a:ext cx="0" cy="0"/>
          <a:chOff x="0" y="0"/>
          <a:chExt cx="0" cy="0"/>
        </a:xfrm>
      </p:grpSpPr>
      <p:sp>
        <p:nvSpPr>
          <p:cNvPr id="220" name="Google Shape;220;g189b7ec6d6d_0_81:notes"/>
          <p:cNvSpPr txBox="1"/>
          <p:nvPr>
            <p:ph idx="1" type="body"/>
          </p:nvPr>
        </p:nvSpPr>
        <p:spPr>
          <a:xfrm>
            <a:off x="693420" y="4379595"/>
            <a:ext cx="5547300" cy="4149000"/>
          </a:xfrm>
          <a:prstGeom prst="rect">
            <a:avLst/>
          </a:prstGeom>
        </p:spPr>
        <p:txBody>
          <a:bodyPr anchorCtr="0" anchor="t" bIns="46150" lIns="92300" spcFirstLastPara="1" rIns="92300" wrap="square" tIns="46150">
            <a:noAutofit/>
          </a:bodyPr>
          <a:lstStyle/>
          <a:p>
            <a:pPr indent="0" lvl="0" marL="0" rtl="0" algn="l">
              <a:spcBef>
                <a:spcPts val="0"/>
              </a:spcBef>
              <a:spcAft>
                <a:spcPts val="0"/>
              </a:spcAft>
              <a:buNone/>
            </a:pPr>
            <a:r>
              <a:t/>
            </a:r>
            <a:endParaRPr/>
          </a:p>
        </p:txBody>
      </p:sp>
      <p:sp>
        <p:nvSpPr>
          <p:cNvPr id="221" name="Google Shape;221;g189b7ec6d6d_0_81:notes"/>
          <p:cNvSpPr/>
          <p:nvPr>
            <p:ph idx="2" type="sldImg"/>
          </p:nvPr>
        </p:nvSpPr>
        <p:spPr>
          <a:xfrm>
            <a:off x="1155928" y="691515"/>
            <a:ext cx="4623000" cy="34575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8" name="Shape 388"/>
        <p:cNvGrpSpPr/>
        <p:nvPr/>
      </p:nvGrpSpPr>
      <p:grpSpPr>
        <a:xfrm>
          <a:off x="0" y="0"/>
          <a:ext cx="0" cy="0"/>
          <a:chOff x="0" y="0"/>
          <a:chExt cx="0" cy="0"/>
        </a:xfrm>
      </p:grpSpPr>
      <p:sp>
        <p:nvSpPr>
          <p:cNvPr id="389" name="Google Shape;389;g2285c704705_0_161:notes"/>
          <p:cNvSpPr/>
          <p:nvPr>
            <p:ph idx="2" type="sldImg"/>
          </p:nvPr>
        </p:nvSpPr>
        <p:spPr>
          <a:xfrm>
            <a:off x="701675" y="1152525"/>
            <a:ext cx="5530800" cy="3111600"/>
          </a:xfrm>
          <a:custGeom>
            <a:rect b="b" l="l" r="r" t="t"/>
            <a:pathLst>
              <a:path extrusionOk="0" h="120000" w="120000">
                <a:moveTo>
                  <a:pt x="0" y="0"/>
                </a:moveTo>
                <a:lnTo>
                  <a:pt x="120000" y="0"/>
                </a:lnTo>
                <a:lnTo>
                  <a:pt x="120000" y="120000"/>
                </a:lnTo>
                <a:lnTo>
                  <a:pt x="0" y="120000"/>
                </a:lnTo>
                <a:close/>
              </a:path>
            </a:pathLst>
          </a:custGeom>
        </p:spPr>
      </p:sp>
      <p:sp>
        <p:nvSpPr>
          <p:cNvPr id="390" name="Google Shape;390;g2285c704705_0_161:notes"/>
          <p:cNvSpPr txBox="1"/>
          <p:nvPr>
            <p:ph idx="1" type="body"/>
          </p:nvPr>
        </p:nvSpPr>
        <p:spPr>
          <a:xfrm>
            <a:off x="693420" y="4437221"/>
            <a:ext cx="5547300" cy="3630600"/>
          </a:xfrm>
          <a:prstGeom prst="rect">
            <a:avLst/>
          </a:prstGeom>
        </p:spPr>
        <p:txBody>
          <a:bodyPr anchorCtr="0" anchor="t" bIns="46150" lIns="92300" spcFirstLastPara="1" rIns="92300" wrap="square" tIns="46150">
            <a:noAutofit/>
          </a:bodyPr>
          <a:lstStyle/>
          <a:p>
            <a:pPr indent="0" lvl="0" marL="0" rtl="0" algn="l">
              <a:spcBef>
                <a:spcPts val="0"/>
              </a:spcBef>
              <a:spcAft>
                <a:spcPts val="0"/>
              </a:spcAft>
              <a:buNone/>
            </a:pPr>
            <a:r>
              <a:rPr lang="en-US"/>
              <a:t>The typical imperative way of doing this would be to create an output vector…</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Go through each element of the input, apply each operation &amp; then populate</a:t>
            </a:r>
            <a:endParaRPr/>
          </a:p>
          <a:p>
            <a:pPr indent="0" lvl="0" marL="0" rtl="0" algn="l">
              <a:spcBef>
                <a:spcPts val="0"/>
              </a:spcBef>
              <a:spcAft>
                <a:spcPts val="0"/>
              </a:spcAft>
              <a:buNone/>
            </a:pPr>
            <a:r>
              <a:rPr lang="en-US"/>
              <a:t>the output vector… Finishing by returning the output…</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Note there’s nothing wrong with this code, nothing particularly complicated, it’s pretty much what</a:t>
            </a:r>
            <a:endParaRPr/>
          </a:p>
          <a:p>
            <a:pPr indent="0" lvl="0" marL="0" rtl="0" algn="l">
              <a:spcBef>
                <a:spcPts val="0"/>
              </a:spcBef>
              <a:spcAft>
                <a:spcPts val="0"/>
              </a:spcAft>
              <a:buNone/>
            </a:pPr>
            <a:r>
              <a:rPr lang="en-US"/>
              <a:t>we get hired to do… However, I would also argue there’s nothing particularly exciting about this snippet &amp; at</a:t>
            </a:r>
            <a:endParaRPr/>
          </a:p>
          <a:p>
            <a:pPr indent="0" lvl="0" marL="0" rtl="0" algn="l">
              <a:spcBef>
                <a:spcPts val="0"/>
              </a:spcBef>
              <a:spcAft>
                <a:spcPts val="0"/>
              </a:spcAft>
              <a:buNone/>
            </a:pPr>
            <a:r>
              <a:rPr lang="en-US"/>
              <a:t>the end of writing it I didn’t feel fulfilled in any way…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Let’s look at how it is with our new functor:</a:t>
            </a:r>
            <a:endParaRPr/>
          </a:p>
        </p:txBody>
      </p:sp>
      <p:sp>
        <p:nvSpPr>
          <p:cNvPr id="391" name="Google Shape;391;g2285c704705_0_161:notes"/>
          <p:cNvSpPr txBox="1"/>
          <p:nvPr>
            <p:ph idx="12" type="sldNum"/>
          </p:nvPr>
        </p:nvSpPr>
        <p:spPr>
          <a:xfrm>
            <a:off x="3927775" y="8757590"/>
            <a:ext cx="3004800" cy="462600"/>
          </a:xfrm>
          <a:prstGeom prst="rect">
            <a:avLst/>
          </a:prstGeom>
        </p:spPr>
        <p:txBody>
          <a:bodyPr anchorCtr="0" anchor="b" bIns="46150" lIns="92300" spcFirstLastPara="1" rIns="92300" wrap="square" tIns="4615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6" name="Shape 396"/>
        <p:cNvGrpSpPr/>
        <p:nvPr/>
      </p:nvGrpSpPr>
      <p:grpSpPr>
        <a:xfrm>
          <a:off x="0" y="0"/>
          <a:ext cx="0" cy="0"/>
          <a:chOff x="0" y="0"/>
          <a:chExt cx="0" cy="0"/>
        </a:xfrm>
      </p:grpSpPr>
      <p:sp>
        <p:nvSpPr>
          <p:cNvPr id="397" name="Google Shape;397;g2285c704705_0_174:notes"/>
          <p:cNvSpPr/>
          <p:nvPr>
            <p:ph idx="2" type="sldImg"/>
          </p:nvPr>
        </p:nvSpPr>
        <p:spPr>
          <a:xfrm>
            <a:off x="701675" y="1152525"/>
            <a:ext cx="5530800" cy="3111600"/>
          </a:xfrm>
          <a:custGeom>
            <a:rect b="b" l="l" r="r" t="t"/>
            <a:pathLst>
              <a:path extrusionOk="0" h="120000" w="120000">
                <a:moveTo>
                  <a:pt x="0" y="0"/>
                </a:moveTo>
                <a:lnTo>
                  <a:pt x="120000" y="0"/>
                </a:lnTo>
                <a:lnTo>
                  <a:pt x="120000" y="120000"/>
                </a:lnTo>
                <a:lnTo>
                  <a:pt x="0" y="120000"/>
                </a:lnTo>
                <a:close/>
              </a:path>
            </a:pathLst>
          </a:custGeom>
        </p:spPr>
      </p:sp>
      <p:sp>
        <p:nvSpPr>
          <p:cNvPr id="398" name="Google Shape;398;g2285c704705_0_174:notes"/>
          <p:cNvSpPr txBox="1"/>
          <p:nvPr>
            <p:ph idx="1" type="body"/>
          </p:nvPr>
        </p:nvSpPr>
        <p:spPr>
          <a:xfrm>
            <a:off x="693420" y="4437221"/>
            <a:ext cx="5547300" cy="3630600"/>
          </a:xfrm>
          <a:prstGeom prst="rect">
            <a:avLst/>
          </a:prstGeom>
        </p:spPr>
        <p:txBody>
          <a:bodyPr anchorCtr="0" anchor="t" bIns="46150" lIns="92300" spcFirstLastPara="1" rIns="92300" wrap="square" tIns="46150">
            <a:noAutofit/>
          </a:bodyPr>
          <a:lstStyle/>
          <a:p>
            <a:pPr indent="0" lvl="0" marL="0" rtl="0" algn="l">
              <a:spcBef>
                <a:spcPts val="0"/>
              </a:spcBef>
              <a:spcAft>
                <a:spcPts val="0"/>
              </a:spcAft>
              <a:buNone/>
            </a:pPr>
            <a:r>
              <a:rPr lang="en-US"/>
              <a:t>Basically we have our input, we do 3 transforms. Note here each returns a new vector and that is</a:t>
            </a:r>
            <a:endParaRPr/>
          </a:p>
          <a:p>
            <a:pPr indent="0" lvl="0" marL="0" rtl="0" algn="l">
              <a:spcBef>
                <a:spcPts val="0"/>
              </a:spcBef>
              <a:spcAft>
                <a:spcPts val="0"/>
              </a:spcAft>
              <a:buNone/>
            </a:pPr>
            <a:r>
              <a:rPr lang="en-US"/>
              <a:t>the input to the other one…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Nice composition, reminiscent of the builder pattern, but we always end up with new objects…</a:t>
            </a:r>
            <a:endParaRPr/>
          </a:p>
          <a:p>
            <a:pPr indent="0" lvl="0" marL="0" rtl="0" algn="l">
              <a:spcBef>
                <a:spcPts val="0"/>
              </a:spcBef>
              <a:spcAft>
                <a:spcPts val="0"/>
              </a:spcAft>
              <a:buNone/>
            </a:pPr>
            <a:r>
              <a:t/>
            </a:r>
            <a:endParaRPr/>
          </a:p>
          <a:p>
            <a:pPr indent="0" lvl="0" marL="0" rtl="0" algn="l">
              <a:spcBef>
                <a:spcPts val="0"/>
              </a:spcBef>
              <a:spcAft>
                <a:spcPts val="0"/>
              </a:spcAft>
              <a:buClr>
                <a:schemeClr val="dk1"/>
              </a:buClr>
              <a:buSzPts val="1100"/>
              <a:buFont typeface="Arial"/>
              <a:buNone/>
            </a:pPr>
            <a:r>
              <a:rPr lang="en-US"/>
              <a:t>I guess a small thing to point is this isn’t going to compile in its current form….</a:t>
            </a:r>
            <a:endParaRPr/>
          </a:p>
          <a:p>
            <a:pPr indent="0" lvl="0" marL="0" rtl="0" algn="l">
              <a:spcBef>
                <a:spcPts val="0"/>
              </a:spcBef>
              <a:spcAft>
                <a:spcPts val="0"/>
              </a:spcAft>
              <a:buNone/>
            </a:pPr>
            <a:r>
              <a:t/>
            </a:r>
            <a:endParaRPr/>
          </a:p>
        </p:txBody>
      </p:sp>
      <p:sp>
        <p:nvSpPr>
          <p:cNvPr id="399" name="Google Shape;399;g2285c704705_0_174:notes"/>
          <p:cNvSpPr txBox="1"/>
          <p:nvPr>
            <p:ph idx="12" type="sldNum"/>
          </p:nvPr>
        </p:nvSpPr>
        <p:spPr>
          <a:xfrm>
            <a:off x="3927775" y="8757590"/>
            <a:ext cx="3004800" cy="462600"/>
          </a:xfrm>
          <a:prstGeom prst="rect">
            <a:avLst/>
          </a:prstGeom>
        </p:spPr>
        <p:txBody>
          <a:bodyPr anchorCtr="0" anchor="b" bIns="46150" lIns="92300" spcFirstLastPara="1" rIns="92300" wrap="square" tIns="4615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5" name="Shape 405"/>
        <p:cNvGrpSpPr/>
        <p:nvPr/>
      </p:nvGrpSpPr>
      <p:grpSpPr>
        <a:xfrm>
          <a:off x="0" y="0"/>
          <a:ext cx="0" cy="0"/>
          <a:chOff x="0" y="0"/>
          <a:chExt cx="0" cy="0"/>
        </a:xfrm>
      </p:grpSpPr>
      <p:sp>
        <p:nvSpPr>
          <p:cNvPr id="406" name="Google Shape;406;g22bb920daf9_0_48:notes"/>
          <p:cNvSpPr/>
          <p:nvPr>
            <p:ph idx="2" type="sldImg"/>
          </p:nvPr>
        </p:nvSpPr>
        <p:spPr>
          <a:xfrm>
            <a:off x="701675" y="1152525"/>
            <a:ext cx="5530800" cy="3111600"/>
          </a:xfrm>
          <a:custGeom>
            <a:rect b="b" l="l" r="r" t="t"/>
            <a:pathLst>
              <a:path extrusionOk="0" h="120000" w="120000">
                <a:moveTo>
                  <a:pt x="0" y="0"/>
                </a:moveTo>
                <a:lnTo>
                  <a:pt x="120000" y="0"/>
                </a:lnTo>
                <a:lnTo>
                  <a:pt x="120000" y="120000"/>
                </a:lnTo>
                <a:lnTo>
                  <a:pt x="0" y="120000"/>
                </a:lnTo>
                <a:close/>
              </a:path>
            </a:pathLst>
          </a:custGeom>
        </p:spPr>
      </p:sp>
      <p:sp>
        <p:nvSpPr>
          <p:cNvPr id="407" name="Google Shape;407;g22bb920daf9_0_48:notes"/>
          <p:cNvSpPr txBox="1"/>
          <p:nvPr>
            <p:ph idx="1" type="body"/>
          </p:nvPr>
        </p:nvSpPr>
        <p:spPr>
          <a:xfrm>
            <a:off x="693420" y="4437221"/>
            <a:ext cx="5547300" cy="3630600"/>
          </a:xfrm>
          <a:prstGeom prst="rect">
            <a:avLst/>
          </a:prstGeom>
        </p:spPr>
        <p:txBody>
          <a:bodyPr anchorCtr="0" anchor="t" bIns="46150" lIns="92300" spcFirstLastPara="1" rIns="92300" wrap="square" tIns="46150">
            <a:noAutofit/>
          </a:bodyPr>
          <a:lstStyle/>
          <a:p>
            <a:pPr indent="0" lvl="0" marL="0" rtl="0" algn="l">
              <a:spcBef>
                <a:spcPts val="0"/>
              </a:spcBef>
              <a:spcAft>
                <a:spcPts val="0"/>
              </a:spcAft>
              <a:buClr>
                <a:schemeClr val="dk1"/>
              </a:buClr>
              <a:buSzPts val="1100"/>
              <a:buFont typeface="Arial"/>
              <a:buNone/>
            </a:pPr>
            <a:r>
              <a:rPr lang="en-US"/>
              <a:t>We’d need</a:t>
            </a:r>
            <a:endParaRPr/>
          </a:p>
          <a:p>
            <a:pPr indent="0" lvl="0" marL="0" rtl="0" algn="l">
              <a:spcBef>
                <a:spcPts val="0"/>
              </a:spcBef>
              <a:spcAft>
                <a:spcPts val="0"/>
              </a:spcAft>
              <a:buClr>
                <a:schemeClr val="dk1"/>
              </a:buClr>
              <a:buSzPts val="1100"/>
              <a:buFont typeface="Arial"/>
              <a:buNone/>
            </a:pPr>
            <a:r>
              <a:rPr lang="en-US"/>
              <a:t>to explicitly convert our functions to std::function… Don’t ask why… </a:t>
            </a:r>
            <a:endParaRPr/>
          </a:p>
        </p:txBody>
      </p:sp>
      <p:sp>
        <p:nvSpPr>
          <p:cNvPr id="408" name="Google Shape;408;g22bb920daf9_0_48:notes"/>
          <p:cNvSpPr txBox="1"/>
          <p:nvPr>
            <p:ph idx="12" type="sldNum"/>
          </p:nvPr>
        </p:nvSpPr>
        <p:spPr>
          <a:xfrm>
            <a:off x="3927775" y="8757590"/>
            <a:ext cx="3004800" cy="462600"/>
          </a:xfrm>
          <a:prstGeom prst="rect">
            <a:avLst/>
          </a:prstGeom>
        </p:spPr>
        <p:txBody>
          <a:bodyPr anchorCtr="0" anchor="b" bIns="46150" lIns="92300" spcFirstLastPara="1" rIns="92300" wrap="square" tIns="4615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4" name="Shape 414"/>
        <p:cNvGrpSpPr/>
        <p:nvPr/>
      </p:nvGrpSpPr>
      <p:grpSpPr>
        <a:xfrm>
          <a:off x="0" y="0"/>
          <a:ext cx="0" cy="0"/>
          <a:chOff x="0" y="0"/>
          <a:chExt cx="0" cy="0"/>
        </a:xfrm>
      </p:grpSpPr>
      <p:sp>
        <p:nvSpPr>
          <p:cNvPr id="415" name="Google Shape;415;g22bb920daf9_0_56:notes"/>
          <p:cNvSpPr/>
          <p:nvPr>
            <p:ph idx="2" type="sldImg"/>
          </p:nvPr>
        </p:nvSpPr>
        <p:spPr>
          <a:xfrm>
            <a:off x="701675" y="1152525"/>
            <a:ext cx="5530800" cy="3111600"/>
          </a:xfrm>
          <a:custGeom>
            <a:rect b="b" l="l" r="r" t="t"/>
            <a:pathLst>
              <a:path extrusionOk="0" h="120000" w="120000">
                <a:moveTo>
                  <a:pt x="0" y="0"/>
                </a:moveTo>
                <a:lnTo>
                  <a:pt x="120000" y="0"/>
                </a:lnTo>
                <a:lnTo>
                  <a:pt x="120000" y="120000"/>
                </a:lnTo>
                <a:lnTo>
                  <a:pt x="0" y="120000"/>
                </a:lnTo>
                <a:close/>
              </a:path>
            </a:pathLst>
          </a:custGeom>
        </p:spPr>
      </p:sp>
      <p:sp>
        <p:nvSpPr>
          <p:cNvPr id="416" name="Google Shape;416;g22bb920daf9_0_56:notes"/>
          <p:cNvSpPr txBox="1"/>
          <p:nvPr>
            <p:ph idx="1" type="body"/>
          </p:nvPr>
        </p:nvSpPr>
        <p:spPr>
          <a:xfrm>
            <a:off x="693420" y="4437221"/>
            <a:ext cx="5547300" cy="3630600"/>
          </a:xfrm>
          <a:prstGeom prst="rect">
            <a:avLst/>
          </a:prstGeom>
        </p:spPr>
        <p:txBody>
          <a:bodyPr anchorCtr="0" anchor="t" bIns="46150" lIns="92300" spcFirstLastPara="1" rIns="92300" wrap="square" tIns="46150">
            <a:noAutofit/>
          </a:bodyPr>
          <a:lstStyle/>
          <a:p>
            <a:pPr indent="0" lvl="0" marL="0" rtl="0" algn="l">
              <a:spcBef>
                <a:spcPts val="0"/>
              </a:spcBef>
              <a:spcAft>
                <a:spcPts val="0"/>
              </a:spcAft>
              <a:buClr>
                <a:schemeClr val="dk1"/>
              </a:buClr>
              <a:buSzPts val="1100"/>
              <a:buFont typeface="Arial"/>
              <a:buNone/>
            </a:pPr>
            <a:r>
              <a:rPr lang="en-US"/>
              <a:t>But we can quite easily get to this thing over here</a:t>
            </a:r>
            <a:endParaRPr/>
          </a:p>
          <a:p>
            <a:pPr indent="0" lvl="0" marL="0" rtl="0" algn="l">
              <a:spcBef>
                <a:spcPts val="0"/>
              </a:spcBef>
              <a:spcAft>
                <a:spcPts val="0"/>
              </a:spcAft>
              <a:buClr>
                <a:schemeClr val="dk1"/>
              </a:buClr>
              <a:buSzPts val="1100"/>
              <a:buFont typeface="Arial"/>
              <a:buNone/>
            </a:pPr>
            <a:r>
              <a:rPr lang="en-US"/>
              <a:t>if instead of std::function we use a type parameter. Gonna make the code slightly more complicated…</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en-US"/>
              <a:t>Another point is… Compared to the imperative solution, we have 3 for loops… And again, there’s a way to fix this with</a:t>
            </a:r>
            <a:endParaRPr/>
          </a:p>
          <a:p>
            <a:pPr indent="0" lvl="0" marL="0" rtl="0" algn="l">
              <a:spcBef>
                <a:spcPts val="0"/>
              </a:spcBef>
              <a:spcAft>
                <a:spcPts val="0"/>
              </a:spcAft>
              <a:buClr>
                <a:schemeClr val="dk1"/>
              </a:buClr>
              <a:buSzPts val="1100"/>
              <a:buFont typeface="Arial"/>
              <a:buNone/>
            </a:pPr>
            <a:r>
              <a:rPr lang="en-US"/>
              <a:t>lazy evaluation, but performance isn’t what we’re after here…</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en-US"/>
              <a:t>I guess what I want to focus on here is how beautiful the solution with transform is…</a:t>
            </a:r>
            <a:endParaRPr/>
          </a:p>
          <a:p>
            <a:pPr indent="0" lvl="0" marL="0" rtl="0" algn="l">
              <a:spcBef>
                <a:spcPts val="0"/>
              </a:spcBef>
              <a:spcAft>
                <a:spcPts val="0"/>
              </a:spcAft>
              <a:buClr>
                <a:schemeClr val="dk1"/>
              </a:buClr>
              <a:buSzPts val="1100"/>
              <a:buFont typeface="Arial"/>
              <a:buNone/>
            </a:pPr>
            <a:r>
              <a:rPr lang="en-US"/>
              <a:t>It’s much nicer, more concise, declarative, don’t have to write any for loops. Seems like an improvement</a:t>
            </a:r>
            <a:endParaRPr/>
          </a:p>
          <a:p>
            <a:pPr indent="0" lvl="0" marL="0" rtl="0" algn="l">
              <a:spcBef>
                <a:spcPts val="0"/>
              </a:spcBef>
              <a:spcAft>
                <a:spcPts val="0"/>
              </a:spcAft>
              <a:buClr>
                <a:schemeClr val="dk1"/>
              </a:buClr>
              <a:buSzPts val="1100"/>
              <a:buFont typeface="Arial"/>
              <a:buNone/>
            </a:pPr>
            <a:r>
              <a:rPr lang="en-US"/>
              <a:t>to me from an API standpoint… </a:t>
            </a:r>
            <a:r>
              <a:rPr lang="en-US"/>
              <a:t>Probably the only one disagreeing with me would be your formatter</a:t>
            </a:r>
            <a:endParaRPr/>
          </a:p>
          <a:p>
            <a:pPr indent="0" lvl="0" marL="0" rtl="0" algn="l">
              <a:spcBef>
                <a:spcPts val="0"/>
              </a:spcBef>
              <a:spcAft>
                <a:spcPts val="0"/>
              </a:spcAft>
              <a:buNone/>
            </a:pPr>
            <a:r>
              <a:t/>
            </a:r>
            <a:endParaRPr/>
          </a:p>
        </p:txBody>
      </p:sp>
      <p:sp>
        <p:nvSpPr>
          <p:cNvPr id="417" name="Google Shape;417;g22bb920daf9_0_56:notes"/>
          <p:cNvSpPr txBox="1"/>
          <p:nvPr>
            <p:ph idx="12" type="sldNum"/>
          </p:nvPr>
        </p:nvSpPr>
        <p:spPr>
          <a:xfrm>
            <a:off x="3927775" y="8757590"/>
            <a:ext cx="3004800" cy="462600"/>
          </a:xfrm>
          <a:prstGeom prst="rect">
            <a:avLst/>
          </a:prstGeom>
        </p:spPr>
        <p:txBody>
          <a:bodyPr anchorCtr="0" anchor="b" bIns="46150" lIns="92300" spcFirstLastPara="1" rIns="92300" wrap="square" tIns="4615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3" name="Shape 423"/>
        <p:cNvGrpSpPr/>
        <p:nvPr/>
      </p:nvGrpSpPr>
      <p:grpSpPr>
        <a:xfrm>
          <a:off x="0" y="0"/>
          <a:ext cx="0" cy="0"/>
          <a:chOff x="0" y="0"/>
          <a:chExt cx="0" cy="0"/>
        </a:xfrm>
      </p:grpSpPr>
      <p:sp>
        <p:nvSpPr>
          <p:cNvPr id="424" name="Google Shape;424;g22bb920daf9_0_30:notes"/>
          <p:cNvSpPr/>
          <p:nvPr>
            <p:ph idx="2" type="sldImg"/>
          </p:nvPr>
        </p:nvSpPr>
        <p:spPr>
          <a:xfrm>
            <a:off x="701675" y="1152525"/>
            <a:ext cx="5530800" cy="3111600"/>
          </a:xfrm>
          <a:custGeom>
            <a:rect b="b" l="l" r="r" t="t"/>
            <a:pathLst>
              <a:path extrusionOk="0" h="120000" w="120000">
                <a:moveTo>
                  <a:pt x="0" y="0"/>
                </a:moveTo>
                <a:lnTo>
                  <a:pt x="120000" y="0"/>
                </a:lnTo>
                <a:lnTo>
                  <a:pt x="120000" y="120000"/>
                </a:lnTo>
                <a:lnTo>
                  <a:pt x="0" y="120000"/>
                </a:lnTo>
                <a:close/>
              </a:path>
            </a:pathLst>
          </a:custGeom>
        </p:spPr>
      </p:sp>
      <p:sp>
        <p:nvSpPr>
          <p:cNvPr id="425" name="Google Shape;425;g22bb920daf9_0_30:notes"/>
          <p:cNvSpPr txBox="1"/>
          <p:nvPr>
            <p:ph idx="1" type="body"/>
          </p:nvPr>
        </p:nvSpPr>
        <p:spPr>
          <a:xfrm>
            <a:off x="693420" y="4437221"/>
            <a:ext cx="5547300" cy="3630600"/>
          </a:xfrm>
          <a:prstGeom prst="rect">
            <a:avLst/>
          </a:prstGeom>
        </p:spPr>
        <p:txBody>
          <a:bodyPr anchorCtr="0" anchor="t" bIns="46150" lIns="92300" spcFirstLastPara="1" rIns="92300" wrap="square" tIns="46150">
            <a:noAutofit/>
          </a:bodyPr>
          <a:lstStyle/>
          <a:p>
            <a:pPr indent="0" lvl="0" marL="0" rtl="0" algn="l">
              <a:spcBef>
                <a:spcPts val="0"/>
              </a:spcBef>
              <a:spcAft>
                <a:spcPts val="0"/>
              </a:spcAft>
              <a:buNone/>
            </a:pPr>
            <a:r>
              <a:rPr lang="en-US"/>
              <a:t>clang-format always kills my joy of manually formatting my code…</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I wanna ask this question now – is this the first time we’re seeing something like this?</a:t>
            </a:r>
            <a:endParaRPr/>
          </a:p>
        </p:txBody>
      </p:sp>
      <p:sp>
        <p:nvSpPr>
          <p:cNvPr id="426" name="Google Shape;426;g22bb920daf9_0_30:notes"/>
          <p:cNvSpPr txBox="1"/>
          <p:nvPr>
            <p:ph idx="12" type="sldNum"/>
          </p:nvPr>
        </p:nvSpPr>
        <p:spPr>
          <a:xfrm>
            <a:off x="3927775" y="8757590"/>
            <a:ext cx="3004800" cy="462600"/>
          </a:xfrm>
          <a:prstGeom prst="rect">
            <a:avLst/>
          </a:prstGeom>
        </p:spPr>
        <p:txBody>
          <a:bodyPr anchorCtr="0" anchor="b" bIns="46150" lIns="92300" spcFirstLastPara="1" rIns="92300" wrap="square" tIns="4615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4" name="Shape 434"/>
        <p:cNvGrpSpPr/>
        <p:nvPr/>
      </p:nvGrpSpPr>
      <p:grpSpPr>
        <a:xfrm>
          <a:off x="0" y="0"/>
          <a:ext cx="0" cy="0"/>
          <a:chOff x="0" y="0"/>
          <a:chExt cx="0" cy="0"/>
        </a:xfrm>
      </p:grpSpPr>
      <p:sp>
        <p:nvSpPr>
          <p:cNvPr id="435" name="Google Shape;435;g22bb920daf9_0_107:notes"/>
          <p:cNvSpPr/>
          <p:nvPr>
            <p:ph idx="2" type="sldImg"/>
          </p:nvPr>
        </p:nvSpPr>
        <p:spPr>
          <a:xfrm>
            <a:off x="701675" y="1152525"/>
            <a:ext cx="5530800" cy="3111600"/>
          </a:xfrm>
          <a:custGeom>
            <a:rect b="b" l="l" r="r" t="t"/>
            <a:pathLst>
              <a:path extrusionOk="0" h="120000" w="120000">
                <a:moveTo>
                  <a:pt x="0" y="0"/>
                </a:moveTo>
                <a:lnTo>
                  <a:pt x="120000" y="0"/>
                </a:lnTo>
                <a:lnTo>
                  <a:pt x="120000" y="120000"/>
                </a:lnTo>
                <a:lnTo>
                  <a:pt x="0" y="120000"/>
                </a:lnTo>
                <a:close/>
              </a:path>
            </a:pathLst>
          </a:custGeom>
        </p:spPr>
      </p:sp>
      <p:sp>
        <p:nvSpPr>
          <p:cNvPr id="436" name="Google Shape;436;g22bb920daf9_0_107:notes"/>
          <p:cNvSpPr txBox="1"/>
          <p:nvPr>
            <p:ph idx="1" type="body"/>
          </p:nvPr>
        </p:nvSpPr>
        <p:spPr>
          <a:xfrm>
            <a:off x="693420" y="4437221"/>
            <a:ext cx="5547300" cy="3630600"/>
          </a:xfrm>
          <a:prstGeom prst="rect">
            <a:avLst/>
          </a:prstGeom>
        </p:spPr>
        <p:txBody>
          <a:bodyPr anchorCtr="0" anchor="t" bIns="46150" lIns="92300" spcFirstLastPara="1" rIns="92300" wrap="square" tIns="46150">
            <a:noAutofit/>
          </a:bodyPr>
          <a:lstStyle/>
          <a:p>
            <a:pPr indent="0" lvl="0" marL="0" rtl="0" algn="l">
              <a:spcBef>
                <a:spcPts val="0"/>
              </a:spcBef>
              <a:spcAft>
                <a:spcPts val="0"/>
              </a:spcAft>
              <a:buNone/>
            </a:pPr>
            <a:r>
              <a:rPr lang="en-US"/>
              <a:t>This does look familiar, doesn’t it…</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Obviously ranges, big player in the game… Part of the standard now, too…</a:t>
            </a:r>
            <a:endParaRPr/>
          </a:p>
          <a:p>
            <a:pPr indent="0" lvl="0" marL="0" rtl="0" algn="l">
              <a:spcBef>
                <a:spcPts val="0"/>
              </a:spcBef>
              <a:spcAft>
                <a:spcPts val="0"/>
              </a:spcAft>
              <a:buNone/>
            </a:pPr>
            <a:r>
              <a:rPr lang="en-US"/>
              <a:t>Much superior implementation – with lazy evaluation, solving all</a:t>
            </a:r>
            <a:endParaRPr/>
          </a:p>
          <a:p>
            <a:pPr indent="0" lvl="0" marL="0" rtl="0" algn="l">
              <a:spcBef>
                <a:spcPts val="0"/>
              </a:spcBef>
              <a:spcAft>
                <a:spcPts val="0"/>
              </a:spcAft>
              <a:buNone/>
            </a:pPr>
            <a:r>
              <a:rPr lang="en-US"/>
              <a:t>the issues we mentioned before…</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But basically next time you use ranges transform, don’t forget the underlying pattern peaking</a:t>
            </a:r>
            <a:endParaRPr/>
          </a:p>
          <a:p>
            <a:pPr indent="0" lvl="0" marL="0" rtl="0" algn="l">
              <a:spcBef>
                <a:spcPts val="0"/>
              </a:spcBef>
              <a:spcAft>
                <a:spcPts val="0"/>
              </a:spcAft>
              <a:buNone/>
            </a:pPr>
            <a:r>
              <a:rPr lang="en-US"/>
              <a:t>through it…</a:t>
            </a:r>
            <a:endParaRPr/>
          </a:p>
          <a:p>
            <a:pPr indent="0" lvl="0" marL="0" rtl="0" algn="l">
              <a:spcBef>
                <a:spcPts val="0"/>
              </a:spcBef>
              <a:spcAft>
                <a:spcPts val="0"/>
              </a:spcAft>
              <a:buNone/>
            </a:pPr>
            <a:r>
              <a:t/>
            </a:r>
            <a:endParaRPr/>
          </a:p>
          <a:p>
            <a:pPr indent="0" lvl="0" marL="0" rtl="0" algn="l">
              <a:spcBef>
                <a:spcPts val="0"/>
              </a:spcBef>
              <a:spcAft>
                <a:spcPts val="0"/>
              </a:spcAft>
              <a:buClr>
                <a:schemeClr val="dk1"/>
              </a:buClr>
              <a:buSzPts val="1100"/>
              <a:buFont typeface="Arial"/>
              <a:buNone/>
            </a:pPr>
            <a:r>
              <a:rPr lang="en-US"/>
              <a:t>The next question I have is… </a:t>
            </a:r>
            <a:endParaRPr/>
          </a:p>
          <a:p>
            <a:pPr indent="0" lvl="0" marL="0" rtl="0" algn="l">
              <a:spcBef>
                <a:spcPts val="0"/>
              </a:spcBef>
              <a:spcAft>
                <a:spcPts val="0"/>
              </a:spcAft>
              <a:buNone/>
            </a:pPr>
            <a:r>
              <a:t/>
            </a:r>
            <a:endParaRPr/>
          </a:p>
        </p:txBody>
      </p:sp>
      <p:sp>
        <p:nvSpPr>
          <p:cNvPr id="437" name="Google Shape;437;g22bb920daf9_0_107:notes"/>
          <p:cNvSpPr txBox="1"/>
          <p:nvPr>
            <p:ph idx="12" type="sldNum"/>
          </p:nvPr>
        </p:nvSpPr>
        <p:spPr>
          <a:xfrm>
            <a:off x="3927775" y="8757590"/>
            <a:ext cx="3004800" cy="462600"/>
          </a:xfrm>
          <a:prstGeom prst="rect">
            <a:avLst/>
          </a:prstGeom>
        </p:spPr>
        <p:txBody>
          <a:bodyPr anchorCtr="0" anchor="b" bIns="46150" lIns="92300" spcFirstLastPara="1" rIns="92300" wrap="square" tIns="4615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2" name="Shape 442"/>
        <p:cNvGrpSpPr/>
        <p:nvPr/>
      </p:nvGrpSpPr>
      <p:grpSpPr>
        <a:xfrm>
          <a:off x="0" y="0"/>
          <a:ext cx="0" cy="0"/>
          <a:chOff x="0" y="0"/>
          <a:chExt cx="0" cy="0"/>
        </a:xfrm>
      </p:grpSpPr>
      <p:sp>
        <p:nvSpPr>
          <p:cNvPr id="443" name="Google Shape;443;g2285c704705_0_183:notes"/>
          <p:cNvSpPr/>
          <p:nvPr>
            <p:ph idx="2" type="sldImg"/>
          </p:nvPr>
        </p:nvSpPr>
        <p:spPr>
          <a:xfrm>
            <a:off x="701675" y="1152525"/>
            <a:ext cx="5530800" cy="3111600"/>
          </a:xfrm>
          <a:custGeom>
            <a:rect b="b" l="l" r="r" t="t"/>
            <a:pathLst>
              <a:path extrusionOk="0" h="120000" w="120000">
                <a:moveTo>
                  <a:pt x="0" y="0"/>
                </a:moveTo>
                <a:lnTo>
                  <a:pt x="120000" y="0"/>
                </a:lnTo>
                <a:lnTo>
                  <a:pt x="120000" y="120000"/>
                </a:lnTo>
                <a:lnTo>
                  <a:pt x="0" y="120000"/>
                </a:lnTo>
                <a:close/>
              </a:path>
            </a:pathLst>
          </a:custGeom>
        </p:spPr>
      </p:sp>
      <p:sp>
        <p:nvSpPr>
          <p:cNvPr id="444" name="Google Shape;444;g2285c704705_0_183:notes"/>
          <p:cNvSpPr txBox="1"/>
          <p:nvPr>
            <p:ph idx="1" type="body"/>
          </p:nvPr>
        </p:nvSpPr>
        <p:spPr>
          <a:xfrm>
            <a:off x="693420" y="4437221"/>
            <a:ext cx="5547300" cy="3630600"/>
          </a:xfrm>
          <a:prstGeom prst="rect">
            <a:avLst/>
          </a:prstGeom>
        </p:spPr>
        <p:txBody>
          <a:bodyPr anchorCtr="0" anchor="t" bIns="46150" lIns="92300" spcFirstLastPara="1" rIns="92300" wrap="square" tIns="46150">
            <a:noAutofit/>
          </a:bodyPr>
          <a:lstStyle/>
          <a:p>
            <a:pPr indent="0" lvl="0" marL="0" rtl="0" algn="l">
              <a:spcBef>
                <a:spcPts val="0"/>
              </a:spcBef>
              <a:spcAft>
                <a:spcPts val="0"/>
              </a:spcAft>
              <a:buNone/>
            </a:pPr>
            <a:r>
              <a:rPr lang="en-US"/>
              <a:t>We can mb agree that treating vector as a functor is useful… Now my question is…</a:t>
            </a:r>
            <a:endParaRPr/>
          </a:p>
          <a:p>
            <a:pPr indent="0" lvl="0" marL="0" rtl="0" algn="l">
              <a:spcBef>
                <a:spcPts val="0"/>
              </a:spcBef>
              <a:spcAft>
                <a:spcPts val="0"/>
              </a:spcAft>
              <a:buNone/>
            </a:pPr>
            <a:r>
              <a:rPr lang="en-US"/>
              <a:t>Can we go </a:t>
            </a:r>
            <a:r>
              <a:rPr lang="en-US"/>
              <a:t>beyond std::vector…</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Is something like this unusual – we still want to double a number, but this time our number string is wrapped within an optional (not a vector)...</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Optional - quite an important type in the standard…</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This is how we’d typically do it – we first need to verify our input contains a value. If not, return</a:t>
            </a:r>
            <a:endParaRPr/>
          </a:p>
          <a:p>
            <a:pPr indent="0" lvl="0" marL="0" rtl="0" algn="l">
              <a:spcBef>
                <a:spcPts val="0"/>
              </a:spcBef>
              <a:spcAft>
                <a:spcPts val="0"/>
              </a:spcAft>
              <a:buNone/>
            </a:pPr>
            <a:r>
              <a:rPr lang="en-US"/>
              <a:t>an empty optional. Otherwise, extract the value in the optional, carry out our 3 steps… And</a:t>
            </a:r>
            <a:endParaRPr/>
          </a:p>
          <a:p>
            <a:pPr indent="0" lvl="0" marL="0" rtl="0" algn="l">
              <a:spcBef>
                <a:spcPts val="0"/>
              </a:spcBef>
              <a:spcAft>
                <a:spcPts val="0"/>
              </a:spcAft>
              <a:buNone/>
            </a:pPr>
            <a:r>
              <a:rPr lang="en-US"/>
              <a:t>return a new optional with the result…</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Now I’m going to show how this looks with a functor… </a:t>
            </a:r>
            <a:endParaRPr/>
          </a:p>
          <a:p>
            <a:pPr indent="0" lvl="0" marL="0" rtl="0" algn="l">
              <a:spcBef>
                <a:spcPts val="0"/>
              </a:spcBef>
              <a:spcAft>
                <a:spcPts val="0"/>
              </a:spcAft>
              <a:buNone/>
            </a:pPr>
            <a:r>
              <a:rPr lang="en-US"/>
              <a:t>We do our 3 transforms… Looks suspiciously similar to the vector example… But this is what patterns are all about, right?</a:t>
            </a:r>
            <a:endParaRPr/>
          </a:p>
          <a:p>
            <a:pPr indent="0" lvl="0" marL="0" rtl="0" algn="l">
              <a:spcBef>
                <a:spcPts val="0"/>
              </a:spcBef>
              <a:spcAft>
                <a:spcPts val="0"/>
              </a:spcAft>
              <a:buNone/>
            </a:pPr>
            <a:r>
              <a:rPr lang="en-US"/>
              <a:t>Note we don’t have a single if/else statement here</a:t>
            </a:r>
            <a:endParaRPr/>
          </a:p>
          <a:p>
            <a:pPr indent="0" lvl="0" marL="0" rtl="0" algn="l">
              <a:spcBef>
                <a:spcPts val="0"/>
              </a:spcBef>
              <a:spcAft>
                <a:spcPts val="0"/>
              </a:spcAft>
              <a:buNone/>
            </a:pPr>
            <a:r>
              <a:rPr lang="en-US"/>
              <a:t>why? I guess all this control flow is encapsulated within our transform…</a:t>
            </a:r>
            <a:endParaRPr/>
          </a:p>
          <a:p>
            <a:pPr indent="0" lvl="0" marL="0" rtl="0" algn="l">
              <a:spcBef>
                <a:spcPts val="0"/>
              </a:spcBef>
              <a:spcAft>
                <a:spcPts val="0"/>
              </a:spcAft>
              <a:buNone/>
            </a:pPr>
            <a:r>
              <a:t/>
            </a:r>
            <a:endParaRPr/>
          </a:p>
          <a:p>
            <a:pPr indent="0" lvl="0" marL="0" rtl="0" algn="l">
              <a:spcBef>
                <a:spcPts val="0"/>
              </a:spcBef>
              <a:spcAft>
                <a:spcPts val="0"/>
              </a:spcAft>
              <a:buClr>
                <a:schemeClr val="dk1"/>
              </a:buClr>
              <a:buSzPts val="1100"/>
              <a:buFont typeface="Arial"/>
              <a:buNone/>
            </a:pPr>
            <a:r>
              <a:rPr lang="en-US"/>
              <a:t>Let’s take a look at how it’s implemented…</a:t>
            </a:r>
            <a:endParaRPr/>
          </a:p>
        </p:txBody>
      </p:sp>
      <p:sp>
        <p:nvSpPr>
          <p:cNvPr id="445" name="Google Shape;445;g2285c704705_0_183:notes"/>
          <p:cNvSpPr txBox="1"/>
          <p:nvPr>
            <p:ph idx="12" type="sldNum"/>
          </p:nvPr>
        </p:nvSpPr>
        <p:spPr>
          <a:xfrm>
            <a:off x="3927775" y="8757590"/>
            <a:ext cx="3004800" cy="462600"/>
          </a:xfrm>
          <a:prstGeom prst="rect">
            <a:avLst/>
          </a:prstGeom>
        </p:spPr>
        <p:txBody>
          <a:bodyPr anchorCtr="0" anchor="b" bIns="46150" lIns="92300" spcFirstLastPara="1" rIns="92300" wrap="square" tIns="4615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0" name="Shape 450"/>
        <p:cNvGrpSpPr/>
        <p:nvPr/>
      </p:nvGrpSpPr>
      <p:grpSpPr>
        <a:xfrm>
          <a:off x="0" y="0"/>
          <a:ext cx="0" cy="0"/>
          <a:chOff x="0" y="0"/>
          <a:chExt cx="0" cy="0"/>
        </a:xfrm>
      </p:grpSpPr>
      <p:sp>
        <p:nvSpPr>
          <p:cNvPr id="451" name="Google Shape;451;g2285c704705_0_197:notes"/>
          <p:cNvSpPr/>
          <p:nvPr>
            <p:ph idx="2" type="sldImg"/>
          </p:nvPr>
        </p:nvSpPr>
        <p:spPr>
          <a:xfrm>
            <a:off x="701675" y="1152525"/>
            <a:ext cx="5530800" cy="3111600"/>
          </a:xfrm>
          <a:custGeom>
            <a:rect b="b" l="l" r="r" t="t"/>
            <a:pathLst>
              <a:path extrusionOk="0" h="120000" w="120000">
                <a:moveTo>
                  <a:pt x="0" y="0"/>
                </a:moveTo>
                <a:lnTo>
                  <a:pt x="120000" y="0"/>
                </a:lnTo>
                <a:lnTo>
                  <a:pt x="120000" y="120000"/>
                </a:lnTo>
                <a:lnTo>
                  <a:pt x="0" y="120000"/>
                </a:lnTo>
                <a:close/>
              </a:path>
            </a:pathLst>
          </a:custGeom>
        </p:spPr>
      </p:sp>
      <p:sp>
        <p:nvSpPr>
          <p:cNvPr id="452" name="Google Shape;452;g2285c704705_0_197:notes"/>
          <p:cNvSpPr txBox="1"/>
          <p:nvPr>
            <p:ph idx="1" type="body"/>
          </p:nvPr>
        </p:nvSpPr>
        <p:spPr>
          <a:xfrm>
            <a:off x="693420" y="4437221"/>
            <a:ext cx="5547300" cy="3630600"/>
          </a:xfrm>
          <a:prstGeom prst="rect">
            <a:avLst/>
          </a:prstGeom>
        </p:spPr>
        <p:txBody>
          <a:bodyPr anchorCtr="0" anchor="t" bIns="46150" lIns="92300" spcFirstLastPara="1" rIns="92300" wrap="square" tIns="46150">
            <a:noAutofit/>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This time, this is a bit closer to reality – there is a transform &amp; a bunch of other monadic operations coming for std::optional in C++23… We just have to wait on it…</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But a simple implementation is like so… </a:t>
            </a:r>
            <a:endParaRPr/>
          </a:p>
        </p:txBody>
      </p:sp>
      <p:sp>
        <p:nvSpPr>
          <p:cNvPr id="453" name="Google Shape;453;g2285c704705_0_197:notes"/>
          <p:cNvSpPr txBox="1"/>
          <p:nvPr>
            <p:ph idx="12" type="sldNum"/>
          </p:nvPr>
        </p:nvSpPr>
        <p:spPr>
          <a:xfrm>
            <a:off x="3927775" y="8757590"/>
            <a:ext cx="3004800" cy="462600"/>
          </a:xfrm>
          <a:prstGeom prst="rect">
            <a:avLst/>
          </a:prstGeom>
        </p:spPr>
        <p:txBody>
          <a:bodyPr anchorCtr="0" anchor="b" bIns="46150" lIns="92300" spcFirstLastPara="1" rIns="92300" wrap="square" tIns="4615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7" name="Shape 457"/>
        <p:cNvGrpSpPr/>
        <p:nvPr/>
      </p:nvGrpSpPr>
      <p:grpSpPr>
        <a:xfrm>
          <a:off x="0" y="0"/>
          <a:ext cx="0" cy="0"/>
          <a:chOff x="0" y="0"/>
          <a:chExt cx="0" cy="0"/>
        </a:xfrm>
      </p:grpSpPr>
      <p:sp>
        <p:nvSpPr>
          <p:cNvPr id="458" name="Google Shape;458;g22bb920daf9_0_95:notes"/>
          <p:cNvSpPr/>
          <p:nvPr>
            <p:ph idx="2" type="sldImg"/>
          </p:nvPr>
        </p:nvSpPr>
        <p:spPr>
          <a:xfrm>
            <a:off x="701675" y="1152525"/>
            <a:ext cx="5530800" cy="3111600"/>
          </a:xfrm>
          <a:custGeom>
            <a:rect b="b" l="l" r="r" t="t"/>
            <a:pathLst>
              <a:path extrusionOk="0" h="120000" w="120000">
                <a:moveTo>
                  <a:pt x="0" y="0"/>
                </a:moveTo>
                <a:lnTo>
                  <a:pt x="120000" y="0"/>
                </a:lnTo>
                <a:lnTo>
                  <a:pt x="120000" y="120000"/>
                </a:lnTo>
                <a:lnTo>
                  <a:pt x="0" y="120000"/>
                </a:lnTo>
                <a:close/>
              </a:path>
            </a:pathLst>
          </a:custGeom>
        </p:spPr>
      </p:sp>
      <p:sp>
        <p:nvSpPr>
          <p:cNvPr id="459" name="Google Shape;459;g22bb920daf9_0_95:notes"/>
          <p:cNvSpPr txBox="1"/>
          <p:nvPr>
            <p:ph idx="1" type="body"/>
          </p:nvPr>
        </p:nvSpPr>
        <p:spPr>
          <a:xfrm>
            <a:off x="693420" y="4437221"/>
            <a:ext cx="5547300" cy="3630600"/>
          </a:xfrm>
          <a:prstGeom prst="rect">
            <a:avLst/>
          </a:prstGeom>
        </p:spPr>
        <p:txBody>
          <a:bodyPr anchorCtr="0" anchor="t" bIns="46150" lIns="92300" spcFirstLastPara="1" rIns="92300" wrap="square" tIns="46150">
            <a:noAutofit/>
          </a:bodyPr>
          <a:lstStyle/>
          <a:p>
            <a:pPr indent="0" lvl="0" marL="0" rtl="0" algn="l">
              <a:spcBef>
                <a:spcPts val="0"/>
              </a:spcBef>
              <a:spcAft>
                <a:spcPts val="0"/>
              </a:spcAft>
              <a:buNone/>
            </a:pPr>
            <a:r>
              <a:rPr lang="en-US"/>
              <a:t>W</a:t>
            </a:r>
            <a:r>
              <a:rPr lang="en-US"/>
              <a:t>e have our output optional of the new type B… </a:t>
            </a:r>
            <a:endParaRPr/>
          </a:p>
          <a:p>
            <a:pPr indent="0" lvl="0" marL="0" rtl="0" algn="l">
              <a:spcBef>
                <a:spcPts val="0"/>
              </a:spcBef>
              <a:spcAft>
                <a:spcPts val="0"/>
              </a:spcAft>
              <a:buNone/>
            </a:pPr>
            <a:br>
              <a:rPr lang="en-US"/>
            </a:br>
            <a:r>
              <a:rPr lang="en-US"/>
              <a:t>What about our f function?</a:t>
            </a:r>
            <a:endParaRPr/>
          </a:p>
        </p:txBody>
      </p:sp>
      <p:sp>
        <p:nvSpPr>
          <p:cNvPr id="460" name="Google Shape;460;g22bb920daf9_0_95:notes"/>
          <p:cNvSpPr txBox="1"/>
          <p:nvPr>
            <p:ph idx="12" type="sldNum"/>
          </p:nvPr>
        </p:nvSpPr>
        <p:spPr>
          <a:xfrm>
            <a:off x="3927775" y="8757590"/>
            <a:ext cx="3004800" cy="462600"/>
          </a:xfrm>
          <a:prstGeom prst="rect">
            <a:avLst/>
          </a:prstGeom>
        </p:spPr>
        <p:txBody>
          <a:bodyPr anchorCtr="0" anchor="b" bIns="46150" lIns="92300" spcFirstLastPara="1" rIns="92300" wrap="square" tIns="4615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4" name="Shape 464"/>
        <p:cNvGrpSpPr/>
        <p:nvPr/>
      </p:nvGrpSpPr>
      <p:grpSpPr>
        <a:xfrm>
          <a:off x="0" y="0"/>
          <a:ext cx="0" cy="0"/>
          <a:chOff x="0" y="0"/>
          <a:chExt cx="0" cy="0"/>
        </a:xfrm>
      </p:grpSpPr>
      <p:sp>
        <p:nvSpPr>
          <p:cNvPr id="465" name="Google Shape;465;g22bb920daf9_0_101:notes"/>
          <p:cNvSpPr/>
          <p:nvPr>
            <p:ph idx="2" type="sldImg"/>
          </p:nvPr>
        </p:nvSpPr>
        <p:spPr>
          <a:xfrm>
            <a:off x="701675" y="1152525"/>
            <a:ext cx="5530800" cy="3111600"/>
          </a:xfrm>
          <a:custGeom>
            <a:rect b="b" l="l" r="r" t="t"/>
            <a:pathLst>
              <a:path extrusionOk="0" h="120000" w="120000">
                <a:moveTo>
                  <a:pt x="0" y="0"/>
                </a:moveTo>
                <a:lnTo>
                  <a:pt x="120000" y="0"/>
                </a:lnTo>
                <a:lnTo>
                  <a:pt x="120000" y="120000"/>
                </a:lnTo>
                <a:lnTo>
                  <a:pt x="0" y="120000"/>
                </a:lnTo>
                <a:close/>
              </a:path>
            </a:pathLst>
          </a:custGeom>
        </p:spPr>
      </p:sp>
      <p:sp>
        <p:nvSpPr>
          <p:cNvPr id="466" name="Google Shape;466;g22bb920daf9_0_101:notes"/>
          <p:cNvSpPr txBox="1"/>
          <p:nvPr>
            <p:ph idx="1" type="body"/>
          </p:nvPr>
        </p:nvSpPr>
        <p:spPr>
          <a:xfrm>
            <a:off x="693420" y="4437221"/>
            <a:ext cx="5547300" cy="3630600"/>
          </a:xfrm>
          <a:prstGeom prst="rect">
            <a:avLst/>
          </a:prstGeom>
        </p:spPr>
        <p:txBody>
          <a:bodyPr anchorCtr="0" anchor="t" bIns="46150" lIns="92300" spcFirstLastPara="1" rIns="92300" wrap="square" tIns="46150">
            <a:noAutofit/>
          </a:bodyPr>
          <a:lstStyle/>
          <a:p>
            <a:pPr indent="0" lvl="0" marL="0" rtl="0" algn="l">
              <a:spcBef>
                <a:spcPts val="0"/>
              </a:spcBef>
              <a:spcAft>
                <a:spcPts val="0"/>
              </a:spcAft>
              <a:buNone/>
            </a:pPr>
            <a:r>
              <a:rPr lang="en-US"/>
              <a:t>Well we only want to call it, conditionally on this containing a value… </a:t>
            </a:r>
            <a:endParaRPr/>
          </a:p>
          <a:p>
            <a:pPr indent="0" lvl="0" marL="0" rtl="0" algn="l">
              <a:spcBef>
                <a:spcPts val="0"/>
              </a:spcBef>
              <a:spcAft>
                <a:spcPts val="0"/>
              </a:spcAft>
              <a:buNone/>
            </a:pPr>
            <a:r>
              <a:rPr lang="en-US"/>
              <a:t>Otherwise, there’s nothing to call f on and we just return an empty optional…</a:t>
            </a:r>
            <a:endParaRPr/>
          </a:p>
          <a:p>
            <a:pPr indent="0" lvl="0" marL="0" rtl="0" algn="l">
              <a:spcBef>
                <a:spcPts val="0"/>
              </a:spcBef>
              <a:spcAft>
                <a:spcPts val="0"/>
              </a:spcAft>
              <a:buNone/>
            </a:pPr>
            <a:r>
              <a:rPr lang="en-US"/>
              <a:t>This is where this conditional check gets hidden.</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*next slide* </a:t>
            </a:r>
            <a:r>
              <a:rPr lang="en-US"/>
              <a:t>So what happens here…</a:t>
            </a:r>
            <a:endParaRPr/>
          </a:p>
        </p:txBody>
      </p:sp>
      <p:sp>
        <p:nvSpPr>
          <p:cNvPr id="467" name="Google Shape;467;g22bb920daf9_0_101:notes"/>
          <p:cNvSpPr txBox="1"/>
          <p:nvPr>
            <p:ph idx="12" type="sldNum"/>
          </p:nvPr>
        </p:nvSpPr>
        <p:spPr>
          <a:xfrm>
            <a:off x="3927775" y="8757590"/>
            <a:ext cx="3004800" cy="462600"/>
          </a:xfrm>
          <a:prstGeom prst="rect">
            <a:avLst/>
          </a:prstGeom>
        </p:spPr>
        <p:txBody>
          <a:bodyPr anchorCtr="0" anchor="b" bIns="46150" lIns="92300" spcFirstLastPara="1" rIns="92300" wrap="square" tIns="4615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6" name="Shape 226"/>
        <p:cNvGrpSpPr/>
        <p:nvPr/>
      </p:nvGrpSpPr>
      <p:grpSpPr>
        <a:xfrm>
          <a:off x="0" y="0"/>
          <a:ext cx="0" cy="0"/>
          <a:chOff x="0" y="0"/>
          <a:chExt cx="0" cy="0"/>
        </a:xfrm>
      </p:grpSpPr>
      <p:sp>
        <p:nvSpPr>
          <p:cNvPr id="227" name="Google Shape;227;g221cb8c9ada_0_0:notes"/>
          <p:cNvSpPr/>
          <p:nvPr>
            <p:ph idx="2" type="sldImg"/>
          </p:nvPr>
        </p:nvSpPr>
        <p:spPr>
          <a:xfrm>
            <a:off x="701675" y="1152525"/>
            <a:ext cx="5530800" cy="3111600"/>
          </a:xfrm>
          <a:custGeom>
            <a:rect b="b" l="l" r="r" t="t"/>
            <a:pathLst>
              <a:path extrusionOk="0" h="120000" w="120000">
                <a:moveTo>
                  <a:pt x="0" y="0"/>
                </a:moveTo>
                <a:lnTo>
                  <a:pt x="120000" y="0"/>
                </a:lnTo>
                <a:lnTo>
                  <a:pt x="120000" y="120000"/>
                </a:lnTo>
                <a:lnTo>
                  <a:pt x="0" y="120000"/>
                </a:lnTo>
                <a:close/>
              </a:path>
            </a:pathLst>
          </a:custGeom>
        </p:spPr>
      </p:sp>
      <p:sp>
        <p:nvSpPr>
          <p:cNvPr id="228" name="Google Shape;228;g221cb8c9ada_0_0:notes"/>
          <p:cNvSpPr txBox="1"/>
          <p:nvPr>
            <p:ph idx="1" type="body"/>
          </p:nvPr>
        </p:nvSpPr>
        <p:spPr>
          <a:xfrm>
            <a:off x="693420" y="4437221"/>
            <a:ext cx="5547300" cy="3630600"/>
          </a:xfrm>
          <a:prstGeom prst="rect">
            <a:avLst/>
          </a:prstGeom>
        </p:spPr>
        <p:txBody>
          <a:bodyPr anchorCtr="0" anchor="t" bIns="46150" lIns="92300" spcFirstLastPara="1" rIns="92300" wrap="square" tIns="46150">
            <a:noAutofit/>
          </a:bodyPr>
          <a:lstStyle/>
          <a:p>
            <a:pPr indent="0" lvl="0" marL="0" rtl="0" algn="l">
              <a:spcBef>
                <a:spcPts val="0"/>
              </a:spcBef>
              <a:spcAft>
                <a:spcPts val="0"/>
              </a:spcAft>
              <a:buNone/>
            </a:pPr>
            <a:r>
              <a:t/>
            </a:r>
            <a:endParaRPr/>
          </a:p>
        </p:txBody>
      </p:sp>
      <p:sp>
        <p:nvSpPr>
          <p:cNvPr id="229" name="Google Shape;229;g221cb8c9ada_0_0:notes"/>
          <p:cNvSpPr txBox="1"/>
          <p:nvPr>
            <p:ph idx="12" type="sldNum"/>
          </p:nvPr>
        </p:nvSpPr>
        <p:spPr>
          <a:xfrm>
            <a:off x="3927775" y="8757590"/>
            <a:ext cx="3004800" cy="462600"/>
          </a:xfrm>
          <a:prstGeom prst="rect">
            <a:avLst/>
          </a:prstGeom>
        </p:spPr>
        <p:txBody>
          <a:bodyPr anchorCtr="0" anchor="b" bIns="46150" lIns="92300" spcFirstLastPara="1" rIns="92300" wrap="square" tIns="4615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1" name="Shape 471"/>
        <p:cNvGrpSpPr/>
        <p:nvPr/>
      </p:nvGrpSpPr>
      <p:grpSpPr>
        <a:xfrm>
          <a:off x="0" y="0"/>
          <a:ext cx="0" cy="0"/>
          <a:chOff x="0" y="0"/>
          <a:chExt cx="0" cy="0"/>
        </a:xfrm>
      </p:grpSpPr>
      <p:sp>
        <p:nvSpPr>
          <p:cNvPr id="472" name="Google Shape;472;g22bb920daf9_0_64:notes"/>
          <p:cNvSpPr/>
          <p:nvPr>
            <p:ph idx="2" type="sldImg"/>
          </p:nvPr>
        </p:nvSpPr>
        <p:spPr>
          <a:xfrm>
            <a:off x="701675" y="1152525"/>
            <a:ext cx="5530800" cy="3111600"/>
          </a:xfrm>
          <a:custGeom>
            <a:rect b="b" l="l" r="r" t="t"/>
            <a:pathLst>
              <a:path extrusionOk="0" h="120000" w="120000">
                <a:moveTo>
                  <a:pt x="0" y="0"/>
                </a:moveTo>
                <a:lnTo>
                  <a:pt x="120000" y="0"/>
                </a:lnTo>
                <a:lnTo>
                  <a:pt x="120000" y="120000"/>
                </a:lnTo>
                <a:lnTo>
                  <a:pt x="0" y="120000"/>
                </a:lnTo>
                <a:close/>
              </a:path>
            </a:pathLst>
          </a:custGeom>
        </p:spPr>
      </p:sp>
      <p:sp>
        <p:nvSpPr>
          <p:cNvPr id="473" name="Google Shape;473;g22bb920daf9_0_64:notes"/>
          <p:cNvSpPr txBox="1"/>
          <p:nvPr>
            <p:ph idx="1" type="body"/>
          </p:nvPr>
        </p:nvSpPr>
        <p:spPr>
          <a:xfrm>
            <a:off x="693420" y="4437221"/>
            <a:ext cx="5547300" cy="3630600"/>
          </a:xfrm>
          <a:prstGeom prst="rect">
            <a:avLst/>
          </a:prstGeom>
        </p:spPr>
        <p:txBody>
          <a:bodyPr anchorCtr="0" anchor="t" bIns="46150" lIns="92300" spcFirstLastPara="1" rIns="92300" wrap="square" tIns="46150">
            <a:noAutofit/>
          </a:bodyPr>
          <a:lstStyle/>
          <a:p>
            <a:pPr indent="0" lvl="0" marL="0" rtl="0" algn="l">
              <a:spcBef>
                <a:spcPts val="0"/>
              </a:spcBef>
              <a:spcAft>
                <a:spcPts val="0"/>
              </a:spcAft>
              <a:buNone/>
            </a:pPr>
            <a:r>
              <a:rPr lang="en-US"/>
              <a:t>Just to re-iterate…</a:t>
            </a:r>
            <a:endParaRPr/>
          </a:p>
        </p:txBody>
      </p:sp>
      <p:sp>
        <p:nvSpPr>
          <p:cNvPr id="474" name="Google Shape;474;g22bb920daf9_0_64:notes"/>
          <p:cNvSpPr txBox="1"/>
          <p:nvPr>
            <p:ph idx="12" type="sldNum"/>
          </p:nvPr>
        </p:nvSpPr>
        <p:spPr>
          <a:xfrm>
            <a:off x="3927775" y="8757590"/>
            <a:ext cx="3004800" cy="462600"/>
          </a:xfrm>
          <a:prstGeom prst="rect">
            <a:avLst/>
          </a:prstGeom>
        </p:spPr>
        <p:txBody>
          <a:bodyPr anchorCtr="0" anchor="b" bIns="46150" lIns="92300" spcFirstLastPara="1" rIns="92300" wrap="square" tIns="4615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9" name="Shape 479"/>
        <p:cNvGrpSpPr/>
        <p:nvPr/>
      </p:nvGrpSpPr>
      <p:grpSpPr>
        <a:xfrm>
          <a:off x="0" y="0"/>
          <a:ext cx="0" cy="0"/>
          <a:chOff x="0" y="0"/>
          <a:chExt cx="0" cy="0"/>
        </a:xfrm>
      </p:grpSpPr>
      <p:sp>
        <p:nvSpPr>
          <p:cNvPr id="480" name="Google Shape;480;g22c3a5d8ebf_0_7:notes"/>
          <p:cNvSpPr/>
          <p:nvPr>
            <p:ph idx="2" type="sldImg"/>
          </p:nvPr>
        </p:nvSpPr>
        <p:spPr>
          <a:xfrm>
            <a:off x="701675" y="1152525"/>
            <a:ext cx="5530800" cy="3111600"/>
          </a:xfrm>
          <a:custGeom>
            <a:rect b="b" l="l" r="r" t="t"/>
            <a:pathLst>
              <a:path extrusionOk="0" h="120000" w="120000">
                <a:moveTo>
                  <a:pt x="0" y="0"/>
                </a:moveTo>
                <a:lnTo>
                  <a:pt x="120000" y="0"/>
                </a:lnTo>
                <a:lnTo>
                  <a:pt x="120000" y="120000"/>
                </a:lnTo>
                <a:lnTo>
                  <a:pt x="0" y="120000"/>
                </a:lnTo>
                <a:close/>
              </a:path>
            </a:pathLst>
          </a:custGeom>
        </p:spPr>
      </p:sp>
      <p:sp>
        <p:nvSpPr>
          <p:cNvPr id="481" name="Google Shape;481;g22c3a5d8ebf_0_7:notes"/>
          <p:cNvSpPr txBox="1"/>
          <p:nvPr>
            <p:ph idx="1" type="body"/>
          </p:nvPr>
        </p:nvSpPr>
        <p:spPr>
          <a:xfrm>
            <a:off x="693420" y="4437221"/>
            <a:ext cx="5547300" cy="3630600"/>
          </a:xfrm>
          <a:prstGeom prst="rect">
            <a:avLst/>
          </a:prstGeom>
        </p:spPr>
        <p:txBody>
          <a:bodyPr anchorCtr="0" anchor="t" bIns="46150" lIns="92300" spcFirstLastPara="1" rIns="92300" wrap="square" tIns="46150">
            <a:noAutofit/>
          </a:bodyPr>
          <a:lstStyle/>
          <a:p>
            <a:pPr indent="0" lvl="0" marL="0" rtl="0" algn="l">
              <a:spcBef>
                <a:spcPts val="0"/>
              </a:spcBef>
              <a:spcAft>
                <a:spcPts val="0"/>
              </a:spcAft>
              <a:buNone/>
            </a:pPr>
            <a:r>
              <a:rPr lang="en-US"/>
              <a:t>Each transform calls the passed function, only conditionally, upon this having a value present…</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Personally, I think the argument for functors in optional is even stronger here…</a:t>
            </a:r>
            <a:endParaRPr/>
          </a:p>
          <a:p>
            <a:pPr indent="0" lvl="0" marL="0" rtl="0" algn="l">
              <a:spcBef>
                <a:spcPts val="0"/>
              </a:spcBef>
              <a:spcAft>
                <a:spcPts val="0"/>
              </a:spcAft>
              <a:buNone/>
            </a:pPr>
            <a:r>
              <a:rPr lang="en-US"/>
              <a:t>Due to this non-linear control flow of having to check the presence of value… Not</a:t>
            </a:r>
            <a:endParaRPr/>
          </a:p>
          <a:p>
            <a:pPr indent="0" lvl="0" marL="0" rtl="0" algn="l">
              <a:spcBef>
                <a:spcPts val="0"/>
              </a:spcBef>
              <a:spcAft>
                <a:spcPts val="0"/>
              </a:spcAft>
              <a:buNone/>
            </a:pPr>
            <a:r>
              <a:rPr lang="en-US"/>
              <a:t>to mention forgetting to check if an optional contains value is quite dangerous…</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Obviously the functor code looks much tighter…</a:t>
            </a:r>
            <a:endParaRPr/>
          </a:p>
        </p:txBody>
      </p:sp>
      <p:sp>
        <p:nvSpPr>
          <p:cNvPr id="482" name="Google Shape;482;g22c3a5d8ebf_0_7:notes"/>
          <p:cNvSpPr txBox="1"/>
          <p:nvPr>
            <p:ph idx="12" type="sldNum"/>
          </p:nvPr>
        </p:nvSpPr>
        <p:spPr>
          <a:xfrm>
            <a:off x="3927775" y="8757590"/>
            <a:ext cx="3004800" cy="462600"/>
          </a:xfrm>
          <a:prstGeom prst="rect">
            <a:avLst/>
          </a:prstGeom>
        </p:spPr>
        <p:txBody>
          <a:bodyPr anchorCtr="0" anchor="b" bIns="46150" lIns="92300" spcFirstLastPara="1" rIns="92300" wrap="square" tIns="4615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7" name="Shape 487"/>
        <p:cNvGrpSpPr/>
        <p:nvPr/>
      </p:nvGrpSpPr>
      <p:grpSpPr>
        <a:xfrm>
          <a:off x="0" y="0"/>
          <a:ext cx="0" cy="0"/>
          <a:chOff x="0" y="0"/>
          <a:chExt cx="0" cy="0"/>
        </a:xfrm>
      </p:grpSpPr>
      <p:sp>
        <p:nvSpPr>
          <p:cNvPr id="488" name="Google Shape;488;g2285c704705_0_206:notes"/>
          <p:cNvSpPr/>
          <p:nvPr>
            <p:ph idx="2" type="sldImg"/>
          </p:nvPr>
        </p:nvSpPr>
        <p:spPr>
          <a:xfrm>
            <a:off x="701675" y="1152525"/>
            <a:ext cx="5530800" cy="3111600"/>
          </a:xfrm>
          <a:custGeom>
            <a:rect b="b" l="l" r="r" t="t"/>
            <a:pathLst>
              <a:path extrusionOk="0" h="120000" w="120000">
                <a:moveTo>
                  <a:pt x="0" y="0"/>
                </a:moveTo>
                <a:lnTo>
                  <a:pt x="120000" y="0"/>
                </a:lnTo>
                <a:lnTo>
                  <a:pt x="120000" y="120000"/>
                </a:lnTo>
                <a:lnTo>
                  <a:pt x="0" y="120000"/>
                </a:lnTo>
                <a:close/>
              </a:path>
            </a:pathLst>
          </a:custGeom>
        </p:spPr>
      </p:sp>
      <p:sp>
        <p:nvSpPr>
          <p:cNvPr id="489" name="Google Shape;489;g2285c704705_0_206:notes"/>
          <p:cNvSpPr txBox="1"/>
          <p:nvPr>
            <p:ph idx="1" type="body"/>
          </p:nvPr>
        </p:nvSpPr>
        <p:spPr>
          <a:xfrm>
            <a:off x="693420" y="4437221"/>
            <a:ext cx="5547300" cy="3630600"/>
          </a:xfrm>
          <a:prstGeom prst="rect">
            <a:avLst/>
          </a:prstGeom>
        </p:spPr>
        <p:txBody>
          <a:bodyPr anchorCtr="0" anchor="t" bIns="46150" lIns="92300" spcFirstLastPara="1" rIns="92300" wrap="square" tIns="46150">
            <a:noAutofit/>
          </a:bodyPr>
          <a:lstStyle/>
          <a:p>
            <a:pPr indent="0" lvl="0" marL="0" rtl="0" algn="l">
              <a:spcBef>
                <a:spcPts val="0"/>
              </a:spcBef>
              <a:spcAft>
                <a:spcPts val="0"/>
              </a:spcAft>
              <a:buNone/>
            </a:pPr>
            <a:r>
              <a:rPr lang="en-US"/>
              <a:t>Now you might ask yourself the question… Why should I care about this… I’m pretty sure I’m never going to forget</a:t>
            </a:r>
            <a:endParaRPr/>
          </a:p>
          <a:p>
            <a:pPr indent="0" lvl="0" marL="0" rtl="0" algn="l">
              <a:spcBef>
                <a:spcPts val="0"/>
              </a:spcBef>
              <a:spcAft>
                <a:spcPts val="0"/>
              </a:spcAft>
              <a:buNone/>
            </a:pPr>
            <a:r>
              <a:rPr lang="en-US"/>
              <a:t>the null checks in my code &amp; everybody in my team is the same…</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Well, here’s a small proof that you’re probably wrong…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Those are all PRs from one of our repos to fix issues with unguarded access to optionals, leading to dizasters on PROD…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This is a severely misrepresented sample of those cases… I just got very tired of taking screenshots and removing sensitive info…</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The big thing here is if something is repetitive &amp; boring </a:t>
            </a:r>
            <a:r>
              <a:rPr lang="en-US"/>
              <a:t>=&gt; I am definitely gonna forget about it… If it’s dangerous to forget about it,</a:t>
            </a:r>
            <a:endParaRPr/>
          </a:p>
          <a:p>
            <a:pPr indent="0" lvl="0" marL="0" rtl="0" algn="l">
              <a:spcBef>
                <a:spcPts val="0"/>
              </a:spcBef>
              <a:spcAft>
                <a:spcPts val="0"/>
              </a:spcAft>
              <a:buNone/>
            </a:pPr>
            <a:r>
              <a:rPr lang="en-US"/>
              <a:t>then we have an issue, don’t we…</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So definitely functors are useful… But… They’re only half of the story &amp; I’m handing it off to Alistair now to talk something a bit more interesting…</a:t>
            </a:r>
            <a:endParaRPr/>
          </a:p>
        </p:txBody>
      </p:sp>
      <p:sp>
        <p:nvSpPr>
          <p:cNvPr id="490" name="Google Shape;490;g2285c704705_0_206:notes"/>
          <p:cNvSpPr txBox="1"/>
          <p:nvPr>
            <p:ph idx="12" type="sldNum"/>
          </p:nvPr>
        </p:nvSpPr>
        <p:spPr>
          <a:xfrm>
            <a:off x="3927775" y="8757590"/>
            <a:ext cx="3004800" cy="462600"/>
          </a:xfrm>
          <a:prstGeom prst="rect">
            <a:avLst/>
          </a:prstGeom>
        </p:spPr>
        <p:txBody>
          <a:bodyPr anchorCtr="0" anchor="b" bIns="46150" lIns="92300" spcFirstLastPara="1" rIns="92300" wrap="square" tIns="4615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6" name="Shape 506"/>
        <p:cNvGrpSpPr/>
        <p:nvPr/>
      </p:nvGrpSpPr>
      <p:grpSpPr>
        <a:xfrm>
          <a:off x="0" y="0"/>
          <a:ext cx="0" cy="0"/>
          <a:chOff x="0" y="0"/>
          <a:chExt cx="0" cy="0"/>
        </a:xfrm>
      </p:grpSpPr>
      <p:sp>
        <p:nvSpPr>
          <p:cNvPr id="507" name="Google Shape;507;g2232cdb0763_0_13:notes"/>
          <p:cNvSpPr/>
          <p:nvPr>
            <p:ph idx="2" type="sldImg"/>
          </p:nvPr>
        </p:nvSpPr>
        <p:spPr>
          <a:xfrm>
            <a:off x="701675" y="1152525"/>
            <a:ext cx="5530800" cy="3111600"/>
          </a:xfrm>
          <a:custGeom>
            <a:rect b="b" l="l" r="r" t="t"/>
            <a:pathLst>
              <a:path extrusionOk="0" h="120000" w="120000">
                <a:moveTo>
                  <a:pt x="0" y="0"/>
                </a:moveTo>
                <a:lnTo>
                  <a:pt x="120000" y="0"/>
                </a:lnTo>
                <a:lnTo>
                  <a:pt x="120000" y="120000"/>
                </a:lnTo>
                <a:lnTo>
                  <a:pt x="0" y="120000"/>
                </a:lnTo>
                <a:close/>
              </a:path>
            </a:pathLst>
          </a:custGeom>
        </p:spPr>
      </p:sp>
      <p:sp>
        <p:nvSpPr>
          <p:cNvPr id="508" name="Google Shape;508;g2232cdb0763_0_13:notes"/>
          <p:cNvSpPr txBox="1"/>
          <p:nvPr>
            <p:ph idx="1" type="body"/>
          </p:nvPr>
        </p:nvSpPr>
        <p:spPr>
          <a:xfrm>
            <a:off x="693420" y="4437221"/>
            <a:ext cx="5547300" cy="3630600"/>
          </a:xfrm>
          <a:prstGeom prst="rect">
            <a:avLst/>
          </a:prstGeom>
        </p:spPr>
        <p:txBody>
          <a:bodyPr anchorCtr="0" anchor="t" bIns="46150" lIns="92300" spcFirstLastPara="1" rIns="92300" wrap="square" tIns="46150">
            <a:noAutofit/>
          </a:bodyPr>
          <a:lstStyle/>
          <a:p>
            <a:pPr indent="0" lvl="0" marL="0" rtl="0" algn="l">
              <a:spcBef>
                <a:spcPts val="0"/>
              </a:spcBef>
              <a:spcAft>
                <a:spcPts val="0"/>
              </a:spcAft>
              <a:buNone/>
            </a:pPr>
            <a:r>
              <a:t/>
            </a:r>
            <a:endParaRPr/>
          </a:p>
        </p:txBody>
      </p:sp>
      <p:sp>
        <p:nvSpPr>
          <p:cNvPr id="509" name="Google Shape;509;g2232cdb0763_0_13:notes"/>
          <p:cNvSpPr txBox="1"/>
          <p:nvPr>
            <p:ph idx="12" type="sldNum"/>
          </p:nvPr>
        </p:nvSpPr>
        <p:spPr>
          <a:xfrm>
            <a:off x="3927775" y="8757590"/>
            <a:ext cx="3004800" cy="462600"/>
          </a:xfrm>
          <a:prstGeom prst="rect">
            <a:avLst/>
          </a:prstGeom>
        </p:spPr>
        <p:txBody>
          <a:bodyPr anchorCtr="0" anchor="b" bIns="46150" lIns="92300" spcFirstLastPara="1" rIns="92300" wrap="square" tIns="4615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3" name="Shape 513"/>
        <p:cNvGrpSpPr/>
        <p:nvPr/>
      </p:nvGrpSpPr>
      <p:grpSpPr>
        <a:xfrm>
          <a:off x="0" y="0"/>
          <a:ext cx="0" cy="0"/>
          <a:chOff x="0" y="0"/>
          <a:chExt cx="0" cy="0"/>
        </a:xfrm>
      </p:grpSpPr>
      <p:sp>
        <p:nvSpPr>
          <p:cNvPr id="514" name="Google Shape;514;g2232cdb0763_0_18:notes"/>
          <p:cNvSpPr/>
          <p:nvPr>
            <p:ph idx="2" type="sldImg"/>
          </p:nvPr>
        </p:nvSpPr>
        <p:spPr>
          <a:xfrm>
            <a:off x="701675" y="1152525"/>
            <a:ext cx="5530800" cy="3111600"/>
          </a:xfrm>
          <a:custGeom>
            <a:rect b="b" l="l" r="r" t="t"/>
            <a:pathLst>
              <a:path extrusionOk="0" h="120000" w="120000">
                <a:moveTo>
                  <a:pt x="0" y="0"/>
                </a:moveTo>
                <a:lnTo>
                  <a:pt x="120000" y="0"/>
                </a:lnTo>
                <a:lnTo>
                  <a:pt x="120000" y="120000"/>
                </a:lnTo>
                <a:lnTo>
                  <a:pt x="0" y="120000"/>
                </a:lnTo>
                <a:close/>
              </a:path>
            </a:pathLst>
          </a:custGeom>
        </p:spPr>
      </p:sp>
      <p:sp>
        <p:nvSpPr>
          <p:cNvPr id="515" name="Google Shape;515;g2232cdb0763_0_18:notes"/>
          <p:cNvSpPr txBox="1"/>
          <p:nvPr>
            <p:ph idx="1" type="body"/>
          </p:nvPr>
        </p:nvSpPr>
        <p:spPr>
          <a:xfrm>
            <a:off x="693420" y="4437221"/>
            <a:ext cx="5547300" cy="3630600"/>
          </a:xfrm>
          <a:prstGeom prst="rect">
            <a:avLst/>
          </a:prstGeom>
        </p:spPr>
        <p:txBody>
          <a:bodyPr anchorCtr="0" anchor="t" bIns="46150" lIns="92300" spcFirstLastPara="1" rIns="92300" wrap="square" tIns="46150">
            <a:noAutofit/>
          </a:bodyPr>
          <a:lstStyle/>
          <a:p>
            <a:pPr indent="0" lvl="0" marL="0" rtl="0" algn="l">
              <a:spcBef>
                <a:spcPts val="0"/>
              </a:spcBef>
              <a:spcAft>
                <a:spcPts val="0"/>
              </a:spcAft>
              <a:buNone/>
            </a:pPr>
            <a:r>
              <a:t/>
            </a:r>
            <a:endParaRPr/>
          </a:p>
        </p:txBody>
      </p:sp>
      <p:sp>
        <p:nvSpPr>
          <p:cNvPr id="516" name="Google Shape;516;g2232cdb0763_0_18:notes"/>
          <p:cNvSpPr txBox="1"/>
          <p:nvPr>
            <p:ph idx="12" type="sldNum"/>
          </p:nvPr>
        </p:nvSpPr>
        <p:spPr>
          <a:xfrm>
            <a:off x="3927775" y="8757590"/>
            <a:ext cx="3004800" cy="462600"/>
          </a:xfrm>
          <a:prstGeom prst="rect">
            <a:avLst/>
          </a:prstGeom>
        </p:spPr>
        <p:txBody>
          <a:bodyPr anchorCtr="0" anchor="b" bIns="46150" lIns="92300" spcFirstLastPara="1" rIns="92300" wrap="square" tIns="4615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2" name="Shape 522"/>
        <p:cNvGrpSpPr/>
        <p:nvPr/>
      </p:nvGrpSpPr>
      <p:grpSpPr>
        <a:xfrm>
          <a:off x="0" y="0"/>
          <a:ext cx="0" cy="0"/>
          <a:chOff x="0" y="0"/>
          <a:chExt cx="0" cy="0"/>
        </a:xfrm>
      </p:grpSpPr>
      <p:sp>
        <p:nvSpPr>
          <p:cNvPr id="523" name="Google Shape;523;g2238a6a8e2c_1_108:notes"/>
          <p:cNvSpPr/>
          <p:nvPr>
            <p:ph idx="2" type="sldImg"/>
          </p:nvPr>
        </p:nvSpPr>
        <p:spPr>
          <a:xfrm>
            <a:off x="701675" y="1152525"/>
            <a:ext cx="5530800" cy="3111600"/>
          </a:xfrm>
          <a:custGeom>
            <a:rect b="b" l="l" r="r" t="t"/>
            <a:pathLst>
              <a:path extrusionOk="0" h="120000" w="120000">
                <a:moveTo>
                  <a:pt x="0" y="0"/>
                </a:moveTo>
                <a:lnTo>
                  <a:pt x="120000" y="0"/>
                </a:lnTo>
                <a:lnTo>
                  <a:pt x="120000" y="120000"/>
                </a:lnTo>
                <a:lnTo>
                  <a:pt x="0" y="120000"/>
                </a:lnTo>
                <a:close/>
              </a:path>
            </a:pathLst>
          </a:custGeom>
        </p:spPr>
      </p:sp>
      <p:sp>
        <p:nvSpPr>
          <p:cNvPr id="524" name="Google Shape;524;g2238a6a8e2c_1_108:notes"/>
          <p:cNvSpPr txBox="1"/>
          <p:nvPr>
            <p:ph idx="1" type="body"/>
          </p:nvPr>
        </p:nvSpPr>
        <p:spPr>
          <a:xfrm>
            <a:off x="693420" y="4437221"/>
            <a:ext cx="5547300" cy="3630600"/>
          </a:xfrm>
          <a:prstGeom prst="rect">
            <a:avLst/>
          </a:prstGeom>
        </p:spPr>
        <p:txBody>
          <a:bodyPr anchorCtr="0" anchor="t" bIns="46150" lIns="92300" spcFirstLastPara="1" rIns="92300" wrap="square" tIns="46150">
            <a:noAutofit/>
          </a:bodyPr>
          <a:lstStyle/>
          <a:p>
            <a:pPr indent="0" lvl="0" marL="0" rtl="0" algn="l">
              <a:spcBef>
                <a:spcPts val="0"/>
              </a:spcBef>
              <a:spcAft>
                <a:spcPts val="0"/>
              </a:spcAft>
              <a:buNone/>
            </a:pPr>
            <a:r>
              <a:t/>
            </a:r>
            <a:endParaRPr/>
          </a:p>
        </p:txBody>
      </p:sp>
      <p:sp>
        <p:nvSpPr>
          <p:cNvPr id="525" name="Google Shape;525;g2238a6a8e2c_1_108:notes"/>
          <p:cNvSpPr txBox="1"/>
          <p:nvPr>
            <p:ph idx="12" type="sldNum"/>
          </p:nvPr>
        </p:nvSpPr>
        <p:spPr>
          <a:xfrm>
            <a:off x="3927775" y="8757590"/>
            <a:ext cx="3004800" cy="462600"/>
          </a:xfrm>
          <a:prstGeom prst="rect">
            <a:avLst/>
          </a:prstGeom>
        </p:spPr>
        <p:txBody>
          <a:bodyPr anchorCtr="0" anchor="b" bIns="46150" lIns="92300" spcFirstLastPara="1" rIns="92300" wrap="square" tIns="4615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0" name="Shape 530"/>
        <p:cNvGrpSpPr/>
        <p:nvPr/>
      </p:nvGrpSpPr>
      <p:grpSpPr>
        <a:xfrm>
          <a:off x="0" y="0"/>
          <a:ext cx="0" cy="0"/>
          <a:chOff x="0" y="0"/>
          <a:chExt cx="0" cy="0"/>
        </a:xfrm>
      </p:grpSpPr>
      <p:sp>
        <p:nvSpPr>
          <p:cNvPr id="531" name="Google Shape;531;g2238a6a8e2c_1_13:notes"/>
          <p:cNvSpPr/>
          <p:nvPr>
            <p:ph idx="2" type="sldImg"/>
          </p:nvPr>
        </p:nvSpPr>
        <p:spPr>
          <a:xfrm>
            <a:off x="701675" y="1152525"/>
            <a:ext cx="5530800" cy="3111600"/>
          </a:xfrm>
          <a:custGeom>
            <a:rect b="b" l="l" r="r" t="t"/>
            <a:pathLst>
              <a:path extrusionOk="0" h="120000" w="120000">
                <a:moveTo>
                  <a:pt x="0" y="0"/>
                </a:moveTo>
                <a:lnTo>
                  <a:pt x="120000" y="0"/>
                </a:lnTo>
                <a:lnTo>
                  <a:pt x="120000" y="120000"/>
                </a:lnTo>
                <a:lnTo>
                  <a:pt x="0" y="120000"/>
                </a:lnTo>
                <a:close/>
              </a:path>
            </a:pathLst>
          </a:custGeom>
        </p:spPr>
      </p:sp>
      <p:sp>
        <p:nvSpPr>
          <p:cNvPr id="532" name="Google Shape;532;g2238a6a8e2c_1_13:notes"/>
          <p:cNvSpPr txBox="1"/>
          <p:nvPr>
            <p:ph idx="1" type="body"/>
          </p:nvPr>
        </p:nvSpPr>
        <p:spPr>
          <a:xfrm>
            <a:off x="693420" y="4437221"/>
            <a:ext cx="5547300" cy="3630600"/>
          </a:xfrm>
          <a:prstGeom prst="rect">
            <a:avLst/>
          </a:prstGeom>
        </p:spPr>
        <p:txBody>
          <a:bodyPr anchorCtr="0" anchor="t" bIns="46150" lIns="92300" spcFirstLastPara="1" rIns="92300" wrap="square" tIns="46150">
            <a:noAutofit/>
          </a:bodyPr>
          <a:lstStyle/>
          <a:p>
            <a:pPr indent="0" lvl="0" marL="0" rtl="0" algn="l">
              <a:spcBef>
                <a:spcPts val="0"/>
              </a:spcBef>
              <a:spcAft>
                <a:spcPts val="0"/>
              </a:spcAft>
              <a:buNone/>
            </a:pPr>
            <a:r>
              <a:t/>
            </a:r>
            <a:endParaRPr/>
          </a:p>
        </p:txBody>
      </p:sp>
      <p:sp>
        <p:nvSpPr>
          <p:cNvPr id="533" name="Google Shape;533;g2238a6a8e2c_1_13:notes"/>
          <p:cNvSpPr txBox="1"/>
          <p:nvPr>
            <p:ph idx="12" type="sldNum"/>
          </p:nvPr>
        </p:nvSpPr>
        <p:spPr>
          <a:xfrm>
            <a:off x="3927775" y="8757590"/>
            <a:ext cx="3004800" cy="462600"/>
          </a:xfrm>
          <a:prstGeom prst="rect">
            <a:avLst/>
          </a:prstGeom>
        </p:spPr>
        <p:txBody>
          <a:bodyPr anchorCtr="0" anchor="b" bIns="46150" lIns="92300" spcFirstLastPara="1" rIns="92300" wrap="square" tIns="4615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8" name="Shape 538"/>
        <p:cNvGrpSpPr/>
        <p:nvPr/>
      </p:nvGrpSpPr>
      <p:grpSpPr>
        <a:xfrm>
          <a:off x="0" y="0"/>
          <a:ext cx="0" cy="0"/>
          <a:chOff x="0" y="0"/>
          <a:chExt cx="0" cy="0"/>
        </a:xfrm>
      </p:grpSpPr>
      <p:sp>
        <p:nvSpPr>
          <p:cNvPr id="539" name="Google Shape;539;g2238a6a8e2c_1_19:notes"/>
          <p:cNvSpPr/>
          <p:nvPr>
            <p:ph idx="2" type="sldImg"/>
          </p:nvPr>
        </p:nvSpPr>
        <p:spPr>
          <a:xfrm>
            <a:off x="701675" y="1152525"/>
            <a:ext cx="5530800" cy="3111600"/>
          </a:xfrm>
          <a:custGeom>
            <a:rect b="b" l="l" r="r" t="t"/>
            <a:pathLst>
              <a:path extrusionOk="0" h="120000" w="120000">
                <a:moveTo>
                  <a:pt x="0" y="0"/>
                </a:moveTo>
                <a:lnTo>
                  <a:pt x="120000" y="0"/>
                </a:lnTo>
                <a:lnTo>
                  <a:pt x="120000" y="120000"/>
                </a:lnTo>
                <a:lnTo>
                  <a:pt x="0" y="120000"/>
                </a:lnTo>
                <a:close/>
              </a:path>
            </a:pathLst>
          </a:custGeom>
        </p:spPr>
      </p:sp>
      <p:sp>
        <p:nvSpPr>
          <p:cNvPr id="540" name="Google Shape;540;g2238a6a8e2c_1_19:notes"/>
          <p:cNvSpPr txBox="1"/>
          <p:nvPr>
            <p:ph idx="1" type="body"/>
          </p:nvPr>
        </p:nvSpPr>
        <p:spPr>
          <a:xfrm>
            <a:off x="693420" y="4437221"/>
            <a:ext cx="5547300" cy="3630600"/>
          </a:xfrm>
          <a:prstGeom prst="rect">
            <a:avLst/>
          </a:prstGeom>
        </p:spPr>
        <p:txBody>
          <a:bodyPr anchorCtr="0" anchor="t" bIns="46150" lIns="92300" spcFirstLastPara="1" rIns="92300" wrap="square" tIns="46150">
            <a:noAutofit/>
          </a:bodyPr>
          <a:lstStyle/>
          <a:p>
            <a:pPr indent="0" lvl="0" marL="0" rtl="0" algn="l">
              <a:spcBef>
                <a:spcPts val="0"/>
              </a:spcBef>
              <a:spcAft>
                <a:spcPts val="0"/>
              </a:spcAft>
              <a:buNone/>
            </a:pPr>
            <a:r>
              <a:t/>
            </a:r>
            <a:endParaRPr/>
          </a:p>
        </p:txBody>
      </p:sp>
      <p:sp>
        <p:nvSpPr>
          <p:cNvPr id="541" name="Google Shape;541;g2238a6a8e2c_1_19:notes"/>
          <p:cNvSpPr txBox="1"/>
          <p:nvPr>
            <p:ph idx="12" type="sldNum"/>
          </p:nvPr>
        </p:nvSpPr>
        <p:spPr>
          <a:xfrm>
            <a:off x="3927775" y="8757590"/>
            <a:ext cx="3004800" cy="462600"/>
          </a:xfrm>
          <a:prstGeom prst="rect">
            <a:avLst/>
          </a:prstGeom>
        </p:spPr>
        <p:txBody>
          <a:bodyPr anchorCtr="0" anchor="b" bIns="46150" lIns="92300" spcFirstLastPara="1" rIns="92300" wrap="square" tIns="4615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6" name="Shape 546"/>
        <p:cNvGrpSpPr/>
        <p:nvPr/>
      </p:nvGrpSpPr>
      <p:grpSpPr>
        <a:xfrm>
          <a:off x="0" y="0"/>
          <a:ext cx="0" cy="0"/>
          <a:chOff x="0" y="0"/>
          <a:chExt cx="0" cy="0"/>
        </a:xfrm>
      </p:grpSpPr>
      <p:sp>
        <p:nvSpPr>
          <p:cNvPr id="547" name="Google Shape;547;g2238a6a8e2c_1_25:notes"/>
          <p:cNvSpPr/>
          <p:nvPr>
            <p:ph idx="2" type="sldImg"/>
          </p:nvPr>
        </p:nvSpPr>
        <p:spPr>
          <a:xfrm>
            <a:off x="701675" y="1152525"/>
            <a:ext cx="5530800" cy="3111600"/>
          </a:xfrm>
          <a:custGeom>
            <a:rect b="b" l="l" r="r" t="t"/>
            <a:pathLst>
              <a:path extrusionOk="0" h="120000" w="120000">
                <a:moveTo>
                  <a:pt x="0" y="0"/>
                </a:moveTo>
                <a:lnTo>
                  <a:pt x="120000" y="0"/>
                </a:lnTo>
                <a:lnTo>
                  <a:pt x="120000" y="120000"/>
                </a:lnTo>
                <a:lnTo>
                  <a:pt x="0" y="120000"/>
                </a:lnTo>
                <a:close/>
              </a:path>
            </a:pathLst>
          </a:custGeom>
        </p:spPr>
      </p:sp>
      <p:sp>
        <p:nvSpPr>
          <p:cNvPr id="548" name="Google Shape;548;g2238a6a8e2c_1_25:notes"/>
          <p:cNvSpPr txBox="1"/>
          <p:nvPr>
            <p:ph idx="1" type="body"/>
          </p:nvPr>
        </p:nvSpPr>
        <p:spPr>
          <a:xfrm>
            <a:off x="693420" y="4437221"/>
            <a:ext cx="5547300" cy="3630600"/>
          </a:xfrm>
          <a:prstGeom prst="rect">
            <a:avLst/>
          </a:prstGeom>
        </p:spPr>
        <p:txBody>
          <a:bodyPr anchorCtr="0" anchor="t" bIns="46150" lIns="92300" spcFirstLastPara="1" rIns="92300" wrap="square" tIns="46150">
            <a:noAutofit/>
          </a:bodyPr>
          <a:lstStyle/>
          <a:p>
            <a:pPr indent="0" lvl="0" marL="0" rtl="0" algn="l">
              <a:spcBef>
                <a:spcPts val="0"/>
              </a:spcBef>
              <a:spcAft>
                <a:spcPts val="0"/>
              </a:spcAft>
              <a:buNone/>
            </a:pPr>
            <a:r>
              <a:t/>
            </a:r>
            <a:endParaRPr/>
          </a:p>
        </p:txBody>
      </p:sp>
      <p:sp>
        <p:nvSpPr>
          <p:cNvPr id="549" name="Google Shape;549;g2238a6a8e2c_1_25:notes"/>
          <p:cNvSpPr txBox="1"/>
          <p:nvPr>
            <p:ph idx="12" type="sldNum"/>
          </p:nvPr>
        </p:nvSpPr>
        <p:spPr>
          <a:xfrm>
            <a:off x="3927775" y="8757590"/>
            <a:ext cx="3004800" cy="462600"/>
          </a:xfrm>
          <a:prstGeom prst="rect">
            <a:avLst/>
          </a:prstGeom>
        </p:spPr>
        <p:txBody>
          <a:bodyPr anchorCtr="0" anchor="b" bIns="46150" lIns="92300" spcFirstLastPara="1" rIns="92300" wrap="square" tIns="4615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4" name="Shape 554"/>
        <p:cNvGrpSpPr/>
        <p:nvPr/>
      </p:nvGrpSpPr>
      <p:grpSpPr>
        <a:xfrm>
          <a:off x="0" y="0"/>
          <a:ext cx="0" cy="0"/>
          <a:chOff x="0" y="0"/>
          <a:chExt cx="0" cy="0"/>
        </a:xfrm>
      </p:grpSpPr>
      <p:sp>
        <p:nvSpPr>
          <p:cNvPr id="555" name="Google Shape;555;g2238a6a8e2c_1_52:notes"/>
          <p:cNvSpPr/>
          <p:nvPr>
            <p:ph idx="2" type="sldImg"/>
          </p:nvPr>
        </p:nvSpPr>
        <p:spPr>
          <a:xfrm>
            <a:off x="701675" y="1152525"/>
            <a:ext cx="5530800" cy="3111600"/>
          </a:xfrm>
          <a:custGeom>
            <a:rect b="b" l="l" r="r" t="t"/>
            <a:pathLst>
              <a:path extrusionOk="0" h="120000" w="120000">
                <a:moveTo>
                  <a:pt x="0" y="0"/>
                </a:moveTo>
                <a:lnTo>
                  <a:pt x="120000" y="0"/>
                </a:lnTo>
                <a:lnTo>
                  <a:pt x="120000" y="120000"/>
                </a:lnTo>
                <a:lnTo>
                  <a:pt x="0" y="120000"/>
                </a:lnTo>
                <a:close/>
              </a:path>
            </a:pathLst>
          </a:custGeom>
        </p:spPr>
      </p:sp>
      <p:sp>
        <p:nvSpPr>
          <p:cNvPr id="556" name="Google Shape;556;g2238a6a8e2c_1_52:notes"/>
          <p:cNvSpPr txBox="1"/>
          <p:nvPr>
            <p:ph idx="1" type="body"/>
          </p:nvPr>
        </p:nvSpPr>
        <p:spPr>
          <a:xfrm>
            <a:off x="693420" y="4437221"/>
            <a:ext cx="5547300" cy="3630600"/>
          </a:xfrm>
          <a:prstGeom prst="rect">
            <a:avLst/>
          </a:prstGeom>
        </p:spPr>
        <p:txBody>
          <a:bodyPr anchorCtr="0" anchor="t" bIns="46150" lIns="92300" spcFirstLastPara="1" rIns="92300" wrap="square" tIns="46150">
            <a:noAutofit/>
          </a:bodyPr>
          <a:lstStyle/>
          <a:p>
            <a:pPr indent="0" lvl="0" marL="0" rtl="0" algn="l">
              <a:spcBef>
                <a:spcPts val="0"/>
              </a:spcBef>
              <a:spcAft>
                <a:spcPts val="0"/>
              </a:spcAft>
              <a:buNone/>
            </a:pPr>
            <a:r>
              <a:t/>
            </a:r>
            <a:endParaRPr/>
          </a:p>
        </p:txBody>
      </p:sp>
      <p:sp>
        <p:nvSpPr>
          <p:cNvPr id="557" name="Google Shape;557;g2238a6a8e2c_1_52:notes"/>
          <p:cNvSpPr txBox="1"/>
          <p:nvPr>
            <p:ph idx="12" type="sldNum"/>
          </p:nvPr>
        </p:nvSpPr>
        <p:spPr>
          <a:xfrm>
            <a:off x="3927775" y="8757590"/>
            <a:ext cx="3004800" cy="462600"/>
          </a:xfrm>
          <a:prstGeom prst="rect">
            <a:avLst/>
          </a:prstGeom>
        </p:spPr>
        <p:txBody>
          <a:bodyPr anchorCtr="0" anchor="b" bIns="46150" lIns="92300" spcFirstLastPara="1" rIns="92300" wrap="square" tIns="4615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7" name="Shape 237"/>
        <p:cNvGrpSpPr/>
        <p:nvPr/>
      </p:nvGrpSpPr>
      <p:grpSpPr>
        <a:xfrm>
          <a:off x="0" y="0"/>
          <a:ext cx="0" cy="0"/>
          <a:chOff x="0" y="0"/>
          <a:chExt cx="0" cy="0"/>
        </a:xfrm>
      </p:grpSpPr>
      <p:sp>
        <p:nvSpPr>
          <p:cNvPr id="238" name="Google Shape;238;g221cb8c9ada_0_28:notes"/>
          <p:cNvSpPr/>
          <p:nvPr>
            <p:ph idx="2" type="sldImg"/>
          </p:nvPr>
        </p:nvSpPr>
        <p:spPr>
          <a:xfrm>
            <a:off x="701675" y="1152525"/>
            <a:ext cx="5530800" cy="3111600"/>
          </a:xfrm>
          <a:custGeom>
            <a:rect b="b" l="l" r="r" t="t"/>
            <a:pathLst>
              <a:path extrusionOk="0" h="120000" w="120000">
                <a:moveTo>
                  <a:pt x="0" y="0"/>
                </a:moveTo>
                <a:lnTo>
                  <a:pt x="120000" y="0"/>
                </a:lnTo>
                <a:lnTo>
                  <a:pt x="120000" y="120000"/>
                </a:lnTo>
                <a:lnTo>
                  <a:pt x="0" y="120000"/>
                </a:lnTo>
                <a:close/>
              </a:path>
            </a:pathLst>
          </a:custGeom>
        </p:spPr>
      </p:sp>
      <p:sp>
        <p:nvSpPr>
          <p:cNvPr id="239" name="Google Shape;239;g221cb8c9ada_0_28:notes"/>
          <p:cNvSpPr txBox="1"/>
          <p:nvPr>
            <p:ph idx="1" type="body"/>
          </p:nvPr>
        </p:nvSpPr>
        <p:spPr>
          <a:xfrm>
            <a:off x="693420" y="4437221"/>
            <a:ext cx="5547300" cy="3630600"/>
          </a:xfrm>
          <a:prstGeom prst="rect">
            <a:avLst/>
          </a:prstGeom>
        </p:spPr>
        <p:txBody>
          <a:bodyPr anchorCtr="0" anchor="t" bIns="46150" lIns="92300" spcFirstLastPara="1" rIns="92300" wrap="square" tIns="46150">
            <a:noAutofit/>
          </a:bodyPr>
          <a:lstStyle/>
          <a:p>
            <a:pPr indent="0" lvl="0" marL="0" rtl="0" algn="l">
              <a:spcBef>
                <a:spcPts val="0"/>
              </a:spcBef>
              <a:spcAft>
                <a:spcPts val="0"/>
              </a:spcAft>
              <a:buNone/>
            </a:pPr>
            <a:r>
              <a:t/>
            </a:r>
            <a:endParaRPr/>
          </a:p>
        </p:txBody>
      </p:sp>
      <p:sp>
        <p:nvSpPr>
          <p:cNvPr id="240" name="Google Shape;240;g221cb8c9ada_0_28:notes"/>
          <p:cNvSpPr txBox="1"/>
          <p:nvPr>
            <p:ph idx="12" type="sldNum"/>
          </p:nvPr>
        </p:nvSpPr>
        <p:spPr>
          <a:xfrm>
            <a:off x="3927775" y="8757590"/>
            <a:ext cx="3004800" cy="462600"/>
          </a:xfrm>
          <a:prstGeom prst="rect">
            <a:avLst/>
          </a:prstGeom>
        </p:spPr>
        <p:txBody>
          <a:bodyPr anchorCtr="0" anchor="b" bIns="46150" lIns="92300" spcFirstLastPara="1" rIns="92300" wrap="square" tIns="4615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2" name="Shape 562"/>
        <p:cNvGrpSpPr/>
        <p:nvPr/>
      </p:nvGrpSpPr>
      <p:grpSpPr>
        <a:xfrm>
          <a:off x="0" y="0"/>
          <a:ext cx="0" cy="0"/>
          <a:chOff x="0" y="0"/>
          <a:chExt cx="0" cy="0"/>
        </a:xfrm>
      </p:grpSpPr>
      <p:sp>
        <p:nvSpPr>
          <p:cNvPr id="563" name="Google Shape;563;g2238a6a8e2c_1_58:notes"/>
          <p:cNvSpPr/>
          <p:nvPr>
            <p:ph idx="2" type="sldImg"/>
          </p:nvPr>
        </p:nvSpPr>
        <p:spPr>
          <a:xfrm>
            <a:off x="701675" y="1152525"/>
            <a:ext cx="5530800" cy="3111600"/>
          </a:xfrm>
          <a:custGeom>
            <a:rect b="b" l="l" r="r" t="t"/>
            <a:pathLst>
              <a:path extrusionOk="0" h="120000" w="120000">
                <a:moveTo>
                  <a:pt x="0" y="0"/>
                </a:moveTo>
                <a:lnTo>
                  <a:pt x="120000" y="0"/>
                </a:lnTo>
                <a:lnTo>
                  <a:pt x="120000" y="120000"/>
                </a:lnTo>
                <a:lnTo>
                  <a:pt x="0" y="120000"/>
                </a:lnTo>
                <a:close/>
              </a:path>
            </a:pathLst>
          </a:custGeom>
        </p:spPr>
      </p:sp>
      <p:sp>
        <p:nvSpPr>
          <p:cNvPr id="564" name="Google Shape;564;g2238a6a8e2c_1_58:notes"/>
          <p:cNvSpPr txBox="1"/>
          <p:nvPr>
            <p:ph idx="1" type="body"/>
          </p:nvPr>
        </p:nvSpPr>
        <p:spPr>
          <a:xfrm>
            <a:off x="693420" y="4437221"/>
            <a:ext cx="5547300" cy="3630600"/>
          </a:xfrm>
          <a:prstGeom prst="rect">
            <a:avLst/>
          </a:prstGeom>
        </p:spPr>
        <p:txBody>
          <a:bodyPr anchorCtr="0" anchor="t" bIns="46150" lIns="92300" spcFirstLastPara="1" rIns="92300" wrap="square" tIns="46150">
            <a:noAutofit/>
          </a:bodyPr>
          <a:lstStyle/>
          <a:p>
            <a:pPr indent="0" lvl="0" marL="0" rtl="0" algn="l">
              <a:spcBef>
                <a:spcPts val="0"/>
              </a:spcBef>
              <a:spcAft>
                <a:spcPts val="0"/>
              </a:spcAft>
              <a:buNone/>
            </a:pPr>
            <a:r>
              <a:t/>
            </a:r>
            <a:endParaRPr/>
          </a:p>
        </p:txBody>
      </p:sp>
      <p:sp>
        <p:nvSpPr>
          <p:cNvPr id="565" name="Google Shape;565;g2238a6a8e2c_1_58:notes"/>
          <p:cNvSpPr txBox="1"/>
          <p:nvPr>
            <p:ph idx="12" type="sldNum"/>
          </p:nvPr>
        </p:nvSpPr>
        <p:spPr>
          <a:xfrm>
            <a:off x="3927775" y="8757590"/>
            <a:ext cx="3004800" cy="462600"/>
          </a:xfrm>
          <a:prstGeom prst="rect">
            <a:avLst/>
          </a:prstGeom>
        </p:spPr>
        <p:txBody>
          <a:bodyPr anchorCtr="0" anchor="b" bIns="46150" lIns="92300" spcFirstLastPara="1" rIns="92300" wrap="square" tIns="4615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0" name="Shape 570"/>
        <p:cNvGrpSpPr/>
        <p:nvPr/>
      </p:nvGrpSpPr>
      <p:grpSpPr>
        <a:xfrm>
          <a:off x="0" y="0"/>
          <a:ext cx="0" cy="0"/>
          <a:chOff x="0" y="0"/>
          <a:chExt cx="0" cy="0"/>
        </a:xfrm>
      </p:grpSpPr>
      <p:sp>
        <p:nvSpPr>
          <p:cNvPr id="571" name="Google Shape;571;g2238a6a8e2c_1_66:notes"/>
          <p:cNvSpPr/>
          <p:nvPr>
            <p:ph idx="2" type="sldImg"/>
          </p:nvPr>
        </p:nvSpPr>
        <p:spPr>
          <a:xfrm>
            <a:off x="701675" y="1152525"/>
            <a:ext cx="5530800" cy="3111600"/>
          </a:xfrm>
          <a:custGeom>
            <a:rect b="b" l="l" r="r" t="t"/>
            <a:pathLst>
              <a:path extrusionOk="0" h="120000" w="120000">
                <a:moveTo>
                  <a:pt x="0" y="0"/>
                </a:moveTo>
                <a:lnTo>
                  <a:pt x="120000" y="0"/>
                </a:lnTo>
                <a:lnTo>
                  <a:pt x="120000" y="120000"/>
                </a:lnTo>
                <a:lnTo>
                  <a:pt x="0" y="120000"/>
                </a:lnTo>
                <a:close/>
              </a:path>
            </a:pathLst>
          </a:custGeom>
        </p:spPr>
      </p:sp>
      <p:sp>
        <p:nvSpPr>
          <p:cNvPr id="572" name="Google Shape;572;g2238a6a8e2c_1_66:notes"/>
          <p:cNvSpPr txBox="1"/>
          <p:nvPr>
            <p:ph idx="1" type="body"/>
          </p:nvPr>
        </p:nvSpPr>
        <p:spPr>
          <a:xfrm>
            <a:off x="693420" y="4437221"/>
            <a:ext cx="5547300" cy="3630600"/>
          </a:xfrm>
          <a:prstGeom prst="rect">
            <a:avLst/>
          </a:prstGeom>
        </p:spPr>
        <p:txBody>
          <a:bodyPr anchorCtr="0" anchor="t" bIns="46150" lIns="92300" spcFirstLastPara="1" rIns="92300" wrap="square" tIns="46150">
            <a:noAutofit/>
          </a:bodyPr>
          <a:lstStyle/>
          <a:p>
            <a:pPr indent="0" lvl="0" marL="0" rtl="0" algn="l">
              <a:spcBef>
                <a:spcPts val="0"/>
              </a:spcBef>
              <a:spcAft>
                <a:spcPts val="0"/>
              </a:spcAft>
              <a:buNone/>
            </a:pPr>
            <a:r>
              <a:t/>
            </a:r>
            <a:endParaRPr/>
          </a:p>
        </p:txBody>
      </p:sp>
      <p:sp>
        <p:nvSpPr>
          <p:cNvPr id="573" name="Google Shape;573;g2238a6a8e2c_1_66:notes"/>
          <p:cNvSpPr txBox="1"/>
          <p:nvPr>
            <p:ph idx="12" type="sldNum"/>
          </p:nvPr>
        </p:nvSpPr>
        <p:spPr>
          <a:xfrm>
            <a:off x="3927775" y="8757590"/>
            <a:ext cx="3004800" cy="462600"/>
          </a:xfrm>
          <a:prstGeom prst="rect">
            <a:avLst/>
          </a:prstGeom>
        </p:spPr>
        <p:txBody>
          <a:bodyPr anchorCtr="0" anchor="b" bIns="46150" lIns="92300" spcFirstLastPara="1" rIns="92300" wrap="square" tIns="4615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8" name="Shape 578"/>
        <p:cNvGrpSpPr/>
        <p:nvPr/>
      </p:nvGrpSpPr>
      <p:grpSpPr>
        <a:xfrm>
          <a:off x="0" y="0"/>
          <a:ext cx="0" cy="0"/>
          <a:chOff x="0" y="0"/>
          <a:chExt cx="0" cy="0"/>
        </a:xfrm>
      </p:grpSpPr>
      <p:sp>
        <p:nvSpPr>
          <p:cNvPr id="579" name="Google Shape;579;g2238a6a8e2c_1_117:notes"/>
          <p:cNvSpPr/>
          <p:nvPr>
            <p:ph idx="2" type="sldImg"/>
          </p:nvPr>
        </p:nvSpPr>
        <p:spPr>
          <a:xfrm>
            <a:off x="701675" y="1152525"/>
            <a:ext cx="5530800" cy="3111600"/>
          </a:xfrm>
          <a:custGeom>
            <a:rect b="b" l="l" r="r" t="t"/>
            <a:pathLst>
              <a:path extrusionOk="0" h="120000" w="120000">
                <a:moveTo>
                  <a:pt x="0" y="0"/>
                </a:moveTo>
                <a:lnTo>
                  <a:pt x="120000" y="0"/>
                </a:lnTo>
                <a:lnTo>
                  <a:pt x="120000" y="120000"/>
                </a:lnTo>
                <a:lnTo>
                  <a:pt x="0" y="120000"/>
                </a:lnTo>
                <a:close/>
              </a:path>
            </a:pathLst>
          </a:custGeom>
        </p:spPr>
      </p:sp>
      <p:sp>
        <p:nvSpPr>
          <p:cNvPr id="580" name="Google Shape;580;g2238a6a8e2c_1_117:notes"/>
          <p:cNvSpPr txBox="1"/>
          <p:nvPr>
            <p:ph idx="1" type="body"/>
          </p:nvPr>
        </p:nvSpPr>
        <p:spPr>
          <a:xfrm>
            <a:off x="693420" y="4437221"/>
            <a:ext cx="5547300" cy="3630600"/>
          </a:xfrm>
          <a:prstGeom prst="rect">
            <a:avLst/>
          </a:prstGeom>
        </p:spPr>
        <p:txBody>
          <a:bodyPr anchorCtr="0" anchor="t" bIns="46150" lIns="92300" spcFirstLastPara="1" rIns="92300" wrap="square" tIns="46150">
            <a:noAutofit/>
          </a:bodyPr>
          <a:lstStyle/>
          <a:p>
            <a:pPr indent="0" lvl="0" marL="0" rtl="0" algn="l">
              <a:spcBef>
                <a:spcPts val="0"/>
              </a:spcBef>
              <a:spcAft>
                <a:spcPts val="0"/>
              </a:spcAft>
              <a:buNone/>
            </a:pPr>
            <a:r>
              <a:t/>
            </a:r>
            <a:endParaRPr/>
          </a:p>
        </p:txBody>
      </p:sp>
      <p:sp>
        <p:nvSpPr>
          <p:cNvPr id="581" name="Google Shape;581;g2238a6a8e2c_1_117:notes"/>
          <p:cNvSpPr txBox="1"/>
          <p:nvPr>
            <p:ph idx="12" type="sldNum"/>
          </p:nvPr>
        </p:nvSpPr>
        <p:spPr>
          <a:xfrm>
            <a:off x="3927775" y="8757590"/>
            <a:ext cx="3004800" cy="462600"/>
          </a:xfrm>
          <a:prstGeom prst="rect">
            <a:avLst/>
          </a:prstGeom>
        </p:spPr>
        <p:txBody>
          <a:bodyPr anchorCtr="0" anchor="b" bIns="46150" lIns="92300" spcFirstLastPara="1" rIns="92300" wrap="square" tIns="4615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6" name="Shape 586"/>
        <p:cNvGrpSpPr/>
        <p:nvPr/>
      </p:nvGrpSpPr>
      <p:grpSpPr>
        <a:xfrm>
          <a:off x="0" y="0"/>
          <a:ext cx="0" cy="0"/>
          <a:chOff x="0" y="0"/>
          <a:chExt cx="0" cy="0"/>
        </a:xfrm>
      </p:grpSpPr>
      <p:sp>
        <p:nvSpPr>
          <p:cNvPr id="587" name="Google Shape;587;g2238a6a8e2c_1_72:notes"/>
          <p:cNvSpPr/>
          <p:nvPr>
            <p:ph idx="2" type="sldImg"/>
          </p:nvPr>
        </p:nvSpPr>
        <p:spPr>
          <a:xfrm>
            <a:off x="701675" y="1152525"/>
            <a:ext cx="5530800" cy="3111600"/>
          </a:xfrm>
          <a:custGeom>
            <a:rect b="b" l="l" r="r" t="t"/>
            <a:pathLst>
              <a:path extrusionOk="0" h="120000" w="120000">
                <a:moveTo>
                  <a:pt x="0" y="0"/>
                </a:moveTo>
                <a:lnTo>
                  <a:pt x="120000" y="0"/>
                </a:lnTo>
                <a:lnTo>
                  <a:pt x="120000" y="120000"/>
                </a:lnTo>
                <a:lnTo>
                  <a:pt x="0" y="120000"/>
                </a:lnTo>
                <a:close/>
              </a:path>
            </a:pathLst>
          </a:custGeom>
        </p:spPr>
      </p:sp>
      <p:sp>
        <p:nvSpPr>
          <p:cNvPr id="588" name="Google Shape;588;g2238a6a8e2c_1_72:notes"/>
          <p:cNvSpPr txBox="1"/>
          <p:nvPr>
            <p:ph idx="1" type="body"/>
          </p:nvPr>
        </p:nvSpPr>
        <p:spPr>
          <a:xfrm>
            <a:off x="693420" y="4437221"/>
            <a:ext cx="5547300" cy="3630600"/>
          </a:xfrm>
          <a:prstGeom prst="rect">
            <a:avLst/>
          </a:prstGeom>
        </p:spPr>
        <p:txBody>
          <a:bodyPr anchorCtr="0" anchor="t" bIns="46150" lIns="92300" spcFirstLastPara="1" rIns="92300" wrap="square" tIns="46150">
            <a:noAutofit/>
          </a:bodyPr>
          <a:lstStyle/>
          <a:p>
            <a:pPr indent="0" lvl="0" marL="0" rtl="0" algn="l">
              <a:spcBef>
                <a:spcPts val="0"/>
              </a:spcBef>
              <a:spcAft>
                <a:spcPts val="0"/>
              </a:spcAft>
              <a:buNone/>
            </a:pPr>
            <a:r>
              <a:t/>
            </a:r>
            <a:endParaRPr/>
          </a:p>
        </p:txBody>
      </p:sp>
      <p:sp>
        <p:nvSpPr>
          <p:cNvPr id="589" name="Google Shape;589;g2238a6a8e2c_1_72:notes"/>
          <p:cNvSpPr txBox="1"/>
          <p:nvPr>
            <p:ph idx="12" type="sldNum"/>
          </p:nvPr>
        </p:nvSpPr>
        <p:spPr>
          <a:xfrm>
            <a:off x="3927775" y="8757590"/>
            <a:ext cx="3004800" cy="462600"/>
          </a:xfrm>
          <a:prstGeom prst="rect">
            <a:avLst/>
          </a:prstGeom>
        </p:spPr>
        <p:txBody>
          <a:bodyPr anchorCtr="0" anchor="b" bIns="46150" lIns="92300" spcFirstLastPara="1" rIns="92300" wrap="square" tIns="4615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4" name="Shape 594"/>
        <p:cNvGrpSpPr/>
        <p:nvPr/>
      </p:nvGrpSpPr>
      <p:grpSpPr>
        <a:xfrm>
          <a:off x="0" y="0"/>
          <a:ext cx="0" cy="0"/>
          <a:chOff x="0" y="0"/>
          <a:chExt cx="0" cy="0"/>
        </a:xfrm>
      </p:grpSpPr>
      <p:sp>
        <p:nvSpPr>
          <p:cNvPr id="595" name="Google Shape;595;g2238a6a8e2c_1_78:notes"/>
          <p:cNvSpPr/>
          <p:nvPr>
            <p:ph idx="2" type="sldImg"/>
          </p:nvPr>
        </p:nvSpPr>
        <p:spPr>
          <a:xfrm>
            <a:off x="701675" y="1152525"/>
            <a:ext cx="5530800" cy="3111600"/>
          </a:xfrm>
          <a:custGeom>
            <a:rect b="b" l="l" r="r" t="t"/>
            <a:pathLst>
              <a:path extrusionOk="0" h="120000" w="120000">
                <a:moveTo>
                  <a:pt x="0" y="0"/>
                </a:moveTo>
                <a:lnTo>
                  <a:pt x="120000" y="0"/>
                </a:lnTo>
                <a:lnTo>
                  <a:pt x="120000" y="120000"/>
                </a:lnTo>
                <a:lnTo>
                  <a:pt x="0" y="120000"/>
                </a:lnTo>
                <a:close/>
              </a:path>
            </a:pathLst>
          </a:custGeom>
        </p:spPr>
      </p:sp>
      <p:sp>
        <p:nvSpPr>
          <p:cNvPr id="596" name="Google Shape;596;g2238a6a8e2c_1_78:notes"/>
          <p:cNvSpPr txBox="1"/>
          <p:nvPr>
            <p:ph idx="1" type="body"/>
          </p:nvPr>
        </p:nvSpPr>
        <p:spPr>
          <a:xfrm>
            <a:off x="693420" y="4437221"/>
            <a:ext cx="5547300" cy="3630600"/>
          </a:xfrm>
          <a:prstGeom prst="rect">
            <a:avLst/>
          </a:prstGeom>
        </p:spPr>
        <p:txBody>
          <a:bodyPr anchorCtr="0" anchor="t" bIns="46150" lIns="92300" spcFirstLastPara="1" rIns="92300" wrap="square" tIns="46150">
            <a:noAutofit/>
          </a:bodyPr>
          <a:lstStyle/>
          <a:p>
            <a:pPr indent="0" lvl="0" marL="0" rtl="0" algn="l">
              <a:spcBef>
                <a:spcPts val="0"/>
              </a:spcBef>
              <a:spcAft>
                <a:spcPts val="0"/>
              </a:spcAft>
              <a:buNone/>
            </a:pPr>
            <a:r>
              <a:t/>
            </a:r>
            <a:endParaRPr/>
          </a:p>
        </p:txBody>
      </p:sp>
      <p:sp>
        <p:nvSpPr>
          <p:cNvPr id="597" name="Google Shape;597;g2238a6a8e2c_1_78:notes"/>
          <p:cNvSpPr txBox="1"/>
          <p:nvPr>
            <p:ph idx="12" type="sldNum"/>
          </p:nvPr>
        </p:nvSpPr>
        <p:spPr>
          <a:xfrm>
            <a:off x="3927775" y="8757590"/>
            <a:ext cx="3004800" cy="462600"/>
          </a:xfrm>
          <a:prstGeom prst="rect">
            <a:avLst/>
          </a:prstGeom>
        </p:spPr>
        <p:txBody>
          <a:bodyPr anchorCtr="0" anchor="b" bIns="46150" lIns="92300" spcFirstLastPara="1" rIns="92300" wrap="square" tIns="4615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3" name="Shape 603"/>
        <p:cNvGrpSpPr/>
        <p:nvPr/>
      </p:nvGrpSpPr>
      <p:grpSpPr>
        <a:xfrm>
          <a:off x="0" y="0"/>
          <a:ext cx="0" cy="0"/>
          <a:chOff x="0" y="0"/>
          <a:chExt cx="0" cy="0"/>
        </a:xfrm>
      </p:grpSpPr>
      <p:sp>
        <p:nvSpPr>
          <p:cNvPr id="604" name="Google Shape;604;g2238a6a8e2c_1_84:notes"/>
          <p:cNvSpPr/>
          <p:nvPr>
            <p:ph idx="2" type="sldImg"/>
          </p:nvPr>
        </p:nvSpPr>
        <p:spPr>
          <a:xfrm>
            <a:off x="701675" y="1152525"/>
            <a:ext cx="5530800" cy="3111600"/>
          </a:xfrm>
          <a:custGeom>
            <a:rect b="b" l="l" r="r" t="t"/>
            <a:pathLst>
              <a:path extrusionOk="0" h="120000" w="120000">
                <a:moveTo>
                  <a:pt x="0" y="0"/>
                </a:moveTo>
                <a:lnTo>
                  <a:pt x="120000" y="0"/>
                </a:lnTo>
                <a:lnTo>
                  <a:pt x="120000" y="120000"/>
                </a:lnTo>
                <a:lnTo>
                  <a:pt x="0" y="120000"/>
                </a:lnTo>
                <a:close/>
              </a:path>
            </a:pathLst>
          </a:custGeom>
        </p:spPr>
      </p:sp>
      <p:sp>
        <p:nvSpPr>
          <p:cNvPr id="605" name="Google Shape;605;g2238a6a8e2c_1_84:notes"/>
          <p:cNvSpPr txBox="1"/>
          <p:nvPr>
            <p:ph idx="1" type="body"/>
          </p:nvPr>
        </p:nvSpPr>
        <p:spPr>
          <a:xfrm>
            <a:off x="693420" y="4437221"/>
            <a:ext cx="5547300" cy="3630600"/>
          </a:xfrm>
          <a:prstGeom prst="rect">
            <a:avLst/>
          </a:prstGeom>
        </p:spPr>
        <p:txBody>
          <a:bodyPr anchorCtr="0" anchor="t" bIns="46150" lIns="92300" spcFirstLastPara="1" rIns="92300" wrap="square" tIns="46150">
            <a:noAutofit/>
          </a:bodyPr>
          <a:lstStyle/>
          <a:p>
            <a:pPr indent="0" lvl="0" marL="0" rtl="0" algn="l">
              <a:spcBef>
                <a:spcPts val="0"/>
              </a:spcBef>
              <a:spcAft>
                <a:spcPts val="0"/>
              </a:spcAft>
              <a:buNone/>
            </a:pPr>
            <a:r>
              <a:t/>
            </a:r>
            <a:endParaRPr/>
          </a:p>
        </p:txBody>
      </p:sp>
      <p:sp>
        <p:nvSpPr>
          <p:cNvPr id="606" name="Google Shape;606;g2238a6a8e2c_1_84:notes"/>
          <p:cNvSpPr txBox="1"/>
          <p:nvPr>
            <p:ph idx="12" type="sldNum"/>
          </p:nvPr>
        </p:nvSpPr>
        <p:spPr>
          <a:xfrm>
            <a:off x="3927775" y="8757590"/>
            <a:ext cx="3004800" cy="462600"/>
          </a:xfrm>
          <a:prstGeom prst="rect">
            <a:avLst/>
          </a:prstGeom>
        </p:spPr>
        <p:txBody>
          <a:bodyPr anchorCtr="0" anchor="b" bIns="46150" lIns="92300" spcFirstLastPara="1" rIns="92300" wrap="square" tIns="4615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1" name="Shape 611"/>
        <p:cNvGrpSpPr/>
        <p:nvPr/>
      </p:nvGrpSpPr>
      <p:grpSpPr>
        <a:xfrm>
          <a:off x="0" y="0"/>
          <a:ext cx="0" cy="0"/>
          <a:chOff x="0" y="0"/>
          <a:chExt cx="0" cy="0"/>
        </a:xfrm>
      </p:grpSpPr>
      <p:sp>
        <p:nvSpPr>
          <p:cNvPr id="612" name="Google Shape;612;g2238a6a8e2c_1_90:notes"/>
          <p:cNvSpPr/>
          <p:nvPr>
            <p:ph idx="2" type="sldImg"/>
          </p:nvPr>
        </p:nvSpPr>
        <p:spPr>
          <a:xfrm>
            <a:off x="701675" y="1152525"/>
            <a:ext cx="5530800" cy="3111600"/>
          </a:xfrm>
          <a:custGeom>
            <a:rect b="b" l="l" r="r" t="t"/>
            <a:pathLst>
              <a:path extrusionOk="0" h="120000" w="120000">
                <a:moveTo>
                  <a:pt x="0" y="0"/>
                </a:moveTo>
                <a:lnTo>
                  <a:pt x="120000" y="0"/>
                </a:lnTo>
                <a:lnTo>
                  <a:pt x="120000" y="120000"/>
                </a:lnTo>
                <a:lnTo>
                  <a:pt x="0" y="120000"/>
                </a:lnTo>
                <a:close/>
              </a:path>
            </a:pathLst>
          </a:custGeom>
        </p:spPr>
      </p:sp>
      <p:sp>
        <p:nvSpPr>
          <p:cNvPr id="613" name="Google Shape;613;g2238a6a8e2c_1_90:notes"/>
          <p:cNvSpPr txBox="1"/>
          <p:nvPr>
            <p:ph idx="1" type="body"/>
          </p:nvPr>
        </p:nvSpPr>
        <p:spPr>
          <a:xfrm>
            <a:off x="693420" y="4437221"/>
            <a:ext cx="5547300" cy="3630600"/>
          </a:xfrm>
          <a:prstGeom prst="rect">
            <a:avLst/>
          </a:prstGeom>
        </p:spPr>
        <p:txBody>
          <a:bodyPr anchorCtr="0" anchor="t" bIns="46150" lIns="92300" spcFirstLastPara="1" rIns="92300" wrap="square" tIns="46150">
            <a:noAutofit/>
          </a:bodyPr>
          <a:lstStyle/>
          <a:p>
            <a:pPr indent="0" lvl="0" marL="0" rtl="0" algn="l">
              <a:spcBef>
                <a:spcPts val="0"/>
              </a:spcBef>
              <a:spcAft>
                <a:spcPts val="0"/>
              </a:spcAft>
              <a:buNone/>
            </a:pPr>
            <a:r>
              <a:t/>
            </a:r>
            <a:endParaRPr/>
          </a:p>
        </p:txBody>
      </p:sp>
      <p:sp>
        <p:nvSpPr>
          <p:cNvPr id="614" name="Google Shape;614;g2238a6a8e2c_1_90:notes"/>
          <p:cNvSpPr txBox="1"/>
          <p:nvPr>
            <p:ph idx="12" type="sldNum"/>
          </p:nvPr>
        </p:nvSpPr>
        <p:spPr>
          <a:xfrm>
            <a:off x="3927775" y="8757590"/>
            <a:ext cx="3004800" cy="462600"/>
          </a:xfrm>
          <a:prstGeom prst="rect">
            <a:avLst/>
          </a:prstGeom>
        </p:spPr>
        <p:txBody>
          <a:bodyPr anchorCtr="0" anchor="b" bIns="46150" lIns="92300" spcFirstLastPara="1" rIns="92300" wrap="square" tIns="4615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1" name="Shape 621"/>
        <p:cNvGrpSpPr/>
        <p:nvPr/>
      </p:nvGrpSpPr>
      <p:grpSpPr>
        <a:xfrm>
          <a:off x="0" y="0"/>
          <a:ext cx="0" cy="0"/>
          <a:chOff x="0" y="0"/>
          <a:chExt cx="0" cy="0"/>
        </a:xfrm>
      </p:grpSpPr>
      <p:sp>
        <p:nvSpPr>
          <p:cNvPr id="622" name="Google Shape;622;g2238a6a8e2c_1_138:notes"/>
          <p:cNvSpPr/>
          <p:nvPr>
            <p:ph idx="2" type="sldImg"/>
          </p:nvPr>
        </p:nvSpPr>
        <p:spPr>
          <a:xfrm>
            <a:off x="701675" y="1152525"/>
            <a:ext cx="5530800" cy="3111600"/>
          </a:xfrm>
          <a:custGeom>
            <a:rect b="b" l="l" r="r" t="t"/>
            <a:pathLst>
              <a:path extrusionOk="0" h="120000" w="120000">
                <a:moveTo>
                  <a:pt x="0" y="0"/>
                </a:moveTo>
                <a:lnTo>
                  <a:pt x="120000" y="0"/>
                </a:lnTo>
                <a:lnTo>
                  <a:pt x="120000" y="120000"/>
                </a:lnTo>
                <a:lnTo>
                  <a:pt x="0" y="120000"/>
                </a:lnTo>
                <a:close/>
              </a:path>
            </a:pathLst>
          </a:custGeom>
        </p:spPr>
      </p:sp>
      <p:sp>
        <p:nvSpPr>
          <p:cNvPr id="623" name="Google Shape;623;g2238a6a8e2c_1_138:notes"/>
          <p:cNvSpPr txBox="1"/>
          <p:nvPr>
            <p:ph idx="1" type="body"/>
          </p:nvPr>
        </p:nvSpPr>
        <p:spPr>
          <a:xfrm>
            <a:off x="693420" y="4437221"/>
            <a:ext cx="5547300" cy="3630600"/>
          </a:xfrm>
          <a:prstGeom prst="rect">
            <a:avLst/>
          </a:prstGeom>
        </p:spPr>
        <p:txBody>
          <a:bodyPr anchorCtr="0" anchor="t" bIns="46150" lIns="92300" spcFirstLastPara="1" rIns="92300" wrap="square" tIns="46150">
            <a:noAutofit/>
          </a:bodyPr>
          <a:lstStyle/>
          <a:p>
            <a:pPr indent="0" lvl="0" marL="0" rtl="0" algn="l">
              <a:spcBef>
                <a:spcPts val="0"/>
              </a:spcBef>
              <a:spcAft>
                <a:spcPts val="0"/>
              </a:spcAft>
              <a:buNone/>
            </a:pPr>
            <a:r>
              <a:t/>
            </a:r>
            <a:endParaRPr/>
          </a:p>
        </p:txBody>
      </p:sp>
      <p:sp>
        <p:nvSpPr>
          <p:cNvPr id="624" name="Google Shape;624;g2238a6a8e2c_1_138:notes"/>
          <p:cNvSpPr txBox="1"/>
          <p:nvPr>
            <p:ph idx="12" type="sldNum"/>
          </p:nvPr>
        </p:nvSpPr>
        <p:spPr>
          <a:xfrm>
            <a:off x="3927775" y="8757590"/>
            <a:ext cx="3004800" cy="462600"/>
          </a:xfrm>
          <a:prstGeom prst="rect">
            <a:avLst/>
          </a:prstGeom>
        </p:spPr>
        <p:txBody>
          <a:bodyPr anchorCtr="0" anchor="b" bIns="46150" lIns="92300" spcFirstLastPara="1" rIns="92300" wrap="square" tIns="4615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9" name="Shape 629"/>
        <p:cNvGrpSpPr/>
        <p:nvPr/>
      </p:nvGrpSpPr>
      <p:grpSpPr>
        <a:xfrm>
          <a:off x="0" y="0"/>
          <a:ext cx="0" cy="0"/>
          <a:chOff x="0" y="0"/>
          <a:chExt cx="0" cy="0"/>
        </a:xfrm>
      </p:grpSpPr>
      <p:sp>
        <p:nvSpPr>
          <p:cNvPr id="630" name="Google Shape;630;g2238a6a8e2c_1_145:notes"/>
          <p:cNvSpPr/>
          <p:nvPr>
            <p:ph idx="2" type="sldImg"/>
          </p:nvPr>
        </p:nvSpPr>
        <p:spPr>
          <a:xfrm>
            <a:off x="701675" y="1152525"/>
            <a:ext cx="5530800" cy="3111600"/>
          </a:xfrm>
          <a:custGeom>
            <a:rect b="b" l="l" r="r" t="t"/>
            <a:pathLst>
              <a:path extrusionOk="0" h="120000" w="120000">
                <a:moveTo>
                  <a:pt x="0" y="0"/>
                </a:moveTo>
                <a:lnTo>
                  <a:pt x="120000" y="0"/>
                </a:lnTo>
                <a:lnTo>
                  <a:pt x="120000" y="120000"/>
                </a:lnTo>
                <a:lnTo>
                  <a:pt x="0" y="120000"/>
                </a:lnTo>
                <a:close/>
              </a:path>
            </a:pathLst>
          </a:custGeom>
        </p:spPr>
      </p:sp>
      <p:sp>
        <p:nvSpPr>
          <p:cNvPr id="631" name="Google Shape;631;g2238a6a8e2c_1_145:notes"/>
          <p:cNvSpPr txBox="1"/>
          <p:nvPr>
            <p:ph idx="1" type="body"/>
          </p:nvPr>
        </p:nvSpPr>
        <p:spPr>
          <a:xfrm>
            <a:off x="693420" y="4437221"/>
            <a:ext cx="5547300" cy="3630600"/>
          </a:xfrm>
          <a:prstGeom prst="rect">
            <a:avLst/>
          </a:prstGeom>
        </p:spPr>
        <p:txBody>
          <a:bodyPr anchorCtr="0" anchor="t" bIns="46150" lIns="92300" spcFirstLastPara="1" rIns="92300" wrap="square" tIns="46150">
            <a:noAutofit/>
          </a:bodyPr>
          <a:lstStyle/>
          <a:p>
            <a:pPr indent="0" lvl="0" marL="0" rtl="0" algn="l">
              <a:spcBef>
                <a:spcPts val="0"/>
              </a:spcBef>
              <a:spcAft>
                <a:spcPts val="0"/>
              </a:spcAft>
              <a:buNone/>
            </a:pPr>
            <a:r>
              <a:t/>
            </a:r>
            <a:endParaRPr/>
          </a:p>
        </p:txBody>
      </p:sp>
      <p:sp>
        <p:nvSpPr>
          <p:cNvPr id="632" name="Google Shape;632;g2238a6a8e2c_1_145:notes"/>
          <p:cNvSpPr txBox="1"/>
          <p:nvPr>
            <p:ph idx="12" type="sldNum"/>
          </p:nvPr>
        </p:nvSpPr>
        <p:spPr>
          <a:xfrm>
            <a:off x="3927775" y="8757590"/>
            <a:ext cx="3004800" cy="462600"/>
          </a:xfrm>
          <a:prstGeom prst="rect">
            <a:avLst/>
          </a:prstGeom>
        </p:spPr>
        <p:txBody>
          <a:bodyPr anchorCtr="0" anchor="b" bIns="46150" lIns="92300" spcFirstLastPara="1" rIns="92300" wrap="square" tIns="4615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7" name="Shape 637"/>
        <p:cNvGrpSpPr/>
        <p:nvPr/>
      </p:nvGrpSpPr>
      <p:grpSpPr>
        <a:xfrm>
          <a:off x="0" y="0"/>
          <a:ext cx="0" cy="0"/>
          <a:chOff x="0" y="0"/>
          <a:chExt cx="0" cy="0"/>
        </a:xfrm>
      </p:grpSpPr>
      <p:sp>
        <p:nvSpPr>
          <p:cNvPr id="638" name="Google Shape;638;g2238a6a8e2c_1_152:notes"/>
          <p:cNvSpPr/>
          <p:nvPr>
            <p:ph idx="2" type="sldImg"/>
          </p:nvPr>
        </p:nvSpPr>
        <p:spPr>
          <a:xfrm>
            <a:off x="701675" y="1152525"/>
            <a:ext cx="5530800" cy="3111600"/>
          </a:xfrm>
          <a:custGeom>
            <a:rect b="b" l="l" r="r" t="t"/>
            <a:pathLst>
              <a:path extrusionOk="0" h="120000" w="120000">
                <a:moveTo>
                  <a:pt x="0" y="0"/>
                </a:moveTo>
                <a:lnTo>
                  <a:pt x="120000" y="0"/>
                </a:lnTo>
                <a:lnTo>
                  <a:pt x="120000" y="120000"/>
                </a:lnTo>
                <a:lnTo>
                  <a:pt x="0" y="120000"/>
                </a:lnTo>
                <a:close/>
              </a:path>
            </a:pathLst>
          </a:custGeom>
        </p:spPr>
      </p:sp>
      <p:sp>
        <p:nvSpPr>
          <p:cNvPr id="639" name="Google Shape;639;g2238a6a8e2c_1_152:notes"/>
          <p:cNvSpPr txBox="1"/>
          <p:nvPr>
            <p:ph idx="1" type="body"/>
          </p:nvPr>
        </p:nvSpPr>
        <p:spPr>
          <a:xfrm>
            <a:off x="693420" y="4437221"/>
            <a:ext cx="5547300" cy="3630600"/>
          </a:xfrm>
          <a:prstGeom prst="rect">
            <a:avLst/>
          </a:prstGeom>
        </p:spPr>
        <p:txBody>
          <a:bodyPr anchorCtr="0" anchor="t" bIns="46150" lIns="92300" spcFirstLastPara="1" rIns="92300" wrap="square" tIns="46150">
            <a:noAutofit/>
          </a:bodyPr>
          <a:lstStyle/>
          <a:p>
            <a:pPr indent="0" lvl="0" marL="0" rtl="0" algn="l">
              <a:spcBef>
                <a:spcPts val="0"/>
              </a:spcBef>
              <a:spcAft>
                <a:spcPts val="0"/>
              </a:spcAft>
              <a:buNone/>
            </a:pPr>
            <a:r>
              <a:t/>
            </a:r>
            <a:endParaRPr/>
          </a:p>
        </p:txBody>
      </p:sp>
      <p:sp>
        <p:nvSpPr>
          <p:cNvPr id="640" name="Google Shape;640;g2238a6a8e2c_1_152:notes"/>
          <p:cNvSpPr txBox="1"/>
          <p:nvPr>
            <p:ph idx="12" type="sldNum"/>
          </p:nvPr>
        </p:nvSpPr>
        <p:spPr>
          <a:xfrm>
            <a:off x="3927775" y="8757590"/>
            <a:ext cx="3004800" cy="462600"/>
          </a:xfrm>
          <a:prstGeom prst="rect">
            <a:avLst/>
          </a:prstGeom>
        </p:spPr>
        <p:txBody>
          <a:bodyPr anchorCtr="0" anchor="b" bIns="46150" lIns="92300" spcFirstLastPara="1" rIns="92300" wrap="square" tIns="4615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5" name="Shape 245"/>
        <p:cNvGrpSpPr/>
        <p:nvPr/>
      </p:nvGrpSpPr>
      <p:grpSpPr>
        <a:xfrm>
          <a:off x="0" y="0"/>
          <a:ext cx="0" cy="0"/>
          <a:chOff x="0" y="0"/>
          <a:chExt cx="0" cy="0"/>
        </a:xfrm>
      </p:grpSpPr>
      <p:sp>
        <p:nvSpPr>
          <p:cNvPr id="246" name="Google Shape;246;g2238a6a8e2c_1_102:notes"/>
          <p:cNvSpPr/>
          <p:nvPr>
            <p:ph idx="2" type="sldImg"/>
          </p:nvPr>
        </p:nvSpPr>
        <p:spPr>
          <a:xfrm>
            <a:off x="701675" y="1152525"/>
            <a:ext cx="5530800" cy="3111600"/>
          </a:xfrm>
          <a:custGeom>
            <a:rect b="b" l="l" r="r" t="t"/>
            <a:pathLst>
              <a:path extrusionOk="0" h="120000" w="120000">
                <a:moveTo>
                  <a:pt x="0" y="0"/>
                </a:moveTo>
                <a:lnTo>
                  <a:pt x="120000" y="0"/>
                </a:lnTo>
                <a:lnTo>
                  <a:pt x="120000" y="120000"/>
                </a:lnTo>
                <a:lnTo>
                  <a:pt x="0" y="120000"/>
                </a:lnTo>
                <a:close/>
              </a:path>
            </a:pathLst>
          </a:custGeom>
        </p:spPr>
      </p:sp>
      <p:sp>
        <p:nvSpPr>
          <p:cNvPr id="247" name="Google Shape;247;g2238a6a8e2c_1_102:notes"/>
          <p:cNvSpPr txBox="1"/>
          <p:nvPr>
            <p:ph idx="1" type="body"/>
          </p:nvPr>
        </p:nvSpPr>
        <p:spPr>
          <a:xfrm>
            <a:off x="693420" y="4437221"/>
            <a:ext cx="5547300" cy="3630600"/>
          </a:xfrm>
          <a:prstGeom prst="rect">
            <a:avLst/>
          </a:prstGeom>
        </p:spPr>
        <p:txBody>
          <a:bodyPr anchorCtr="0" anchor="t" bIns="46150" lIns="92300" spcFirstLastPara="1" rIns="92300" wrap="square" tIns="46150">
            <a:noAutofit/>
          </a:bodyPr>
          <a:lstStyle/>
          <a:p>
            <a:pPr indent="0" lvl="0" marL="0" rtl="0" algn="l">
              <a:spcBef>
                <a:spcPts val="0"/>
              </a:spcBef>
              <a:spcAft>
                <a:spcPts val="0"/>
              </a:spcAft>
              <a:buNone/>
            </a:pPr>
            <a:r>
              <a:t/>
            </a:r>
            <a:endParaRPr/>
          </a:p>
        </p:txBody>
      </p:sp>
      <p:sp>
        <p:nvSpPr>
          <p:cNvPr id="248" name="Google Shape;248;g2238a6a8e2c_1_102:notes"/>
          <p:cNvSpPr txBox="1"/>
          <p:nvPr>
            <p:ph idx="12" type="sldNum"/>
          </p:nvPr>
        </p:nvSpPr>
        <p:spPr>
          <a:xfrm>
            <a:off x="3927775" y="8757590"/>
            <a:ext cx="3004800" cy="462600"/>
          </a:xfrm>
          <a:prstGeom prst="rect">
            <a:avLst/>
          </a:prstGeom>
        </p:spPr>
        <p:txBody>
          <a:bodyPr anchorCtr="0" anchor="b" bIns="46150" lIns="92300" spcFirstLastPara="1" rIns="92300" wrap="square" tIns="4615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5" name="Shape 645"/>
        <p:cNvGrpSpPr/>
        <p:nvPr/>
      </p:nvGrpSpPr>
      <p:grpSpPr>
        <a:xfrm>
          <a:off x="0" y="0"/>
          <a:ext cx="0" cy="0"/>
          <a:chOff x="0" y="0"/>
          <a:chExt cx="0" cy="0"/>
        </a:xfrm>
      </p:grpSpPr>
      <p:sp>
        <p:nvSpPr>
          <p:cNvPr id="646" name="Google Shape;646;g2238a6a8e2c_1_170:notes"/>
          <p:cNvSpPr/>
          <p:nvPr>
            <p:ph idx="2" type="sldImg"/>
          </p:nvPr>
        </p:nvSpPr>
        <p:spPr>
          <a:xfrm>
            <a:off x="701675" y="1152525"/>
            <a:ext cx="5530800" cy="3111600"/>
          </a:xfrm>
          <a:custGeom>
            <a:rect b="b" l="l" r="r" t="t"/>
            <a:pathLst>
              <a:path extrusionOk="0" h="120000" w="120000">
                <a:moveTo>
                  <a:pt x="0" y="0"/>
                </a:moveTo>
                <a:lnTo>
                  <a:pt x="120000" y="0"/>
                </a:lnTo>
                <a:lnTo>
                  <a:pt x="120000" y="120000"/>
                </a:lnTo>
                <a:lnTo>
                  <a:pt x="0" y="120000"/>
                </a:lnTo>
                <a:close/>
              </a:path>
            </a:pathLst>
          </a:custGeom>
        </p:spPr>
      </p:sp>
      <p:sp>
        <p:nvSpPr>
          <p:cNvPr id="647" name="Google Shape;647;g2238a6a8e2c_1_170:notes"/>
          <p:cNvSpPr txBox="1"/>
          <p:nvPr>
            <p:ph idx="1" type="body"/>
          </p:nvPr>
        </p:nvSpPr>
        <p:spPr>
          <a:xfrm>
            <a:off x="693420" y="4437221"/>
            <a:ext cx="5547300" cy="3630600"/>
          </a:xfrm>
          <a:prstGeom prst="rect">
            <a:avLst/>
          </a:prstGeom>
        </p:spPr>
        <p:txBody>
          <a:bodyPr anchorCtr="0" anchor="t" bIns="46150" lIns="92300" spcFirstLastPara="1" rIns="92300" wrap="square" tIns="46150">
            <a:noAutofit/>
          </a:bodyPr>
          <a:lstStyle/>
          <a:p>
            <a:pPr indent="0" lvl="0" marL="0" rtl="0" algn="l">
              <a:spcBef>
                <a:spcPts val="0"/>
              </a:spcBef>
              <a:spcAft>
                <a:spcPts val="0"/>
              </a:spcAft>
              <a:buNone/>
            </a:pPr>
            <a:r>
              <a:t/>
            </a:r>
            <a:endParaRPr/>
          </a:p>
        </p:txBody>
      </p:sp>
      <p:sp>
        <p:nvSpPr>
          <p:cNvPr id="648" name="Google Shape;648;g2238a6a8e2c_1_170:notes"/>
          <p:cNvSpPr txBox="1"/>
          <p:nvPr>
            <p:ph idx="12" type="sldNum"/>
          </p:nvPr>
        </p:nvSpPr>
        <p:spPr>
          <a:xfrm>
            <a:off x="3927775" y="8757590"/>
            <a:ext cx="3004800" cy="462600"/>
          </a:xfrm>
          <a:prstGeom prst="rect">
            <a:avLst/>
          </a:prstGeom>
        </p:spPr>
        <p:txBody>
          <a:bodyPr anchorCtr="0" anchor="b" bIns="46150" lIns="92300" spcFirstLastPara="1" rIns="92300" wrap="square" tIns="4615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4" name="Shape 654"/>
        <p:cNvGrpSpPr/>
        <p:nvPr/>
      </p:nvGrpSpPr>
      <p:grpSpPr>
        <a:xfrm>
          <a:off x="0" y="0"/>
          <a:ext cx="0" cy="0"/>
          <a:chOff x="0" y="0"/>
          <a:chExt cx="0" cy="0"/>
        </a:xfrm>
      </p:grpSpPr>
      <p:sp>
        <p:nvSpPr>
          <p:cNvPr id="655" name="Google Shape;655;g2238a6a8e2c_1_159:notes"/>
          <p:cNvSpPr/>
          <p:nvPr>
            <p:ph idx="2" type="sldImg"/>
          </p:nvPr>
        </p:nvSpPr>
        <p:spPr>
          <a:xfrm>
            <a:off x="701675" y="1152525"/>
            <a:ext cx="5530800" cy="3111600"/>
          </a:xfrm>
          <a:custGeom>
            <a:rect b="b" l="l" r="r" t="t"/>
            <a:pathLst>
              <a:path extrusionOk="0" h="120000" w="120000">
                <a:moveTo>
                  <a:pt x="0" y="0"/>
                </a:moveTo>
                <a:lnTo>
                  <a:pt x="120000" y="0"/>
                </a:lnTo>
                <a:lnTo>
                  <a:pt x="120000" y="120000"/>
                </a:lnTo>
                <a:lnTo>
                  <a:pt x="0" y="120000"/>
                </a:lnTo>
                <a:close/>
              </a:path>
            </a:pathLst>
          </a:custGeom>
        </p:spPr>
      </p:sp>
      <p:sp>
        <p:nvSpPr>
          <p:cNvPr id="656" name="Google Shape;656;g2238a6a8e2c_1_159:notes"/>
          <p:cNvSpPr txBox="1"/>
          <p:nvPr>
            <p:ph idx="1" type="body"/>
          </p:nvPr>
        </p:nvSpPr>
        <p:spPr>
          <a:xfrm>
            <a:off x="693420" y="4437221"/>
            <a:ext cx="5547300" cy="3630600"/>
          </a:xfrm>
          <a:prstGeom prst="rect">
            <a:avLst/>
          </a:prstGeom>
        </p:spPr>
        <p:txBody>
          <a:bodyPr anchorCtr="0" anchor="t" bIns="46150" lIns="92300" spcFirstLastPara="1" rIns="92300" wrap="square" tIns="46150">
            <a:noAutofit/>
          </a:bodyPr>
          <a:lstStyle/>
          <a:p>
            <a:pPr indent="0" lvl="0" marL="0" rtl="0" algn="l">
              <a:spcBef>
                <a:spcPts val="0"/>
              </a:spcBef>
              <a:spcAft>
                <a:spcPts val="0"/>
              </a:spcAft>
              <a:buNone/>
            </a:pPr>
            <a:r>
              <a:t/>
            </a:r>
            <a:endParaRPr/>
          </a:p>
        </p:txBody>
      </p:sp>
      <p:sp>
        <p:nvSpPr>
          <p:cNvPr id="657" name="Google Shape;657;g2238a6a8e2c_1_159:notes"/>
          <p:cNvSpPr txBox="1"/>
          <p:nvPr>
            <p:ph idx="12" type="sldNum"/>
          </p:nvPr>
        </p:nvSpPr>
        <p:spPr>
          <a:xfrm>
            <a:off x="3927775" y="8757590"/>
            <a:ext cx="3004800" cy="462600"/>
          </a:xfrm>
          <a:prstGeom prst="rect">
            <a:avLst/>
          </a:prstGeom>
        </p:spPr>
        <p:txBody>
          <a:bodyPr anchorCtr="0" anchor="b" bIns="46150" lIns="92300" spcFirstLastPara="1" rIns="92300" wrap="square" tIns="4615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3" name="Shape 663"/>
        <p:cNvGrpSpPr/>
        <p:nvPr/>
      </p:nvGrpSpPr>
      <p:grpSpPr>
        <a:xfrm>
          <a:off x="0" y="0"/>
          <a:ext cx="0" cy="0"/>
          <a:chOff x="0" y="0"/>
          <a:chExt cx="0" cy="0"/>
        </a:xfrm>
      </p:grpSpPr>
      <p:sp>
        <p:nvSpPr>
          <p:cNvPr id="664" name="Google Shape;664;g2238a6a8e2c_1_181:notes"/>
          <p:cNvSpPr/>
          <p:nvPr>
            <p:ph idx="2" type="sldImg"/>
          </p:nvPr>
        </p:nvSpPr>
        <p:spPr>
          <a:xfrm>
            <a:off x="701675" y="1152525"/>
            <a:ext cx="5530800" cy="3111600"/>
          </a:xfrm>
          <a:custGeom>
            <a:rect b="b" l="l" r="r" t="t"/>
            <a:pathLst>
              <a:path extrusionOk="0" h="120000" w="120000">
                <a:moveTo>
                  <a:pt x="0" y="0"/>
                </a:moveTo>
                <a:lnTo>
                  <a:pt x="120000" y="0"/>
                </a:lnTo>
                <a:lnTo>
                  <a:pt x="120000" y="120000"/>
                </a:lnTo>
                <a:lnTo>
                  <a:pt x="0" y="120000"/>
                </a:lnTo>
                <a:close/>
              </a:path>
            </a:pathLst>
          </a:custGeom>
        </p:spPr>
      </p:sp>
      <p:sp>
        <p:nvSpPr>
          <p:cNvPr id="665" name="Google Shape;665;g2238a6a8e2c_1_181:notes"/>
          <p:cNvSpPr txBox="1"/>
          <p:nvPr>
            <p:ph idx="1" type="body"/>
          </p:nvPr>
        </p:nvSpPr>
        <p:spPr>
          <a:xfrm>
            <a:off x="693420" y="4437221"/>
            <a:ext cx="5547300" cy="3630600"/>
          </a:xfrm>
          <a:prstGeom prst="rect">
            <a:avLst/>
          </a:prstGeom>
        </p:spPr>
        <p:txBody>
          <a:bodyPr anchorCtr="0" anchor="t" bIns="46150" lIns="92300" spcFirstLastPara="1" rIns="92300" wrap="square" tIns="46150">
            <a:noAutofit/>
          </a:bodyPr>
          <a:lstStyle/>
          <a:p>
            <a:pPr indent="0" lvl="0" marL="0" rtl="0" algn="l">
              <a:spcBef>
                <a:spcPts val="0"/>
              </a:spcBef>
              <a:spcAft>
                <a:spcPts val="0"/>
              </a:spcAft>
              <a:buNone/>
            </a:pPr>
            <a:r>
              <a:t/>
            </a:r>
            <a:endParaRPr/>
          </a:p>
        </p:txBody>
      </p:sp>
      <p:sp>
        <p:nvSpPr>
          <p:cNvPr id="666" name="Google Shape;666;g2238a6a8e2c_1_181:notes"/>
          <p:cNvSpPr txBox="1"/>
          <p:nvPr>
            <p:ph idx="12" type="sldNum"/>
          </p:nvPr>
        </p:nvSpPr>
        <p:spPr>
          <a:xfrm>
            <a:off x="3927775" y="8757590"/>
            <a:ext cx="3004800" cy="462600"/>
          </a:xfrm>
          <a:prstGeom prst="rect">
            <a:avLst/>
          </a:prstGeom>
        </p:spPr>
        <p:txBody>
          <a:bodyPr anchorCtr="0" anchor="b" bIns="46150" lIns="92300" spcFirstLastPara="1" rIns="92300" wrap="square" tIns="4615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2" name="Shape 672"/>
        <p:cNvGrpSpPr/>
        <p:nvPr/>
      </p:nvGrpSpPr>
      <p:grpSpPr>
        <a:xfrm>
          <a:off x="0" y="0"/>
          <a:ext cx="0" cy="0"/>
          <a:chOff x="0" y="0"/>
          <a:chExt cx="0" cy="0"/>
        </a:xfrm>
      </p:grpSpPr>
      <p:sp>
        <p:nvSpPr>
          <p:cNvPr id="673" name="Google Shape;673;g2238a6a8e2c_1_190:notes"/>
          <p:cNvSpPr/>
          <p:nvPr>
            <p:ph idx="2" type="sldImg"/>
          </p:nvPr>
        </p:nvSpPr>
        <p:spPr>
          <a:xfrm>
            <a:off x="701675" y="1152525"/>
            <a:ext cx="5530800" cy="3111600"/>
          </a:xfrm>
          <a:custGeom>
            <a:rect b="b" l="l" r="r" t="t"/>
            <a:pathLst>
              <a:path extrusionOk="0" h="120000" w="120000">
                <a:moveTo>
                  <a:pt x="0" y="0"/>
                </a:moveTo>
                <a:lnTo>
                  <a:pt x="120000" y="0"/>
                </a:lnTo>
                <a:lnTo>
                  <a:pt x="120000" y="120000"/>
                </a:lnTo>
                <a:lnTo>
                  <a:pt x="0" y="120000"/>
                </a:lnTo>
                <a:close/>
              </a:path>
            </a:pathLst>
          </a:custGeom>
        </p:spPr>
      </p:sp>
      <p:sp>
        <p:nvSpPr>
          <p:cNvPr id="674" name="Google Shape;674;g2238a6a8e2c_1_190:notes"/>
          <p:cNvSpPr txBox="1"/>
          <p:nvPr>
            <p:ph idx="1" type="body"/>
          </p:nvPr>
        </p:nvSpPr>
        <p:spPr>
          <a:xfrm>
            <a:off x="693420" y="4437221"/>
            <a:ext cx="5547300" cy="3630600"/>
          </a:xfrm>
          <a:prstGeom prst="rect">
            <a:avLst/>
          </a:prstGeom>
        </p:spPr>
        <p:txBody>
          <a:bodyPr anchorCtr="0" anchor="t" bIns="46150" lIns="92300" spcFirstLastPara="1" rIns="92300" wrap="square" tIns="46150">
            <a:noAutofit/>
          </a:bodyPr>
          <a:lstStyle/>
          <a:p>
            <a:pPr indent="0" lvl="0" marL="0" rtl="0" algn="l">
              <a:spcBef>
                <a:spcPts val="0"/>
              </a:spcBef>
              <a:spcAft>
                <a:spcPts val="0"/>
              </a:spcAft>
              <a:buNone/>
            </a:pPr>
            <a:r>
              <a:t/>
            </a:r>
            <a:endParaRPr/>
          </a:p>
        </p:txBody>
      </p:sp>
      <p:sp>
        <p:nvSpPr>
          <p:cNvPr id="675" name="Google Shape;675;g2238a6a8e2c_1_190:notes"/>
          <p:cNvSpPr txBox="1"/>
          <p:nvPr>
            <p:ph idx="12" type="sldNum"/>
          </p:nvPr>
        </p:nvSpPr>
        <p:spPr>
          <a:xfrm>
            <a:off x="3927775" y="8757590"/>
            <a:ext cx="3004800" cy="462600"/>
          </a:xfrm>
          <a:prstGeom prst="rect">
            <a:avLst/>
          </a:prstGeom>
        </p:spPr>
        <p:txBody>
          <a:bodyPr anchorCtr="0" anchor="b" bIns="46150" lIns="92300" spcFirstLastPara="1" rIns="92300" wrap="square" tIns="4615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0" name="Shape 680"/>
        <p:cNvGrpSpPr/>
        <p:nvPr/>
      </p:nvGrpSpPr>
      <p:grpSpPr>
        <a:xfrm>
          <a:off x="0" y="0"/>
          <a:ext cx="0" cy="0"/>
          <a:chOff x="0" y="0"/>
          <a:chExt cx="0" cy="0"/>
        </a:xfrm>
      </p:grpSpPr>
      <p:sp>
        <p:nvSpPr>
          <p:cNvPr id="681" name="Google Shape;681;g2238a6a8e2c_1_197:notes"/>
          <p:cNvSpPr/>
          <p:nvPr>
            <p:ph idx="2" type="sldImg"/>
          </p:nvPr>
        </p:nvSpPr>
        <p:spPr>
          <a:xfrm>
            <a:off x="701675" y="1152525"/>
            <a:ext cx="5530800" cy="3111600"/>
          </a:xfrm>
          <a:custGeom>
            <a:rect b="b" l="l" r="r" t="t"/>
            <a:pathLst>
              <a:path extrusionOk="0" h="120000" w="120000">
                <a:moveTo>
                  <a:pt x="0" y="0"/>
                </a:moveTo>
                <a:lnTo>
                  <a:pt x="120000" y="0"/>
                </a:lnTo>
                <a:lnTo>
                  <a:pt x="120000" y="120000"/>
                </a:lnTo>
                <a:lnTo>
                  <a:pt x="0" y="120000"/>
                </a:lnTo>
                <a:close/>
              </a:path>
            </a:pathLst>
          </a:custGeom>
        </p:spPr>
      </p:sp>
      <p:sp>
        <p:nvSpPr>
          <p:cNvPr id="682" name="Google Shape;682;g2238a6a8e2c_1_197:notes"/>
          <p:cNvSpPr txBox="1"/>
          <p:nvPr>
            <p:ph idx="1" type="body"/>
          </p:nvPr>
        </p:nvSpPr>
        <p:spPr>
          <a:xfrm>
            <a:off x="693420" y="4437221"/>
            <a:ext cx="5547300" cy="3630600"/>
          </a:xfrm>
          <a:prstGeom prst="rect">
            <a:avLst/>
          </a:prstGeom>
        </p:spPr>
        <p:txBody>
          <a:bodyPr anchorCtr="0" anchor="t" bIns="46150" lIns="92300" spcFirstLastPara="1" rIns="92300" wrap="square" tIns="46150">
            <a:noAutofit/>
          </a:bodyPr>
          <a:lstStyle/>
          <a:p>
            <a:pPr indent="0" lvl="0" marL="0" rtl="0" algn="l">
              <a:spcBef>
                <a:spcPts val="0"/>
              </a:spcBef>
              <a:spcAft>
                <a:spcPts val="0"/>
              </a:spcAft>
              <a:buNone/>
            </a:pPr>
            <a:r>
              <a:t/>
            </a:r>
            <a:endParaRPr/>
          </a:p>
        </p:txBody>
      </p:sp>
      <p:sp>
        <p:nvSpPr>
          <p:cNvPr id="683" name="Google Shape;683;g2238a6a8e2c_1_197:notes"/>
          <p:cNvSpPr txBox="1"/>
          <p:nvPr>
            <p:ph idx="12" type="sldNum"/>
          </p:nvPr>
        </p:nvSpPr>
        <p:spPr>
          <a:xfrm>
            <a:off x="3927775" y="8757590"/>
            <a:ext cx="3004800" cy="462600"/>
          </a:xfrm>
          <a:prstGeom prst="rect">
            <a:avLst/>
          </a:prstGeom>
        </p:spPr>
        <p:txBody>
          <a:bodyPr anchorCtr="0" anchor="b" bIns="46150" lIns="92300" spcFirstLastPara="1" rIns="92300" wrap="square" tIns="4615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8" name="Shape 688"/>
        <p:cNvGrpSpPr/>
        <p:nvPr/>
      </p:nvGrpSpPr>
      <p:grpSpPr>
        <a:xfrm>
          <a:off x="0" y="0"/>
          <a:ext cx="0" cy="0"/>
          <a:chOff x="0" y="0"/>
          <a:chExt cx="0" cy="0"/>
        </a:xfrm>
      </p:grpSpPr>
      <p:sp>
        <p:nvSpPr>
          <p:cNvPr id="689" name="Google Shape;689;g2238a6a8e2c_1_204:notes"/>
          <p:cNvSpPr/>
          <p:nvPr>
            <p:ph idx="2" type="sldImg"/>
          </p:nvPr>
        </p:nvSpPr>
        <p:spPr>
          <a:xfrm>
            <a:off x="701675" y="1152525"/>
            <a:ext cx="5530800" cy="3111600"/>
          </a:xfrm>
          <a:custGeom>
            <a:rect b="b" l="l" r="r" t="t"/>
            <a:pathLst>
              <a:path extrusionOk="0" h="120000" w="120000">
                <a:moveTo>
                  <a:pt x="0" y="0"/>
                </a:moveTo>
                <a:lnTo>
                  <a:pt x="120000" y="0"/>
                </a:lnTo>
                <a:lnTo>
                  <a:pt x="120000" y="120000"/>
                </a:lnTo>
                <a:lnTo>
                  <a:pt x="0" y="120000"/>
                </a:lnTo>
                <a:close/>
              </a:path>
            </a:pathLst>
          </a:custGeom>
        </p:spPr>
      </p:sp>
      <p:sp>
        <p:nvSpPr>
          <p:cNvPr id="690" name="Google Shape;690;g2238a6a8e2c_1_204:notes"/>
          <p:cNvSpPr txBox="1"/>
          <p:nvPr>
            <p:ph idx="1" type="body"/>
          </p:nvPr>
        </p:nvSpPr>
        <p:spPr>
          <a:xfrm>
            <a:off x="693420" y="4437221"/>
            <a:ext cx="5547300" cy="3630600"/>
          </a:xfrm>
          <a:prstGeom prst="rect">
            <a:avLst/>
          </a:prstGeom>
        </p:spPr>
        <p:txBody>
          <a:bodyPr anchorCtr="0" anchor="t" bIns="46150" lIns="92300" spcFirstLastPara="1" rIns="92300" wrap="square" tIns="46150">
            <a:noAutofit/>
          </a:bodyPr>
          <a:lstStyle/>
          <a:p>
            <a:pPr indent="0" lvl="0" marL="0" rtl="0" algn="l">
              <a:spcBef>
                <a:spcPts val="0"/>
              </a:spcBef>
              <a:spcAft>
                <a:spcPts val="0"/>
              </a:spcAft>
              <a:buNone/>
            </a:pPr>
            <a:r>
              <a:t/>
            </a:r>
            <a:endParaRPr/>
          </a:p>
        </p:txBody>
      </p:sp>
      <p:sp>
        <p:nvSpPr>
          <p:cNvPr id="691" name="Google Shape;691;g2238a6a8e2c_1_204:notes"/>
          <p:cNvSpPr txBox="1"/>
          <p:nvPr>
            <p:ph idx="12" type="sldNum"/>
          </p:nvPr>
        </p:nvSpPr>
        <p:spPr>
          <a:xfrm>
            <a:off x="3927775" y="8757590"/>
            <a:ext cx="3004800" cy="462600"/>
          </a:xfrm>
          <a:prstGeom prst="rect">
            <a:avLst/>
          </a:prstGeom>
        </p:spPr>
        <p:txBody>
          <a:bodyPr anchorCtr="0" anchor="b" bIns="46150" lIns="92300" spcFirstLastPara="1" rIns="92300" wrap="square" tIns="4615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6" name="Shape 696"/>
        <p:cNvGrpSpPr/>
        <p:nvPr/>
      </p:nvGrpSpPr>
      <p:grpSpPr>
        <a:xfrm>
          <a:off x="0" y="0"/>
          <a:ext cx="0" cy="0"/>
          <a:chOff x="0" y="0"/>
          <a:chExt cx="0" cy="0"/>
        </a:xfrm>
      </p:grpSpPr>
      <p:sp>
        <p:nvSpPr>
          <p:cNvPr id="697" name="Google Shape;697;g221cb8c9ada_0_79:notes"/>
          <p:cNvSpPr/>
          <p:nvPr>
            <p:ph idx="2" type="sldImg"/>
          </p:nvPr>
        </p:nvSpPr>
        <p:spPr>
          <a:xfrm>
            <a:off x="701675" y="1152525"/>
            <a:ext cx="5530800" cy="3111600"/>
          </a:xfrm>
          <a:custGeom>
            <a:rect b="b" l="l" r="r" t="t"/>
            <a:pathLst>
              <a:path extrusionOk="0" h="120000" w="120000">
                <a:moveTo>
                  <a:pt x="0" y="0"/>
                </a:moveTo>
                <a:lnTo>
                  <a:pt x="120000" y="0"/>
                </a:lnTo>
                <a:lnTo>
                  <a:pt x="120000" y="120000"/>
                </a:lnTo>
                <a:lnTo>
                  <a:pt x="0" y="120000"/>
                </a:lnTo>
                <a:close/>
              </a:path>
            </a:pathLst>
          </a:custGeom>
        </p:spPr>
      </p:sp>
      <p:sp>
        <p:nvSpPr>
          <p:cNvPr id="698" name="Google Shape;698;g221cb8c9ada_0_79:notes"/>
          <p:cNvSpPr txBox="1"/>
          <p:nvPr>
            <p:ph idx="1" type="body"/>
          </p:nvPr>
        </p:nvSpPr>
        <p:spPr>
          <a:xfrm>
            <a:off x="693420" y="4437221"/>
            <a:ext cx="5547300" cy="3630600"/>
          </a:xfrm>
          <a:prstGeom prst="rect">
            <a:avLst/>
          </a:prstGeom>
        </p:spPr>
        <p:txBody>
          <a:bodyPr anchorCtr="0" anchor="t" bIns="46150" lIns="92300" spcFirstLastPara="1" rIns="92300" wrap="square" tIns="46150">
            <a:noAutofit/>
          </a:bodyPr>
          <a:lstStyle/>
          <a:p>
            <a:pPr indent="0" lvl="0" marL="0" rtl="0" algn="l">
              <a:spcBef>
                <a:spcPts val="0"/>
              </a:spcBef>
              <a:spcAft>
                <a:spcPts val="0"/>
              </a:spcAft>
              <a:buNone/>
            </a:pPr>
            <a:r>
              <a:rPr lang="en-US"/>
              <a:t>Up till now the talk was theoretical…</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In this next &amp; final section, we are going to go through what’s available to us as C++ developers &amp; look at a small case study</a:t>
            </a:r>
            <a:endParaRPr/>
          </a:p>
          <a:p>
            <a:pPr indent="0" lvl="0" marL="0" rtl="0" algn="l">
              <a:spcBef>
                <a:spcPts val="0"/>
              </a:spcBef>
              <a:spcAft>
                <a:spcPts val="0"/>
              </a:spcAft>
              <a:buNone/>
            </a:pPr>
            <a:r>
              <a:rPr lang="en-US"/>
              <a:t>of building our own monadic library…</a:t>
            </a:r>
            <a:endParaRPr/>
          </a:p>
        </p:txBody>
      </p:sp>
      <p:sp>
        <p:nvSpPr>
          <p:cNvPr id="699" name="Google Shape;699;g221cb8c9ada_0_79:notes"/>
          <p:cNvSpPr txBox="1"/>
          <p:nvPr>
            <p:ph idx="12" type="sldNum"/>
          </p:nvPr>
        </p:nvSpPr>
        <p:spPr>
          <a:xfrm>
            <a:off x="3927775" y="8757590"/>
            <a:ext cx="3004800" cy="462600"/>
          </a:xfrm>
          <a:prstGeom prst="rect">
            <a:avLst/>
          </a:prstGeom>
        </p:spPr>
        <p:txBody>
          <a:bodyPr anchorCtr="0" anchor="b" bIns="46150" lIns="92300" spcFirstLastPara="1" rIns="92300" wrap="square" tIns="4615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3" name="Shape 703"/>
        <p:cNvGrpSpPr/>
        <p:nvPr/>
      </p:nvGrpSpPr>
      <p:grpSpPr>
        <a:xfrm>
          <a:off x="0" y="0"/>
          <a:ext cx="0" cy="0"/>
          <a:chOff x="0" y="0"/>
          <a:chExt cx="0" cy="0"/>
        </a:xfrm>
      </p:grpSpPr>
      <p:sp>
        <p:nvSpPr>
          <p:cNvPr id="704" name="Google Shape;704;g221cb8c9ada_0_60:notes"/>
          <p:cNvSpPr/>
          <p:nvPr>
            <p:ph idx="2" type="sldImg"/>
          </p:nvPr>
        </p:nvSpPr>
        <p:spPr>
          <a:xfrm>
            <a:off x="701675" y="1152525"/>
            <a:ext cx="5530800" cy="3111600"/>
          </a:xfrm>
          <a:custGeom>
            <a:rect b="b" l="l" r="r" t="t"/>
            <a:pathLst>
              <a:path extrusionOk="0" h="120000" w="120000">
                <a:moveTo>
                  <a:pt x="0" y="0"/>
                </a:moveTo>
                <a:lnTo>
                  <a:pt x="120000" y="0"/>
                </a:lnTo>
                <a:lnTo>
                  <a:pt x="120000" y="120000"/>
                </a:lnTo>
                <a:lnTo>
                  <a:pt x="0" y="120000"/>
                </a:lnTo>
                <a:close/>
              </a:path>
            </a:pathLst>
          </a:custGeom>
        </p:spPr>
      </p:sp>
      <p:sp>
        <p:nvSpPr>
          <p:cNvPr id="705" name="Google Shape;705;g221cb8c9ada_0_60:notes"/>
          <p:cNvSpPr txBox="1"/>
          <p:nvPr>
            <p:ph idx="1" type="body"/>
          </p:nvPr>
        </p:nvSpPr>
        <p:spPr>
          <a:xfrm>
            <a:off x="693420" y="4437221"/>
            <a:ext cx="5547300" cy="3630600"/>
          </a:xfrm>
          <a:prstGeom prst="rect">
            <a:avLst/>
          </a:prstGeom>
        </p:spPr>
        <p:txBody>
          <a:bodyPr anchorCtr="0" anchor="t" bIns="46150" lIns="92300" spcFirstLastPara="1" rIns="92300" wrap="square" tIns="46150">
            <a:noAutofit/>
          </a:bodyPr>
          <a:lstStyle/>
          <a:p>
            <a:pPr indent="0" lvl="0" marL="0" rtl="0" algn="l">
              <a:spcBef>
                <a:spcPts val="0"/>
              </a:spcBef>
              <a:spcAft>
                <a:spcPts val="0"/>
              </a:spcAft>
              <a:buNone/>
            </a:pPr>
            <a:r>
              <a:rPr lang="en-US"/>
              <a:t>Let’s start with going over what’s out there… Some of those things we already touched upon…</a:t>
            </a:r>
            <a:endParaRPr/>
          </a:p>
        </p:txBody>
      </p:sp>
      <p:sp>
        <p:nvSpPr>
          <p:cNvPr id="706" name="Google Shape;706;g221cb8c9ada_0_60:notes"/>
          <p:cNvSpPr txBox="1"/>
          <p:nvPr>
            <p:ph idx="12" type="sldNum"/>
          </p:nvPr>
        </p:nvSpPr>
        <p:spPr>
          <a:xfrm>
            <a:off x="3927775" y="8757590"/>
            <a:ext cx="3004800" cy="462600"/>
          </a:xfrm>
          <a:prstGeom prst="rect">
            <a:avLst/>
          </a:prstGeom>
        </p:spPr>
        <p:txBody>
          <a:bodyPr anchorCtr="0" anchor="b" bIns="46150" lIns="92300" spcFirstLastPara="1" rIns="92300" wrap="square" tIns="4615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0" name="Shape 710"/>
        <p:cNvGrpSpPr/>
        <p:nvPr/>
      </p:nvGrpSpPr>
      <p:grpSpPr>
        <a:xfrm>
          <a:off x="0" y="0"/>
          <a:ext cx="0" cy="0"/>
          <a:chOff x="0" y="0"/>
          <a:chExt cx="0" cy="0"/>
        </a:xfrm>
      </p:grpSpPr>
      <p:sp>
        <p:nvSpPr>
          <p:cNvPr id="711" name="Google Shape;711;g2239064f90e_0_159:notes"/>
          <p:cNvSpPr/>
          <p:nvPr>
            <p:ph idx="2" type="sldImg"/>
          </p:nvPr>
        </p:nvSpPr>
        <p:spPr>
          <a:xfrm>
            <a:off x="701675" y="1152525"/>
            <a:ext cx="5530800" cy="3111600"/>
          </a:xfrm>
          <a:custGeom>
            <a:rect b="b" l="l" r="r" t="t"/>
            <a:pathLst>
              <a:path extrusionOk="0" h="120000" w="120000">
                <a:moveTo>
                  <a:pt x="0" y="0"/>
                </a:moveTo>
                <a:lnTo>
                  <a:pt x="120000" y="0"/>
                </a:lnTo>
                <a:lnTo>
                  <a:pt x="120000" y="120000"/>
                </a:lnTo>
                <a:lnTo>
                  <a:pt x="0" y="120000"/>
                </a:lnTo>
                <a:close/>
              </a:path>
            </a:pathLst>
          </a:custGeom>
        </p:spPr>
      </p:sp>
      <p:sp>
        <p:nvSpPr>
          <p:cNvPr id="712" name="Google Shape;712;g2239064f90e_0_159:notes"/>
          <p:cNvSpPr txBox="1"/>
          <p:nvPr>
            <p:ph idx="1" type="body"/>
          </p:nvPr>
        </p:nvSpPr>
        <p:spPr>
          <a:xfrm>
            <a:off x="693420" y="4437221"/>
            <a:ext cx="5547300" cy="3630600"/>
          </a:xfrm>
          <a:prstGeom prst="rect">
            <a:avLst/>
          </a:prstGeom>
        </p:spPr>
        <p:txBody>
          <a:bodyPr anchorCtr="0" anchor="t" bIns="46150" lIns="92300" spcFirstLastPara="1" rIns="92300" wrap="square" tIns="46150">
            <a:noAutofit/>
          </a:bodyPr>
          <a:lstStyle/>
          <a:p>
            <a:pPr indent="0" lvl="0" marL="0" rtl="0" algn="l">
              <a:spcBef>
                <a:spcPts val="0"/>
              </a:spcBef>
              <a:spcAft>
                <a:spcPts val="0"/>
              </a:spcAft>
              <a:buNone/>
            </a:pPr>
            <a:r>
              <a:rPr lang="en-US"/>
              <a:t>Starting with one of those – std::optional – a very important type in the stl… Semantics are quite simple - there’s either a value or no value…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Introduced in C++17. Unfortunately, though, we only get the monadic operations in C++23 – quite the lag between introducing the type * </a:t>
            </a:r>
            <a:r>
              <a:rPr lang="en-US"/>
              <a:t>acknowledging</a:t>
            </a:r>
            <a:endParaRPr/>
          </a:p>
          <a:p>
            <a:pPr indent="0" lvl="0" marL="0" rtl="0" algn="l">
              <a:spcBef>
                <a:spcPts val="0"/>
              </a:spcBef>
              <a:spcAft>
                <a:spcPts val="0"/>
              </a:spcAft>
              <a:buNone/>
            </a:pPr>
            <a:r>
              <a:rPr lang="en-US"/>
              <a:t>the usefulness of viewing optional as a monad…</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For those we have - transform/and_then, already looked at. And also or_else, taking a lambda which gets called if the input optional is null…</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This is how it looks - from C++ reference.. We can kinda notice the nice composition of those operation &amp; this or_else in the end is like a catch_all,</a:t>
            </a:r>
            <a:endParaRPr/>
          </a:p>
          <a:p>
            <a:pPr indent="0" lvl="0" marL="0" rtl="0" algn="l">
              <a:spcBef>
                <a:spcPts val="0"/>
              </a:spcBef>
              <a:spcAft>
                <a:spcPts val="0"/>
              </a:spcAft>
              <a:buNone/>
            </a:pPr>
            <a:r>
              <a:rPr lang="en-US"/>
              <a:t>ensures that we don’t need to check the end optional, so it’s always safe to dereference down there…</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Overall std::optional is great &amp; it’s becoming greater…</a:t>
            </a:r>
            <a:endParaRPr/>
          </a:p>
        </p:txBody>
      </p:sp>
      <p:sp>
        <p:nvSpPr>
          <p:cNvPr id="713" name="Google Shape;713;g2239064f90e_0_159:notes"/>
          <p:cNvSpPr txBox="1"/>
          <p:nvPr>
            <p:ph idx="12" type="sldNum"/>
          </p:nvPr>
        </p:nvSpPr>
        <p:spPr>
          <a:xfrm>
            <a:off x="3927775" y="8757590"/>
            <a:ext cx="3004800" cy="462600"/>
          </a:xfrm>
          <a:prstGeom prst="rect">
            <a:avLst/>
          </a:prstGeom>
        </p:spPr>
        <p:txBody>
          <a:bodyPr anchorCtr="0" anchor="b" bIns="46150" lIns="92300" spcFirstLastPara="1" rIns="92300" wrap="square" tIns="4615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1" name="Shape 721"/>
        <p:cNvGrpSpPr/>
        <p:nvPr/>
      </p:nvGrpSpPr>
      <p:grpSpPr>
        <a:xfrm>
          <a:off x="0" y="0"/>
          <a:ext cx="0" cy="0"/>
          <a:chOff x="0" y="0"/>
          <a:chExt cx="0" cy="0"/>
        </a:xfrm>
      </p:grpSpPr>
      <p:sp>
        <p:nvSpPr>
          <p:cNvPr id="722" name="Google Shape;722;g2239064f90e_0_102:notes"/>
          <p:cNvSpPr/>
          <p:nvPr>
            <p:ph idx="2" type="sldImg"/>
          </p:nvPr>
        </p:nvSpPr>
        <p:spPr>
          <a:xfrm>
            <a:off x="701675" y="1152525"/>
            <a:ext cx="5530800" cy="3111600"/>
          </a:xfrm>
          <a:custGeom>
            <a:rect b="b" l="l" r="r" t="t"/>
            <a:pathLst>
              <a:path extrusionOk="0" h="120000" w="120000">
                <a:moveTo>
                  <a:pt x="0" y="0"/>
                </a:moveTo>
                <a:lnTo>
                  <a:pt x="120000" y="0"/>
                </a:lnTo>
                <a:lnTo>
                  <a:pt x="120000" y="120000"/>
                </a:lnTo>
                <a:lnTo>
                  <a:pt x="0" y="120000"/>
                </a:lnTo>
                <a:close/>
              </a:path>
            </a:pathLst>
          </a:custGeom>
        </p:spPr>
      </p:sp>
      <p:sp>
        <p:nvSpPr>
          <p:cNvPr id="723" name="Google Shape;723;g2239064f90e_0_102:notes"/>
          <p:cNvSpPr txBox="1"/>
          <p:nvPr>
            <p:ph idx="1" type="body"/>
          </p:nvPr>
        </p:nvSpPr>
        <p:spPr>
          <a:xfrm>
            <a:off x="693420" y="4437221"/>
            <a:ext cx="5547300" cy="3630600"/>
          </a:xfrm>
          <a:prstGeom prst="rect">
            <a:avLst/>
          </a:prstGeom>
        </p:spPr>
        <p:txBody>
          <a:bodyPr anchorCtr="0" anchor="t" bIns="46150" lIns="92300" spcFirstLastPara="1" rIns="92300" wrap="square" tIns="46150">
            <a:noAutofit/>
          </a:bodyPr>
          <a:lstStyle/>
          <a:p>
            <a:pPr indent="0" lvl="0" marL="0" rtl="0" algn="l">
              <a:spcBef>
                <a:spcPts val="0"/>
              </a:spcBef>
              <a:spcAft>
                <a:spcPts val="0"/>
              </a:spcAft>
              <a:buNone/>
            </a:pPr>
            <a:r>
              <a:rPr lang="en-US"/>
              <a:t>An OS version of it is tl optional… Sy Brand built this library &amp; it is the basis of monadic operations in std::optional.</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An interesting thig is it allows us to store references within, which we cannot do with std::optional. </a:t>
            </a:r>
            <a:r>
              <a:rPr b="1" lang="en-US"/>
              <a:t>***Quite convenient,</a:t>
            </a:r>
            <a:endParaRPr b="1"/>
          </a:p>
          <a:p>
            <a:pPr indent="0" lvl="0" marL="0" rtl="0" algn="l">
              <a:spcBef>
                <a:spcPts val="0"/>
              </a:spcBef>
              <a:spcAft>
                <a:spcPts val="0"/>
              </a:spcAft>
              <a:buNone/>
            </a:pPr>
            <a:r>
              <a:rPr b="1" lang="en-US"/>
              <a:t>as opposed to needing to create reference wrappers…***</a:t>
            </a:r>
            <a:endParaRPr b="1"/>
          </a:p>
          <a:p>
            <a:pPr indent="0" lvl="0" marL="0" rtl="0" algn="l">
              <a:spcBef>
                <a:spcPts val="0"/>
              </a:spcBef>
              <a:spcAft>
                <a:spcPts val="0"/>
              </a:spcAft>
              <a:buNone/>
            </a:pPr>
            <a:r>
              <a:t/>
            </a:r>
            <a:endParaRPr/>
          </a:p>
          <a:p>
            <a:pPr indent="0" lvl="0" marL="0" rtl="0" algn="l">
              <a:spcBef>
                <a:spcPts val="0"/>
              </a:spcBef>
              <a:spcAft>
                <a:spcPts val="0"/>
              </a:spcAft>
              <a:buNone/>
            </a:pPr>
            <a:r>
              <a:rPr lang="en-US"/>
              <a:t>Also, it allows us to return void from our lambdas. Useful because in some cases, we just wanna unwrap the optional we’re dealing </a:t>
            </a:r>
            <a:r>
              <a:rPr lang="en-US"/>
              <a:t>with… </a:t>
            </a:r>
            <a:endParaRPr/>
          </a:p>
          <a:p>
            <a:pPr indent="0" lvl="0" marL="0" rtl="0" algn="l">
              <a:spcBef>
                <a:spcPts val="0"/>
              </a:spcBef>
              <a:spcAft>
                <a:spcPts val="0"/>
              </a:spcAft>
              <a:buNone/>
            </a:pPr>
            <a:r>
              <a:rPr lang="en-US"/>
              <a:t>I’ve seen a lot of cases when reviewing PRs, where I wanna just do some logging, if the optional is set, for example… Not necessarily do</a:t>
            </a:r>
            <a:endParaRPr/>
          </a:p>
          <a:p>
            <a:pPr indent="0" lvl="0" marL="0" rtl="0" algn="l">
              <a:spcBef>
                <a:spcPts val="0"/>
              </a:spcBef>
              <a:spcAft>
                <a:spcPts val="0"/>
              </a:spcAft>
              <a:buNone/>
            </a:pPr>
            <a:r>
              <a:rPr lang="en-US"/>
              <a:t>anything else with its value…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In addition to that, the API is quite rich… We have all the monadic operations from the standard, as well as some convenience ones, </a:t>
            </a:r>
            <a:endParaRPr/>
          </a:p>
          <a:p>
            <a:pPr indent="0" lvl="0" marL="0" rtl="0" algn="l">
              <a:spcBef>
                <a:spcPts val="0"/>
              </a:spcBef>
              <a:spcAft>
                <a:spcPts val="0"/>
              </a:spcAft>
              <a:buNone/>
            </a:pPr>
            <a:r>
              <a:rPr lang="en-US"/>
              <a:t>like map_or, which would translate to transform_or. This is basically combining transform and or_else, without the need to pass a</a:t>
            </a:r>
            <a:endParaRPr/>
          </a:p>
          <a:p>
            <a:pPr indent="0" lvl="0" marL="0" rtl="0" algn="l">
              <a:spcBef>
                <a:spcPts val="0"/>
              </a:spcBef>
              <a:spcAft>
                <a:spcPts val="0"/>
              </a:spcAft>
              <a:buNone/>
            </a:pPr>
            <a:r>
              <a:rPr lang="en-US"/>
              <a:t>separate lambda…</a:t>
            </a:r>
            <a:endParaRPr/>
          </a:p>
        </p:txBody>
      </p:sp>
      <p:sp>
        <p:nvSpPr>
          <p:cNvPr id="724" name="Google Shape;724;g2239064f90e_0_102:notes"/>
          <p:cNvSpPr txBox="1"/>
          <p:nvPr>
            <p:ph idx="12" type="sldNum"/>
          </p:nvPr>
        </p:nvSpPr>
        <p:spPr>
          <a:xfrm>
            <a:off x="3927775" y="8757590"/>
            <a:ext cx="3004800" cy="462600"/>
          </a:xfrm>
          <a:prstGeom prst="rect">
            <a:avLst/>
          </a:prstGeom>
        </p:spPr>
        <p:txBody>
          <a:bodyPr anchorCtr="0" anchor="b" bIns="46150" lIns="92300" spcFirstLastPara="1" rIns="92300" wrap="square" tIns="4615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3" name="Shape 253"/>
        <p:cNvGrpSpPr/>
        <p:nvPr/>
      </p:nvGrpSpPr>
      <p:grpSpPr>
        <a:xfrm>
          <a:off x="0" y="0"/>
          <a:ext cx="0" cy="0"/>
          <a:chOff x="0" y="0"/>
          <a:chExt cx="0" cy="0"/>
        </a:xfrm>
      </p:grpSpPr>
      <p:sp>
        <p:nvSpPr>
          <p:cNvPr id="254" name="Google Shape;254;g221cb8c9ada_0_34:notes"/>
          <p:cNvSpPr/>
          <p:nvPr>
            <p:ph idx="2" type="sldImg"/>
          </p:nvPr>
        </p:nvSpPr>
        <p:spPr>
          <a:xfrm>
            <a:off x="701675" y="1152525"/>
            <a:ext cx="5530800" cy="3111600"/>
          </a:xfrm>
          <a:custGeom>
            <a:rect b="b" l="l" r="r" t="t"/>
            <a:pathLst>
              <a:path extrusionOk="0" h="120000" w="120000">
                <a:moveTo>
                  <a:pt x="0" y="0"/>
                </a:moveTo>
                <a:lnTo>
                  <a:pt x="120000" y="0"/>
                </a:lnTo>
                <a:lnTo>
                  <a:pt x="120000" y="120000"/>
                </a:lnTo>
                <a:lnTo>
                  <a:pt x="0" y="120000"/>
                </a:lnTo>
                <a:close/>
              </a:path>
            </a:pathLst>
          </a:custGeom>
        </p:spPr>
      </p:sp>
      <p:sp>
        <p:nvSpPr>
          <p:cNvPr id="255" name="Google Shape;255;g221cb8c9ada_0_34:notes"/>
          <p:cNvSpPr txBox="1"/>
          <p:nvPr>
            <p:ph idx="1" type="body"/>
          </p:nvPr>
        </p:nvSpPr>
        <p:spPr>
          <a:xfrm>
            <a:off x="693420" y="4437221"/>
            <a:ext cx="5547300" cy="3630600"/>
          </a:xfrm>
          <a:prstGeom prst="rect">
            <a:avLst/>
          </a:prstGeom>
        </p:spPr>
        <p:txBody>
          <a:bodyPr anchorCtr="0" anchor="t" bIns="46150" lIns="92300" spcFirstLastPara="1" rIns="92300" wrap="square" tIns="46150">
            <a:noAutofit/>
          </a:bodyPr>
          <a:lstStyle/>
          <a:p>
            <a:pPr indent="0" lvl="0" marL="0" rtl="0" algn="l">
              <a:spcBef>
                <a:spcPts val="0"/>
              </a:spcBef>
              <a:spcAft>
                <a:spcPts val="0"/>
              </a:spcAft>
              <a:buNone/>
            </a:pPr>
            <a:r>
              <a:t/>
            </a:r>
            <a:endParaRPr/>
          </a:p>
        </p:txBody>
      </p:sp>
      <p:sp>
        <p:nvSpPr>
          <p:cNvPr id="256" name="Google Shape;256;g221cb8c9ada_0_34:notes"/>
          <p:cNvSpPr txBox="1"/>
          <p:nvPr>
            <p:ph idx="12" type="sldNum"/>
          </p:nvPr>
        </p:nvSpPr>
        <p:spPr>
          <a:xfrm>
            <a:off x="3927775" y="8757590"/>
            <a:ext cx="3004800" cy="462600"/>
          </a:xfrm>
          <a:prstGeom prst="rect">
            <a:avLst/>
          </a:prstGeom>
        </p:spPr>
        <p:txBody>
          <a:bodyPr anchorCtr="0" anchor="b" bIns="46150" lIns="92300" spcFirstLastPara="1" rIns="92300" wrap="square" tIns="4615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4" name="Shape 734"/>
        <p:cNvGrpSpPr/>
        <p:nvPr/>
      </p:nvGrpSpPr>
      <p:grpSpPr>
        <a:xfrm>
          <a:off x="0" y="0"/>
          <a:ext cx="0" cy="0"/>
          <a:chOff x="0" y="0"/>
          <a:chExt cx="0" cy="0"/>
        </a:xfrm>
      </p:grpSpPr>
      <p:sp>
        <p:nvSpPr>
          <p:cNvPr id="735" name="Google Shape;735;g2239064f90e_0_17:notes"/>
          <p:cNvSpPr/>
          <p:nvPr>
            <p:ph idx="2" type="sldImg"/>
          </p:nvPr>
        </p:nvSpPr>
        <p:spPr>
          <a:xfrm>
            <a:off x="701675" y="1152525"/>
            <a:ext cx="5530800" cy="3111600"/>
          </a:xfrm>
          <a:custGeom>
            <a:rect b="b" l="l" r="r" t="t"/>
            <a:pathLst>
              <a:path extrusionOk="0" h="120000" w="120000">
                <a:moveTo>
                  <a:pt x="0" y="0"/>
                </a:moveTo>
                <a:lnTo>
                  <a:pt x="120000" y="0"/>
                </a:lnTo>
                <a:lnTo>
                  <a:pt x="120000" y="120000"/>
                </a:lnTo>
                <a:lnTo>
                  <a:pt x="0" y="120000"/>
                </a:lnTo>
                <a:close/>
              </a:path>
            </a:pathLst>
          </a:custGeom>
        </p:spPr>
      </p:sp>
      <p:sp>
        <p:nvSpPr>
          <p:cNvPr id="736" name="Google Shape;736;g2239064f90e_0_17:notes"/>
          <p:cNvSpPr txBox="1"/>
          <p:nvPr>
            <p:ph idx="1" type="body"/>
          </p:nvPr>
        </p:nvSpPr>
        <p:spPr>
          <a:xfrm>
            <a:off x="693420" y="4437221"/>
            <a:ext cx="5547300" cy="3630600"/>
          </a:xfrm>
          <a:prstGeom prst="rect">
            <a:avLst/>
          </a:prstGeom>
        </p:spPr>
        <p:txBody>
          <a:bodyPr anchorCtr="0" anchor="t" bIns="46150" lIns="92300" spcFirstLastPara="1" rIns="92300" wrap="square" tIns="46150">
            <a:noAutofit/>
          </a:bodyPr>
          <a:lstStyle/>
          <a:p>
            <a:pPr indent="0" lvl="0" marL="0" rtl="0" algn="l">
              <a:spcBef>
                <a:spcPts val="0"/>
              </a:spcBef>
              <a:spcAft>
                <a:spcPts val="0"/>
              </a:spcAft>
              <a:buNone/>
            </a:pPr>
            <a:r>
              <a:rPr lang="en-US"/>
              <a:t>Another very popular one is std::expected… Very similar to std::optional, but embeds an exception component… The semantics are</a:t>
            </a:r>
            <a:endParaRPr/>
          </a:p>
          <a:p>
            <a:pPr indent="0" lvl="0" marL="0" rtl="0" algn="l">
              <a:spcBef>
                <a:spcPts val="0"/>
              </a:spcBef>
              <a:spcAft>
                <a:spcPts val="0"/>
              </a:spcAft>
              <a:buNone/>
            </a:pPr>
            <a:r>
              <a:rPr lang="en-US"/>
              <a:t>- you either have a value, or exception… It’s coming into C++23..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And hurray hurray,  monadic operations are coming as well…</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A short example here, which I wrote (meaning it’s available with some compilers already). Parsing a number is the one we’re looking at…</a:t>
            </a:r>
            <a:endParaRPr/>
          </a:p>
          <a:p>
            <a:pPr indent="0" lvl="0" marL="0" rtl="0" algn="l">
              <a:spcBef>
                <a:spcPts val="0"/>
              </a:spcBef>
              <a:spcAft>
                <a:spcPts val="0"/>
              </a:spcAft>
              <a:buNone/>
            </a:pPr>
            <a:r>
              <a:rPr lang="en-US"/>
              <a:t>Assume that can result in several diff errors &amp; we want to propagate it to our callers by means other than throwing…</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From there, we can call transform. After wards we have transform_error, which gets called if we have an error… Note here that the first</a:t>
            </a:r>
            <a:endParaRPr/>
          </a:p>
          <a:p>
            <a:pPr indent="0" lvl="0" marL="0" rtl="0" algn="l">
              <a:spcBef>
                <a:spcPts val="0"/>
              </a:spcBef>
              <a:spcAft>
                <a:spcPts val="0"/>
              </a:spcAft>
              <a:buNone/>
            </a:pPr>
            <a:r>
              <a:rPr lang="en-US"/>
              <a:t>transform might end up modifying the type of std::expected, but transform_error would still work since the error type will be</a:t>
            </a:r>
            <a:endParaRPr/>
          </a:p>
          <a:p>
            <a:pPr indent="0" lvl="0" marL="0" rtl="0" algn="l">
              <a:spcBef>
                <a:spcPts val="0"/>
              </a:spcBef>
              <a:spcAft>
                <a:spcPts val="0"/>
              </a:spcAft>
              <a:buNone/>
            </a:pPr>
            <a:r>
              <a:rPr lang="en-US"/>
              <a:t>preserved in the potentially new type…</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We also have or_else as a catch all…</a:t>
            </a:r>
            <a:endParaRPr/>
          </a:p>
        </p:txBody>
      </p:sp>
      <p:sp>
        <p:nvSpPr>
          <p:cNvPr id="737" name="Google Shape;737;g2239064f90e_0_17:notes"/>
          <p:cNvSpPr txBox="1"/>
          <p:nvPr>
            <p:ph idx="12" type="sldNum"/>
          </p:nvPr>
        </p:nvSpPr>
        <p:spPr>
          <a:xfrm>
            <a:off x="3927775" y="8757590"/>
            <a:ext cx="3004800" cy="462600"/>
          </a:xfrm>
          <a:prstGeom prst="rect">
            <a:avLst/>
          </a:prstGeom>
        </p:spPr>
        <p:txBody>
          <a:bodyPr anchorCtr="0" anchor="b" bIns="46150" lIns="92300" spcFirstLastPara="1" rIns="92300" wrap="square" tIns="4615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5" name="Shape 745"/>
        <p:cNvGrpSpPr/>
        <p:nvPr/>
      </p:nvGrpSpPr>
      <p:grpSpPr>
        <a:xfrm>
          <a:off x="0" y="0"/>
          <a:ext cx="0" cy="0"/>
          <a:chOff x="0" y="0"/>
          <a:chExt cx="0" cy="0"/>
        </a:xfrm>
      </p:grpSpPr>
      <p:sp>
        <p:nvSpPr>
          <p:cNvPr id="746" name="Google Shape;746;g2239064f90e_0_139:notes"/>
          <p:cNvSpPr/>
          <p:nvPr>
            <p:ph idx="2" type="sldImg"/>
          </p:nvPr>
        </p:nvSpPr>
        <p:spPr>
          <a:xfrm>
            <a:off x="701675" y="1152525"/>
            <a:ext cx="5530800" cy="3111600"/>
          </a:xfrm>
          <a:custGeom>
            <a:rect b="b" l="l" r="r" t="t"/>
            <a:pathLst>
              <a:path extrusionOk="0" h="120000" w="120000">
                <a:moveTo>
                  <a:pt x="0" y="0"/>
                </a:moveTo>
                <a:lnTo>
                  <a:pt x="120000" y="0"/>
                </a:lnTo>
                <a:lnTo>
                  <a:pt x="120000" y="120000"/>
                </a:lnTo>
                <a:lnTo>
                  <a:pt x="0" y="120000"/>
                </a:lnTo>
                <a:close/>
              </a:path>
            </a:pathLst>
          </a:custGeom>
        </p:spPr>
      </p:sp>
      <p:sp>
        <p:nvSpPr>
          <p:cNvPr id="747" name="Google Shape;747;g2239064f90e_0_139:notes"/>
          <p:cNvSpPr txBox="1"/>
          <p:nvPr>
            <p:ph idx="1" type="body"/>
          </p:nvPr>
        </p:nvSpPr>
        <p:spPr>
          <a:xfrm>
            <a:off x="693420" y="4437221"/>
            <a:ext cx="5547300" cy="3630600"/>
          </a:xfrm>
          <a:prstGeom prst="rect">
            <a:avLst/>
          </a:prstGeom>
        </p:spPr>
        <p:txBody>
          <a:bodyPr anchorCtr="0" anchor="t" bIns="46150" lIns="92300" spcFirstLastPara="1" rIns="92300" wrap="square" tIns="46150">
            <a:noAutofit/>
          </a:bodyPr>
          <a:lstStyle/>
          <a:p>
            <a:pPr indent="0" lvl="0" marL="0" rtl="0" algn="l">
              <a:spcBef>
                <a:spcPts val="0"/>
              </a:spcBef>
              <a:spcAft>
                <a:spcPts val="0"/>
              </a:spcAft>
              <a:buNone/>
            </a:pPr>
            <a:r>
              <a:rPr lang="en-US"/>
              <a:t>Moving on, we also have tl::expected. Available pre-C++23 Same author here…</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An example worth looking at is storing void as the expected type… Up till recently I thought that wasn’t possible in the standard version, but it is, which is great!</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This is actually from a library I’m working on… We basically send an asynchronous request, submitting</a:t>
            </a:r>
            <a:endParaRPr/>
          </a:p>
          <a:p>
            <a:pPr indent="0" lvl="0" marL="0" rtl="0" algn="l">
              <a:spcBef>
                <a:spcPts val="0"/>
              </a:spcBef>
              <a:spcAft>
                <a:spcPts val="0"/>
              </a:spcAft>
              <a:buNone/>
            </a:pPr>
            <a:r>
              <a:rPr lang="en-US"/>
              <a:t> the request itself might fail. But once you submit it, there’s</a:t>
            </a:r>
            <a:endParaRPr/>
          </a:p>
          <a:p>
            <a:pPr indent="0" lvl="0" marL="0" rtl="0" algn="l">
              <a:spcBef>
                <a:spcPts val="0"/>
              </a:spcBef>
              <a:spcAft>
                <a:spcPts val="0"/>
              </a:spcAft>
              <a:buNone/>
            </a:pPr>
            <a:r>
              <a:rPr lang="en-US"/>
              <a:t>nothing to wait on, really or to block on =&gt; void is a good type for the return value…</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Alternatively I could re-write this with an optional exception as return value, but it’s really weird to have the positive</a:t>
            </a:r>
            <a:endParaRPr/>
          </a:p>
          <a:p>
            <a:pPr indent="0" lvl="0" marL="0" rtl="0" algn="l">
              <a:spcBef>
                <a:spcPts val="0"/>
              </a:spcBef>
              <a:spcAft>
                <a:spcPts val="0"/>
              </a:spcAft>
              <a:buNone/>
            </a:pPr>
            <a:r>
              <a:rPr lang="en-US"/>
              <a:t>case be exceptional one…</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Similarly, it has richer API as compared to std::expected…</a:t>
            </a:r>
            <a:endParaRPr/>
          </a:p>
        </p:txBody>
      </p:sp>
      <p:sp>
        <p:nvSpPr>
          <p:cNvPr id="748" name="Google Shape;748;g2239064f90e_0_139:notes"/>
          <p:cNvSpPr txBox="1"/>
          <p:nvPr>
            <p:ph idx="12" type="sldNum"/>
          </p:nvPr>
        </p:nvSpPr>
        <p:spPr>
          <a:xfrm>
            <a:off x="3927775" y="8757590"/>
            <a:ext cx="3004800" cy="462600"/>
          </a:xfrm>
          <a:prstGeom prst="rect">
            <a:avLst/>
          </a:prstGeom>
        </p:spPr>
        <p:txBody>
          <a:bodyPr anchorCtr="0" anchor="b" bIns="46150" lIns="92300" spcFirstLastPara="1" rIns="92300" wrap="square" tIns="4615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7" name="Shape 757"/>
        <p:cNvGrpSpPr/>
        <p:nvPr/>
      </p:nvGrpSpPr>
      <p:grpSpPr>
        <a:xfrm>
          <a:off x="0" y="0"/>
          <a:ext cx="0" cy="0"/>
          <a:chOff x="0" y="0"/>
          <a:chExt cx="0" cy="0"/>
        </a:xfrm>
      </p:grpSpPr>
      <p:sp>
        <p:nvSpPr>
          <p:cNvPr id="758" name="Google Shape;758;g2239064f90e_0_29:notes"/>
          <p:cNvSpPr/>
          <p:nvPr>
            <p:ph idx="2" type="sldImg"/>
          </p:nvPr>
        </p:nvSpPr>
        <p:spPr>
          <a:xfrm>
            <a:off x="701675" y="1152525"/>
            <a:ext cx="5530800" cy="3111600"/>
          </a:xfrm>
          <a:custGeom>
            <a:rect b="b" l="l" r="r" t="t"/>
            <a:pathLst>
              <a:path extrusionOk="0" h="120000" w="120000">
                <a:moveTo>
                  <a:pt x="0" y="0"/>
                </a:moveTo>
                <a:lnTo>
                  <a:pt x="120000" y="0"/>
                </a:lnTo>
                <a:lnTo>
                  <a:pt x="120000" y="120000"/>
                </a:lnTo>
                <a:lnTo>
                  <a:pt x="0" y="120000"/>
                </a:lnTo>
                <a:close/>
              </a:path>
            </a:pathLst>
          </a:custGeom>
        </p:spPr>
      </p:sp>
      <p:sp>
        <p:nvSpPr>
          <p:cNvPr id="759" name="Google Shape;759;g2239064f90e_0_29:notes"/>
          <p:cNvSpPr txBox="1"/>
          <p:nvPr>
            <p:ph idx="1" type="body"/>
          </p:nvPr>
        </p:nvSpPr>
        <p:spPr>
          <a:xfrm>
            <a:off x="693420" y="4437221"/>
            <a:ext cx="5547300" cy="3630600"/>
          </a:xfrm>
          <a:prstGeom prst="rect">
            <a:avLst/>
          </a:prstGeom>
        </p:spPr>
        <p:txBody>
          <a:bodyPr anchorCtr="0" anchor="t" bIns="46150" lIns="92300" spcFirstLastPara="1" rIns="92300" wrap="square" tIns="46150">
            <a:noAutofit/>
          </a:bodyPr>
          <a:lstStyle/>
          <a:p>
            <a:pPr indent="0" lvl="0" marL="0" rtl="0" algn="l">
              <a:spcBef>
                <a:spcPts val="0"/>
              </a:spcBef>
              <a:spcAft>
                <a:spcPts val="0"/>
              </a:spcAft>
              <a:buNone/>
            </a:pPr>
            <a:r>
              <a:rPr lang="en-US"/>
              <a:t>Moving onto std:;ranges, those definitely need no intro… They camme in C++20 in the standard… However, I would</a:t>
            </a:r>
            <a:endParaRPr/>
          </a:p>
          <a:p>
            <a:pPr indent="0" lvl="0" marL="0" rtl="0" algn="l">
              <a:spcBef>
                <a:spcPts val="0"/>
              </a:spcBef>
              <a:spcAft>
                <a:spcPts val="0"/>
              </a:spcAft>
              <a:buNone/>
            </a:pPr>
            <a:r>
              <a:rPr lang="en-US"/>
              <a:t>argue that iteration wasn’t complete… For example, ranges::to conversion  comes in c++23 &amp; this is very convenient.</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Obviously those are based on ranges/v3 ← which is a feature complete library where little </a:t>
            </a:r>
            <a:r>
              <a:rPr lang="en-US"/>
              <a:t>things</a:t>
            </a:r>
            <a:r>
              <a:rPr lang="en-US"/>
              <a:t> are missing… Obviously,</a:t>
            </a:r>
            <a:endParaRPr/>
          </a:p>
          <a:p>
            <a:pPr indent="0" lvl="0" marL="0" rtl="0" algn="l">
              <a:spcBef>
                <a:spcPts val="0"/>
              </a:spcBef>
              <a:spcAft>
                <a:spcPts val="0"/>
              </a:spcAft>
              <a:buNone/>
            </a:pPr>
            <a:r>
              <a:rPr lang="en-US"/>
              <a:t>we should be encouraged to use the standard one, but for cases where we haven’t migrated to C++20 yet, such as ours… We</a:t>
            </a:r>
            <a:endParaRPr/>
          </a:p>
          <a:p>
            <a:pPr indent="0" lvl="0" marL="0" rtl="0" algn="l">
              <a:spcBef>
                <a:spcPts val="0"/>
              </a:spcBef>
              <a:spcAft>
                <a:spcPts val="0"/>
              </a:spcAft>
              <a:buNone/>
            </a:pPr>
            <a:r>
              <a:rPr lang="en-US"/>
              <a:t>definitely use ranges/v3 which works great…</a:t>
            </a:r>
            <a:endParaRPr/>
          </a:p>
        </p:txBody>
      </p:sp>
      <p:sp>
        <p:nvSpPr>
          <p:cNvPr id="760" name="Google Shape;760;g2239064f90e_0_29:notes"/>
          <p:cNvSpPr txBox="1"/>
          <p:nvPr>
            <p:ph idx="12" type="sldNum"/>
          </p:nvPr>
        </p:nvSpPr>
        <p:spPr>
          <a:xfrm>
            <a:off x="3927775" y="8757590"/>
            <a:ext cx="3004800" cy="462600"/>
          </a:xfrm>
          <a:prstGeom prst="rect">
            <a:avLst/>
          </a:prstGeom>
        </p:spPr>
        <p:txBody>
          <a:bodyPr anchorCtr="0" anchor="b" bIns="46150" lIns="92300" spcFirstLastPara="1" rIns="92300" wrap="square" tIns="4615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7" name="Shape 767"/>
        <p:cNvGrpSpPr/>
        <p:nvPr/>
      </p:nvGrpSpPr>
      <p:grpSpPr>
        <a:xfrm>
          <a:off x="0" y="0"/>
          <a:ext cx="0" cy="0"/>
          <a:chOff x="0" y="0"/>
          <a:chExt cx="0" cy="0"/>
        </a:xfrm>
      </p:grpSpPr>
      <p:sp>
        <p:nvSpPr>
          <p:cNvPr id="768" name="Google Shape;768;g2239064f90e_0_35:notes"/>
          <p:cNvSpPr/>
          <p:nvPr>
            <p:ph idx="2" type="sldImg"/>
          </p:nvPr>
        </p:nvSpPr>
        <p:spPr>
          <a:xfrm>
            <a:off x="701675" y="1152525"/>
            <a:ext cx="5530800" cy="3111600"/>
          </a:xfrm>
          <a:custGeom>
            <a:rect b="b" l="l" r="r" t="t"/>
            <a:pathLst>
              <a:path extrusionOk="0" h="120000" w="120000">
                <a:moveTo>
                  <a:pt x="0" y="0"/>
                </a:moveTo>
                <a:lnTo>
                  <a:pt x="120000" y="0"/>
                </a:lnTo>
                <a:lnTo>
                  <a:pt x="120000" y="120000"/>
                </a:lnTo>
                <a:lnTo>
                  <a:pt x="0" y="120000"/>
                </a:lnTo>
                <a:close/>
              </a:path>
            </a:pathLst>
          </a:custGeom>
        </p:spPr>
      </p:sp>
      <p:sp>
        <p:nvSpPr>
          <p:cNvPr id="769" name="Google Shape;769;g2239064f90e_0_35:notes"/>
          <p:cNvSpPr txBox="1"/>
          <p:nvPr>
            <p:ph idx="1" type="body"/>
          </p:nvPr>
        </p:nvSpPr>
        <p:spPr>
          <a:xfrm>
            <a:off x="693420" y="4437221"/>
            <a:ext cx="5547300" cy="3630600"/>
          </a:xfrm>
          <a:prstGeom prst="rect">
            <a:avLst/>
          </a:prstGeom>
        </p:spPr>
        <p:txBody>
          <a:bodyPr anchorCtr="0" anchor="t" bIns="46150" lIns="92300" spcFirstLastPara="1" rIns="92300" wrap="square" tIns="46150">
            <a:noAutofit/>
          </a:bodyPr>
          <a:lstStyle/>
          <a:p>
            <a:pPr indent="0" lvl="0" marL="0" rtl="0" algn="l">
              <a:spcBef>
                <a:spcPts val="0"/>
              </a:spcBef>
              <a:spcAft>
                <a:spcPts val="0"/>
              </a:spcAft>
              <a:buNone/>
            </a:pPr>
            <a:r>
              <a:rPr lang="en-US"/>
              <a:t>Now moving onto something a bit more interesting… std::future, which we’ve had since c++11.. A type providing means</a:t>
            </a:r>
            <a:endParaRPr/>
          </a:p>
          <a:p>
            <a:pPr indent="0" lvl="0" marL="0" rtl="0" algn="l">
              <a:spcBef>
                <a:spcPts val="0"/>
              </a:spcBef>
              <a:spcAft>
                <a:spcPts val="0"/>
              </a:spcAft>
              <a:buNone/>
            </a:pPr>
            <a:r>
              <a:rPr lang="en-US"/>
              <a:t>to access the result of async operation on a type T… A bit of background, most of you might be aware, but a future doesn’t</a:t>
            </a:r>
            <a:endParaRPr/>
          </a:p>
          <a:p>
            <a:pPr indent="0" lvl="0" marL="0" rtl="0" algn="l">
              <a:spcBef>
                <a:spcPts val="0"/>
              </a:spcBef>
              <a:spcAft>
                <a:spcPts val="0"/>
              </a:spcAft>
              <a:buNone/>
            </a:pPr>
            <a:r>
              <a:rPr lang="en-US"/>
              <a:t>exist on its own… It’s part of the promise/future async abstraction…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You got a promise on the sender side; future is on the receiver side… All the shared state needed for sync is</a:t>
            </a:r>
            <a:endParaRPr/>
          </a:p>
          <a:p>
            <a:pPr indent="0" lvl="0" marL="0" rtl="0" algn="l">
              <a:spcBef>
                <a:spcPts val="0"/>
              </a:spcBef>
              <a:spcAft>
                <a:spcPts val="0"/>
              </a:spcAft>
              <a:buNone/>
            </a:pPr>
            <a:r>
              <a:rPr lang="en-US"/>
              <a:t>encapsulated in this abstraction… Future on its own exposes a method to access the result, called get, which might block…</a:t>
            </a:r>
            <a:endParaRPr/>
          </a:p>
          <a:p>
            <a:pPr indent="0" lvl="0" marL="0" rtl="0" algn="l">
              <a:spcBef>
                <a:spcPts val="0"/>
              </a:spcBef>
              <a:spcAft>
                <a:spcPts val="0"/>
              </a:spcAft>
              <a:buNone/>
            </a:pPr>
            <a:r>
              <a:t/>
            </a:r>
            <a:endParaRPr/>
          </a:p>
        </p:txBody>
      </p:sp>
      <p:sp>
        <p:nvSpPr>
          <p:cNvPr id="770" name="Google Shape;770;g2239064f90e_0_35:notes"/>
          <p:cNvSpPr txBox="1"/>
          <p:nvPr>
            <p:ph idx="12" type="sldNum"/>
          </p:nvPr>
        </p:nvSpPr>
        <p:spPr>
          <a:xfrm>
            <a:off x="3927775" y="8757590"/>
            <a:ext cx="3004800" cy="462600"/>
          </a:xfrm>
          <a:prstGeom prst="rect">
            <a:avLst/>
          </a:prstGeom>
        </p:spPr>
        <p:txBody>
          <a:bodyPr anchorCtr="0" anchor="b" bIns="46150" lIns="92300" spcFirstLastPara="1" rIns="92300" wrap="square" tIns="4615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6" name="Shape 776"/>
        <p:cNvGrpSpPr/>
        <p:nvPr/>
      </p:nvGrpSpPr>
      <p:grpSpPr>
        <a:xfrm>
          <a:off x="0" y="0"/>
          <a:ext cx="0" cy="0"/>
          <a:chOff x="0" y="0"/>
          <a:chExt cx="0" cy="0"/>
        </a:xfrm>
      </p:grpSpPr>
      <p:sp>
        <p:nvSpPr>
          <p:cNvPr id="777" name="Google Shape;777;g226606914dc_0_14:notes"/>
          <p:cNvSpPr/>
          <p:nvPr>
            <p:ph idx="2" type="sldImg"/>
          </p:nvPr>
        </p:nvSpPr>
        <p:spPr>
          <a:xfrm>
            <a:off x="701675" y="1152525"/>
            <a:ext cx="5530800" cy="3111600"/>
          </a:xfrm>
          <a:custGeom>
            <a:rect b="b" l="l" r="r" t="t"/>
            <a:pathLst>
              <a:path extrusionOk="0" h="120000" w="120000">
                <a:moveTo>
                  <a:pt x="0" y="0"/>
                </a:moveTo>
                <a:lnTo>
                  <a:pt x="120000" y="0"/>
                </a:lnTo>
                <a:lnTo>
                  <a:pt x="120000" y="120000"/>
                </a:lnTo>
                <a:lnTo>
                  <a:pt x="0" y="120000"/>
                </a:lnTo>
                <a:close/>
              </a:path>
            </a:pathLst>
          </a:custGeom>
        </p:spPr>
      </p:sp>
      <p:sp>
        <p:nvSpPr>
          <p:cNvPr id="778" name="Google Shape;778;g226606914dc_0_14:notes"/>
          <p:cNvSpPr txBox="1"/>
          <p:nvPr>
            <p:ph idx="1" type="body"/>
          </p:nvPr>
        </p:nvSpPr>
        <p:spPr>
          <a:xfrm>
            <a:off x="693420" y="4437221"/>
            <a:ext cx="5547300" cy="3630600"/>
          </a:xfrm>
          <a:prstGeom prst="rect">
            <a:avLst/>
          </a:prstGeom>
        </p:spPr>
        <p:txBody>
          <a:bodyPr anchorCtr="0" anchor="t" bIns="46150" lIns="92300" spcFirstLastPara="1" rIns="92300" wrap="square" tIns="46150">
            <a:noAutofit/>
          </a:bodyPr>
          <a:lstStyle/>
          <a:p>
            <a:pPr indent="0" lvl="0" marL="0" rtl="0" algn="l">
              <a:spcBef>
                <a:spcPts val="0"/>
              </a:spcBef>
              <a:spcAft>
                <a:spcPts val="0"/>
              </a:spcAft>
              <a:buNone/>
            </a:pPr>
            <a:r>
              <a:rPr lang="en-US"/>
              <a:t>Here we have a very simple use case – sender/producer side which has a promise &amp; creates a future off it…</a:t>
            </a:r>
            <a:endParaRPr/>
          </a:p>
          <a:p>
            <a:pPr indent="0" lvl="0" marL="0" rtl="0" algn="l">
              <a:spcBef>
                <a:spcPts val="0"/>
              </a:spcBef>
              <a:spcAft>
                <a:spcPts val="0"/>
              </a:spcAft>
              <a:buNone/>
            </a:pPr>
            <a:r>
              <a:rPr lang="en-US"/>
              <a:t>This is what’s returned, BUT there’s an async operation, represented by this std::thread that will produce our result…</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And here we have how thigns look on the consumer side… A trivial example, this get here is going to block, until the promise</a:t>
            </a:r>
            <a:endParaRPr/>
          </a:p>
          <a:p>
            <a:pPr indent="0" lvl="0" marL="0" rtl="0" algn="l">
              <a:spcBef>
                <a:spcPts val="0"/>
              </a:spcBef>
              <a:spcAft>
                <a:spcPts val="0"/>
              </a:spcAft>
              <a:buNone/>
            </a:pPr>
            <a:r>
              <a:rPr lang="en-US"/>
              <a:t>is fulfilled…</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Now there are 2 fundamental issues with this piece here… One one side, we have get() blocking… Which isn’t really great</a:t>
            </a:r>
            <a:endParaRPr/>
          </a:p>
          <a:p>
            <a:pPr indent="0" lvl="0" marL="0" rtl="0" algn="l">
              <a:spcBef>
                <a:spcPts val="0"/>
              </a:spcBef>
              <a:spcAft>
                <a:spcPts val="0"/>
              </a:spcAft>
              <a:buNone/>
            </a:pPr>
            <a:r>
              <a:rPr lang="en-US"/>
              <a:t>for fully async applications… On the other – we cannot achieve composability, which is aka as continuation in async programming…</a:t>
            </a:r>
            <a:endParaRPr/>
          </a:p>
          <a:p>
            <a:pPr indent="0" lvl="0" marL="0" rtl="0" algn="l">
              <a:spcBef>
                <a:spcPts val="0"/>
              </a:spcBef>
              <a:spcAft>
                <a:spcPts val="0"/>
              </a:spcAft>
              <a:buNone/>
            </a:pPr>
            <a:r>
              <a:rPr lang="en-US"/>
              <a:t>Continuity is when we get the result from 1 async operation &amp; then want to kick another one &amp; </a:t>
            </a:r>
            <a:r>
              <a:rPr lang="en-US"/>
              <a:t>another</a:t>
            </a:r>
            <a:r>
              <a:rPr lang="en-US"/>
              <a:t> one &amp; another one…</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This is an ideal architecture of async operations – you don’t block until the very last of those chained async operations finishes up…</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Now let’s see an API extension for future that can help with that…</a:t>
            </a:r>
            <a:endParaRPr/>
          </a:p>
        </p:txBody>
      </p:sp>
      <p:sp>
        <p:nvSpPr>
          <p:cNvPr id="779" name="Google Shape;779;g226606914dc_0_14:notes"/>
          <p:cNvSpPr txBox="1"/>
          <p:nvPr>
            <p:ph idx="12" type="sldNum"/>
          </p:nvPr>
        </p:nvSpPr>
        <p:spPr>
          <a:xfrm>
            <a:off x="3927775" y="8757590"/>
            <a:ext cx="3004800" cy="462600"/>
          </a:xfrm>
          <a:prstGeom prst="rect">
            <a:avLst/>
          </a:prstGeom>
        </p:spPr>
        <p:txBody>
          <a:bodyPr anchorCtr="0" anchor="b" bIns="46150" lIns="92300" spcFirstLastPara="1" rIns="92300" wrap="square" tIns="4615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9" name="Shape 789"/>
        <p:cNvGrpSpPr/>
        <p:nvPr/>
      </p:nvGrpSpPr>
      <p:grpSpPr>
        <a:xfrm>
          <a:off x="0" y="0"/>
          <a:ext cx="0" cy="0"/>
          <a:chOff x="0" y="0"/>
          <a:chExt cx="0" cy="0"/>
        </a:xfrm>
      </p:grpSpPr>
      <p:sp>
        <p:nvSpPr>
          <p:cNvPr id="790" name="Google Shape;790;g226606914dc_0_32:notes"/>
          <p:cNvSpPr/>
          <p:nvPr>
            <p:ph idx="2" type="sldImg"/>
          </p:nvPr>
        </p:nvSpPr>
        <p:spPr>
          <a:xfrm>
            <a:off x="701675" y="1152525"/>
            <a:ext cx="5530800" cy="3111600"/>
          </a:xfrm>
          <a:custGeom>
            <a:rect b="b" l="l" r="r" t="t"/>
            <a:pathLst>
              <a:path extrusionOk="0" h="120000" w="120000">
                <a:moveTo>
                  <a:pt x="0" y="0"/>
                </a:moveTo>
                <a:lnTo>
                  <a:pt x="120000" y="0"/>
                </a:lnTo>
                <a:lnTo>
                  <a:pt x="120000" y="120000"/>
                </a:lnTo>
                <a:lnTo>
                  <a:pt x="0" y="120000"/>
                </a:lnTo>
                <a:close/>
              </a:path>
            </a:pathLst>
          </a:custGeom>
        </p:spPr>
      </p:sp>
      <p:sp>
        <p:nvSpPr>
          <p:cNvPr id="791" name="Google Shape;791;g226606914dc_0_32:notes"/>
          <p:cNvSpPr txBox="1"/>
          <p:nvPr>
            <p:ph idx="1" type="body"/>
          </p:nvPr>
        </p:nvSpPr>
        <p:spPr>
          <a:xfrm>
            <a:off x="693420" y="4437221"/>
            <a:ext cx="5547300" cy="3630600"/>
          </a:xfrm>
          <a:prstGeom prst="rect">
            <a:avLst/>
          </a:prstGeom>
        </p:spPr>
        <p:txBody>
          <a:bodyPr anchorCtr="0" anchor="t" bIns="46150" lIns="92300" spcFirstLastPara="1" rIns="92300" wrap="square" tIns="46150">
            <a:noAutofit/>
          </a:bodyPr>
          <a:lstStyle/>
          <a:p>
            <a:pPr indent="0" lvl="0" marL="0" rtl="0" algn="l">
              <a:spcBef>
                <a:spcPts val="0"/>
              </a:spcBef>
              <a:spcAft>
                <a:spcPts val="0"/>
              </a:spcAft>
              <a:buNone/>
            </a:pPr>
            <a:r>
              <a:rPr lang="en-US"/>
              <a:t>Let’s assume we have a std::future&lt;T1&gt;</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 </a:t>
            </a:r>
            <a:r>
              <a:rPr lang="en-US"/>
              <a:t>We should be able to continue that future with a continuationA that looks like this one…</a:t>
            </a:r>
            <a:endParaRPr/>
          </a:p>
          <a:p>
            <a:pPr indent="0" lvl="0" marL="0" rtl="0" algn="l">
              <a:spcBef>
                <a:spcPts val="0"/>
              </a:spcBef>
              <a:spcAft>
                <a:spcPts val="0"/>
              </a:spcAft>
              <a:buNone/>
            </a:pPr>
            <a:r>
              <a:rPr lang="en-US"/>
              <a:t>- S</a:t>
            </a:r>
            <a:r>
              <a:rPr lang="en-US"/>
              <a:t>omething able to transform the result within that future… </a:t>
            </a:r>
            <a:endParaRPr/>
          </a:p>
          <a:p>
            <a:pPr indent="0" lvl="0" marL="0" rtl="0" algn="l">
              <a:spcBef>
                <a:spcPts val="0"/>
              </a:spcBef>
              <a:spcAft>
                <a:spcPts val="0"/>
              </a:spcAft>
              <a:buNone/>
            </a:pPr>
            <a:r>
              <a:rPr lang="en-US"/>
              <a:t>- And this is what we achieve with an imaginary `then` method of our future… </a:t>
            </a:r>
            <a:endParaRPr/>
          </a:p>
          <a:p>
            <a:pPr indent="0" lvl="0" marL="0" rtl="0" algn="l">
              <a:spcBef>
                <a:spcPts val="0"/>
              </a:spcBef>
              <a:spcAft>
                <a:spcPts val="0"/>
              </a:spcAft>
              <a:buNone/>
            </a:pPr>
            <a:r>
              <a:rPr lang="en-US"/>
              <a:t>- Hopefully we can appreciate by now that we have the functor pattern over here…</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 </a:t>
            </a:r>
            <a:r>
              <a:rPr lang="en-US"/>
              <a:t>Another option, as I was mentioning a future’s result can immediately roll into another future... </a:t>
            </a:r>
            <a:endParaRPr/>
          </a:p>
          <a:p>
            <a:pPr indent="0" lvl="0" marL="0" rtl="0" algn="l">
              <a:spcBef>
                <a:spcPts val="0"/>
              </a:spcBef>
              <a:spcAft>
                <a:spcPts val="0"/>
              </a:spcAft>
              <a:buNone/>
            </a:pPr>
            <a:r>
              <a:rPr lang="en-US"/>
              <a:t>- In that case, we have our continuation B which actually returns another future…</a:t>
            </a:r>
            <a:endParaRPr/>
          </a:p>
          <a:p>
            <a:pPr indent="0" lvl="0" marL="0" rtl="0" algn="l">
              <a:spcBef>
                <a:spcPts val="0"/>
              </a:spcBef>
              <a:spcAft>
                <a:spcPts val="0"/>
              </a:spcAft>
              <a:buNone/>
            </a:pPr>
            <a:r>
              <a:rPr lang="en-US"/>
              <a:t>- And again, we have `then` method for the continuation… </a:t>
            </a:r>
            <a:endParaRPr/>
          </a:p>
          <a:p>
            <a:pPr indent="0" lvl="0" marL="0" rtl="0" algn="l">
              <a:spcBef>
                <a:spcPts val="0"/>
              </a:spcBef>
              <a:spcAft>
                <a:spcPts val="0"/>
              </a:spcAft>
              <a:buNone/>
            </a:pPr>
            <a:r>
              <a:rPr lang="en-US"/>
              <a:t>- Now hopefully, we can see the monad peeking at us over here…</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 </a:t>
            </a:r>
            <a:r>
              <a:rPr lang="en-US"/>
              <a:t>Overall, async programming should really look something like this… We have the whole chain og individual ops &amp; only in </a:t>
            </a:r>
            <a:endParaRPr/>
          </a:p>
          <a:p>
            <a:pPr indent="0" lvl="0" marL="0" rtl="0" algn="l">
              <a:spcBef>
                <a:spcPts val="0"/>
              </a:spcBef>
              <a:spcAft>
                <a:spcPts val="0"/>
              </a:spcAft>
              <a:buNone/>
            </a:pPr>
            <a:r>
              <a:rPr lang="en-US"/>
              <a:t>the end we call get() - thus blocking just once…</a:t>
            </a:r>
            <a:endParaRPr/>
          </a:p>
        </p:txBody>
      </p:sp>
      <p:sp>
        <p:nvSpPr>
          <p:cNvPr id="792" name="Google Shape;792;g226606914dc_0_32:notes"/>
          <p:cNvSpPr txBox="1"/>
          <p:nvPr>
            <p:ph idx="12" type="sldNum"/>
          </p:nvPr>
        </p:nvSpPr>
        <p:spPr>
          <a:xfrm>
            <a:off x="3927775" y="8757590"/>
            <a:ext cx="3004800" cy="462600"/>
          </a:xfrm>
          <a:prstGeom prst="rect">
            <a:avLst/>
          </a:prstGeom>
        </p:spPr>
        <p:txBody>
          <a:bodyPr anchorCtr="0" anchor="b" bIns="46150" lIns="92300" spcFirstLastPara="1" rIns="92300" wrap="square" tIns="4615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4" name="Shape 804"/>
        <p:cNvGrpSpPr/>
        <p:nvPr/>
      </p:nvGrpSpPr>
      <p:grpSpPr>
        <a:xfrm>
          <a:off x="0" y="0"/>
          <a:ext cx="0" cy="0"/>
          <a:chOff x="0" y="0"/>
          <a:chExt cx="0" cy="0"/>
        </a:xfrm>
      </p:grpSpPr>
      <p:sp>
        <p:nvSpPr>
          <p:cNvPr id="805" name="Google Shape;805;g22d8e85f01c_0_13:notes"/>
          <p:cNvSpPr/>
          <p:nvPr>
            <p:ph idx="2" type="sldImg"/>
          </p:nvPr>
        </p:nvSpPr>
        <p:spPr>
          <a:xfrm>
            <a:off x="701675" y="1152525"/>
            <a:ext cx="5530800" cy="3111600"/>
          </a:xfrm>
          <a:custGeom>
            <a:rect b="b" l="l" r="r" t="t"/>
            <a:pathLst>
              <a:path extrusionOk="0" h="120000" w="120000">
                <a:moveTo>
                  <a:pt x="0" y="0"/>
                </a:moveTo>
                <a:lnTo>
                  <a:pt x="120000" y="0"/>
                </a:lnTo>
                <a:lnTo>
                  <a:pt x="120000" y="120000"/>
                </a:lnTo>
                <a:lnTo>
                  <a:pt x="0" y="120000"/>
                </a:lnTo>
                <a:close/>
              </a:path>
            </a:pathLst>
          </a:custGeom>
        </p:spPr>
      </p:sp>
      <p:sp>
        <p:nvSpPr>
          <p:cNvPr id="806" name="Google Shape;806;g22d8e85f01c_0_13:notes"/>
          <p:cNvSpPr txBox="1"/>
          <p:nvPr>
            <p:ph idx="1" type="body"/>
          </p:nvPr>
        </p:nvSpPr>
        <p:spPr>
          <a:xfrm>
            <a:off x="693420" y="4437221"/>
            <a:ext cx="5547300" cy="3630600"/>
          </a:xfrm>
          <a:prstGeom prst="rect">
            <a:avLst/>
          </a:prstGeom>
        </p:spPr>
        <p:txBody>
          <a:bodyPr anchorCtr="0" anchor="t" bIns="46150" lIns="92300" spcFirstLastPara="1" rIns="92300" wrap="square" tIns="46150">
            <a:noAutofit/>
          </a:bodyPr>
          <a:lstStyle/>
          <a:p>
            <a:pPr indent="0" lvl="0" marL="0" rtl="0" algn="l">
              <a:spcBef>
                <a:spcPts val="0"/>
              </a:spcBef>
              <a:spcAft>
                <a:spcPts val="0"/>
              </a:spcAft>
              <a:buNone/>
            </a:pPr>
            <a:r>
              <a:rPr lang="en-US"/>
              <a:t>While so far I been speaking hypothetically, there have actually been some attempts to fix the future pattern in the standard…</a:t>
            </a:r>
            <a:endParaRPr/>
          </a:p>
          <a:p>
            <a:pPr indent="0" lvl="0" marL="0" rtl="0" algn="l">
              <a:spcBef>
                <a:spcPts val="0"/>
              </a:spcBef>
              <a:spcAft>
                <a:spcPts val="0"/>
              </a:spcAft>
              <a:buNone/>
            </a:pPr>
            <a:r>
              <a:rPr lang="en-US"/>
              <a:t>- </a:t>
            </a:r>
            <a:r>
              <a:rPr lang="en-US"/>
              <a:t>Some dating back from the early modern C++ days – this article discusses something like this… </a:t>
            </a:r>
            <a:endParaRPr/>
          </a:p>
          <a:p>
            <a:pPr indent="0" lvl="0" marL="0" rtl="0" algn="l">
              <a:spcBef>
                <a:spcPts val="0"/>
              </a:spcBef>
              <a:spcAft>
                <a:spcPts val="0"/>
              </a:spcAft>
              <a:buNone/>
            </a:pPr>
            <a:r>
              <a:rPr lang="en-US"/>
              <a:t>- And this was even the basis of a Technical Spec for extension of the concurrency API in C++...</a:t>
            </a:r>
            <a:endParaRPr/>
          </a:p>
          <a:p>
            <a:pPr indent="0" lvl="0" marL="0" rtl="0" algn="l">
              <a:spcBef>
                <a:spcPts val="0"/>
              </a:spcBef>
              <a:spcAft>
                <a:spcPts val="0"/>
              </a:spcAft>
              <a:buNone/>
            </a:pPr>
            <a:r>
              <a:rPr lang="en-US"/>
              <a:t>- On top, there have been further proposals to fix future…</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I guess unfortunately, this didn’t make it in the standard… One of the issues with this or more like a missing point is WHERE</a:t>
            </a:r>
            <a:endParaRPr/>
          </a:p>
          <a:p>
            <a:pPr indent="0" lvl="0" marL="0" rtl="0" algn="l">
              <a:spcBef>
                <a:spcPts val="0"/>
              </a:spcBef>
              <a:spcAft>
                <a:spcPts val="0"/>
              </a:spcAft>
              <a:buNone/>
            </a:pPr>
            <a:r>
              <a:rPr lang="en-US"/>
              <a:t>does then execute, really… Is it in the consumer side or sender side – and why not either, really….</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Overall, the work on improving the concurrency API has been rolled into std::execution framework… This is a very ambitious</a:t>
            </a:r>
            <a:endParaRPr/>
          </a:p>
          <a:p>
            <a:pPr indent="0" lvl="0" marL="0" rtl="0" algn="l">
              <a:spcBef>
                <a:spcPts val="0"/>
              </a:spcBef>
              <a:spcAft>
                <a:spcPts val="0"/>
              </a:spcAft>
              <a:buNone/>
            </a:pPr>
            <a:r>
              <a:rPr lang="en-US"/>
              <a:t>research, the goal of which is to come up with the new async framework of the language – a feature as core as containers/algorithms/ranges/etc.</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Here similarly we have senders/receivers as abstractions.</a:t>
            </a:r>
            <a:endParaRPr/>
          </a:p>
          <a:p>
            <a:pPr indent="0" lvl="0" marL="0" rtl="0" algn="l">
              <a:spcBef>
                <a:spcPts val="0"/>
              </a:spcBef>
              <a:spcAft>
                <a:spcPts val="0"/>
              </a:spcAft>
              <a:buNone/>
            </a:pPr>
            <a:r>
              <a:rPr lang="en-US"/>
              <a:t>Also async algorithms (which is what this then is really)</a:t>
            </a:r>
            <a:endParaRPr/>
          </a:p>
          <a:p>
            <a:pPr indent="0" lvl="0" marL="0" rtl="0" algn="l">
              <a:spcBef>
                <a:spcPts val="0"/>
              </a:spcBef>
              <a:spcAft>
                <a:spcPts val="0"/>
              </a:spcAft>
              <a:buNone/>
            </a:pPr>
            <a:r>
              <a:rPr lang="en-US"/>
              <a:t>And also the concept of schedulers – defining the where and how of the async execution…</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Sounds really great, but the one bad part is, it’s still WIP, not going to make it into C++23; AND at the same time, we still have a broken</a:t>
            </a:r>
            <a:endParaRPr/>
          </a:p>
          <a:p>
            <a:pPr indent="0" lvl="0" marL="0" rtl="0" algn="l">
              <a:spcBef>
                <a:spcPts val="0"/>
              </a:spcBef>
              <a:spcAft>
                <a:spcPts val="0"/>
              </a:spcAft>
              <a:buNone/>
            </a:pPr>
            <a:r>
              <a:rPr lang="en-US"/>
              <a:t>future pattern…</a:t>
            </a:r>
            <a:endParaRPr/>
          </a:p>
        </p:txBody>
      </p:sp>
      <p:sp>
        <p:nvSpPr>
          <p:cNvPr id="807" name="Google Shape;807;g22d8e85f01c_0_13:notes"/>
          <p:cNvSpPr txBox="1"/>
          <p:nvPr>
            <p:ph idx="12" type="sldNum"/>
          </p:nvPr>
        </p:nvSpPr>
        <p:spPr>
          <a:xfrm>
            <a:off x="3927775" y="8757590"/>
            <a:ext cx="3004800" cy="462600"/>
          </a:xfrm>
          <a:prstGeom prst="rect">
            <a:avLst/>
          </a:prstGeom>
        </p:spPr>
        <p:txBody>
          <a:bodyPr anchorCtr="0" anchor="b" bIns="46150" lIns="92300" spcFirstLastPara="1" rIns="92300" wrap="square" tIns="4615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3" name="Shape 823"/>
        <p:cNvGrpSpPr/>
        <p:nvPr/>
      </p:nvGrpSpPr>
      <p:grpSpPr>
        <a:xfrm>
          <a:off x="0" y="0"/>
          <a:ext cx="0" cy="0"/>
          <a:chOff x="0" y="0"/>
          <a:chExt cx="0" cy="0"/>
        </a:xfrm>
      </p:grpSpPr>
      <p:sp>
        <p:nvSpPr>
          <p:cNvPr id="824" name="Google Shape;824;g2239064f90e_0_47:notes"/>
          <p:cNvSpPr/>
          <p:nvPr>
            <p:ph idx="2" type="sldImg"/>
          </p:nvPr>
        </p:nvSpPr>
        <p:spPr>
          <a:xfrm>
            <a:off x="701675" y="1152525"/>
            <a:ext cx="5530800" cy="3111600"/>
          </a:xfrm>
          <a:custGeom>
            <a:rect b="b" l="l" r="r" t="t"/>
            <a:pathLst>
              <a:path extrusionOk="0" h="120000" w="120000">
                <a:moveTo>
                  <a:pt x="0" y="0"/>
                </a:moveTo>
                <a:lnTo>
                  <a:pt x="120000" y="0"/>
                </a:lnTo>
                <a:lnTo>
                  <a:pt x="120000" y="120000"/>
                </a:lnTo>
                <a:lnTo>
                  <a:pt x="0" y="120000"/>
                </a:lnTo>
                <a:close/>
              </a:path>
            </a:pathLst>
          </a:custGeom>
        </p:spPr>
      </p:sp>
      <p:sp>
        <p:nvSpPr>
          <p:cNvPr id="825" name="Google Shape;825;g2239064f90e_0_47:notes"/>
          <p:cNvSpPr txBox="1"/>
          <p:nvPr>
            <p:ph idx="1" type="body"/>
          </p:nvPr>
        </p:nvSpPr>
        <p:spPr>
          <a:xfrm>
            <a:off x="693420" y="4437221"/>
            <a:ext cx="5547300" cy="3630600"/>
          </a:xfrm>
          <a:prstGeom prst="rect">
            <a:avLst/>
          </a:prstGeom>
        </p:spPr>
        <p:txBody>
          <a:bodyPr anchorCtr="0" anchor="t" bIns="46150" lIns="92300" spcFirstLastPara="1" rIns="92300" wrap="square" tIns="46150">
            <a:noAutofit/>
          </a:bodyPr>
          <a:lstStyle/>
          <a:p>
            <a:pPr indent="0" lvl="0" marL="0" rtl="0" algn="l">
              <a:spcBef>
                <a:spcPts val="0"/>
              </a:spcBef>
              <a:spcAft>
                <a:spcPts val="0"/>
              </a:spcAft>
              <a:buNone/>
            </a:pPr>
            <a:r>
              <a:rPr lang="en-US"/>
              <a:t>Last thing to mention is a proposal, which didn’t really make it to the standard &amp; I believe research on it has terminated…. But</a:t>
            </a:r>
            <a:endParaRPr/>
          </a:p>
          <a:p>
            <a:pPr indent="0" lvl="0" marL="0" rtl="0" algn="l">
              <a:spcBef>
                <a:spcPts val="0"/>
              </a:spcBef>
              <a:spcAft>
                <a:spcPts val="0"/>
              </a:spcAft>
              <a:buNone/>
            </a:pPr>
            <a:r>
              <a:rPr lang="en-US"/>
              <a:t>I think it’s worth mentioning since I really like the idea behind it…</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So the paper was called C++ Monadic Interface &amp; idea was to really consolidate &amp; standardize monads/functors &amp; to provide</a:t>
            </a:r>
            <a:endParaRPr/>
          </a:p>
          <a:p>
            <a:pPr indent="0" lvl="0" marL="0" rtl="0" algn="l">
              <a:spcBef>
                <a:spcPts val="0"/>
              </a:spcBef>
              <a:spcAft>
                <a:spcPts val="0"/>
              </a:spcAft>
              <a:buNone/>
            </a:pPr>
            <a:r>
              <a:rPr lang="en-US"/>
              <a:t>customization points for various things that are considered monads/functors…</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This is how our doubleNumbers example would look more or less with this proposal…</a:t>
            </a:r>
            <a:endParaRPr/>
          </a:p>
          <a:p>
            <a:pPr indent="0" lvl="0" marL="0" rtl="0" algn="l">
              <a:spcBef>
                <a:spcPts val="0"/>
              </a:spcBef>
              <a:spcAft>
                <a:spcPts val="0"/>
              </a:spcAft>
              <a:buNone/>
            </a:pPr>
            <a:r>
              <a:rPr lang="en-US"/>
              <a:t>Here the composition is done w/o the help of the | operator overloading &amp; it looks a bit less readable. BUT… I personally love</a:t>
            </a:r>
            <a:endParaRPr/>
          </a:p>
          <a:p>
            <a:pPr indent="0" lvl="0" marL="0" rtl="0" algn="l">
              <a:spcBef>
                <a:spcPts val="0"/>
              </a:spcBef>
              <a:spcAft>
                <a:spcPts val="0"/>
              </a:spcAft>
              <a:buNone/>
            </a:pPr>
            <a:r>
              <a:rPr lang="en-US"/>
              <a:t>the idea of having a functor/monad as a thing in the standard…</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Another great thing about this paper is it </a:t>
            </a:r>
            <a:r>
              <a:rPr lang="en-US"/>
              <a:t>raised</a:t>
            </a:r>
            <a:r>
              <a:rPr lang="en-US"/>
              <a:t> some interesting questions. For instance:</a:t>
            </a:r>
            <a:endParaRPr/>
          </a:p>
          <a:p>
            <a:pPr indent="0" lvl="0" marL="0" rtl="0" algn="l">
              <a:spcBef>
                <a:spcPts val="0"/>
              </a:spcBef>
              <a:spcAft>
                <a:spcPts val="0"/>
              </a:spcAft>
              <a:buNone/>
            </a:pPr>
            <a:r>
              <a:rPr lang="en-US"/>
              <a:t>1) Are (smart) pointers functors</a:t>
            </a:r>
            <a:endParaRPr/>
          </a:p>
          <a:p>
            <a:pPr indent="0" lvl="0" marL="0" rtl="0" algn="l">
              <a:spcBef>
                <a:spcPts val="0"/>
              </a:spcBef>
              <a:spcAft>
                <a:spcPts val="0"/>
              </a:spcAft>
              <a:buNone/>
            </a:pPr>
            <a:r>
              <a:rPr lang="en-US"/>
              <a:t>2) Are arrays/vectors functors, etc.</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Interestingly, we don’t give Boost enough credit, but within the Boost.Hana library, there’s exactly this thing implemented… There’s</a:t>
            </a:r>
            <a:endParaRPr/>
          </a:p>
          <a:p>
            <a:pPr indent="0" lvl="0" marL="0" rtl="0" algn="l">
              <a:spcBef>
                <a:spcPts val="0"/>
              </a:spcBef>
              <a:spcAft>
                <a:spcPts val="0"/>
              </a:spcAft>
              <a:buNone/>
            </a:pPr>
            <a:r>
              <a:rPr lang="en-US"/>
              <a:t>a Functor/Monad concepts with a few concrete types….</a:t>
            </a:r>
            <a:endParaRPr/>
          </a:p>
        </p:txBody>
      </p:sp>
      <p:sp>
        <p:nvSpPr>
          <p:cNvPr id="826" name="Google Shape;826;g2239064f90e_0_47:notes"/>
          <p:cNvSpPr txBox="1"/>
          <p:nvPr>
            <p:ph idx="12" type="sldNum"/>
          </p:nvPr>
        </p:nvSpPr>
        <p:spPr>
          <a:xfrm>
            <a:off x="3927775" y="8757590"/>
            <a:ext cx="3004800" cy="462600"/>
          </a:xfrm>
          <a:prstGeom prst="rect">
            <a:avLst/>
          </a:prstGeom>
        </p:spPr>
        <p:txBody>
          <a:bodyPr anchorCtr="0" anchor="b" bIns="46150" lIns="92300" spcFirstLastPara="1" rIns="92300" wrap="square" tIns="4615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4" name="Shape 834"/>
        <p:cNvGrpSpPr/>
        <p:nvPr/>
      </p:nvGrpSpPr>
      <p:grpSpPr>
        <a:xfrm>
          <a:off x="0" y="0"/>
          <a:ext cx="0" cy="0"/>
          <a:chOff x="0" y="0"/>
          <a:chExt cx="0" cy="0"/>
        </a:xfrm>
      </p:grpSpPr>
      <p:sp>
        <p:nvSpPr>
          <p:cNvPr id="835" name="Google Shape;835;g22819026c4d_0_378:notes"/>
          <p:cNvSpPr/>
          <p:nvPr>
            <p:ph idx="2" type="sldImg"/>
          </p:nvPr>
        </p:nvSpPr>
        <p:spPr>
          <a:xfrm>
            <a:off x="701675" y="1152525"/>
            <a:ext cx="5530800" cy="3111600"/>
          </a:xfrm>
          <a:custGeom>
            <a:rect b="b" l="l" r="r" t="t"/>
            <a:pathLst>
              <a:path extrusionOk="0" h="120000" w="120000">
                <a:moveTo>
                  <a:pt x="0" y="0"/>
                </a:moveTo>
                <a:lnTo>
                  <a:pt x="120000" y="0"/>
                </a:lnTo>
                <a:lnTo>
                  <a:pt x="120000" y="120000"/>
                </a:lnTo>
                <a:lnTo>
                  <a:pt x="0" y="120000"/>
                </a:lnTo>
                <a:close/>
              </a:path>
            </a:pathLst>
          </a:custGeom>
        </p:spPr>
      </p:sp>
      <p:sp>
        <p:nvSpPr>
          <p:cNvPr id="836" name="Google Shape;836;g22819026c4d_0_378:notes"/>
          <p:cNvSpPr txBox="1"/>
          <p:nvPr>
            <p:ph idx="1" type="body"/>
          </p:nvPr>
        </p:nvSpPr>
        <p:spPr>
          <a:xfrm>
            <a:off x="693420" y="4437221"/>
            <a:ext cx="5547300" cy="3630600"/>
          </a:xfrm>
          <a:prstGeom prst="rect">
            <a:avLst/>
          </a:prstGeom>
        </p:spPr>
        <p:txBody>
          <a:bodyPr anchorCtr="0" anchor="t" bIns="46150" lIns="92300" spcFirstLastPara="1" rIns="92300" wrap="square" tIns="46150">
            <a:noAutofit/>
          </a:bodyPr>
          <a:lstStyle/>
          <a:p>
            <a:pPr indent="0" lvl="0" marL="0" rtl="0" algn="l">
              <a:spcBef>
                <a:spcPts val="0"/>
              </a:spcBef>
              <a:spcAft>
                <a:spcPts val="0"/>
              </a:spcAft>
              <a:buNone/>
            </a:pPr>
            <a:r>
              <a:rPr lang="en-US"/>
              <a:t>At this point we will wrap up the walkthrough of what’s available to us…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I hope we managed to cover the important pieces - I know there are stuff we must’ve missed, but </a:t>
            </a:r>
            <a:endParaRPr/>
          </a:p>
          <a:p>
            <a:pPr indent="0" lvl="0" marL="0" rtl="0" algn="l">
              <a:spcBef>
                <a:spcPts val="0"/>
              </a:spcBef>
              <a:spcAft>
                <a:spcPts val="0"/>
              </a:spcAft>
              <a:buNone/>
            </a:pPr>
            <a:r>
              <a:rPr lang="en-US"/>
              <a:t>I also want to spend a little time going over a case study of a small monadic library…</a:t>
            </a:r>
            <a:endParaRPr/>
          </a:p>
        </p:txBody>
      </p:sp>
      <p:sp>
        <p:nvSpPr>
          <p:cNvPr id="837" name="Google Shape;837;g22819026c4d_0_378:notes"/>
          <p:cNvSpPr txBox="1"/>
          <p:nvPr>
            <p:ph idx="12" type="sldNum"/>
          </p:nvPr>
        </p:nvSpPr>
        <p:spPr>
          <a:xfrm>
            <a:off x="3927775" y="8757590"/>
            <a:ext cx="3004800" cy="462600"/>
          </a:xfrm>
          <a:prstGeom prst="rect">
            <a:avLst/>
          </a:prstGeom>
        </p:spPr>
        <p:txBody>
          <a:bodyPr anchorCtr="0" anchor="b" bIns="46150" lIns="92300" spcFirstLastPara="1" rIns="92300" wrap="square" tIns="4615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1" name="Shape 841"/>
        <p:cNvGrpSpPr/>
        <p:nvPr/>
      </p:nvGrpSpPr>
      <p:grpSpPr>
        <a:xfrm>
          <a:off x="0" y="0"/>
          <a:ext cx="0" cy="0"/>
          <a:chOff x="0" y="0"/>
          <a:chExt cx="0" cy="0"/>
        </a:xfrm>
      </p:grpSpPr>
      <p:sp>
        <p:nvSpPr>
          <p:cNvPr id="842" name="Google Shape;842;g1dfdf1a2d27_0_0:notes"/>
          <p:cNvSpPr/>
          <p:nvPr>
            <p:ph idx="2" type="sldImg"/>
          </p:nvPr>
        </p:nvSpPr>
        <p:spPr>
          <a:xfrm>
            <a:off x="701675" y="1152525"/>
            <a:ext cx="5530800" cy="3111600"/>
          </a:xfrm>
          <a:custGeom>
            <a:rect b="b" l="l" r="r" t="t"/>
            <a:pathLst>
              <a:path extrusionOk="0" h="120000" w="120000">
                <a:moveTo>
                  <a:pt x="0" y="0"/>
                </a:moveTo>
                <a:lnTo>
                  <a:pt x="120000" y="0"/>
                </a:lnTo>
                <a:lnTo>
                  <a:pt x="120000" y="120000"/>
                </a:lnTo>
                <a:lnTo>
                  <a:pt x="0" y="120000"/>
                </a:lnTo>
                <a:close/>
              </a:path>
            </a:pathLst>
          </a:custGeom>
        </p:spPr>
      </p:sp>
      <p:sp>
        <p:nvSpPr>
          <p:cNvPr id="843" name="Google Shape;843;g1dfdf1a2d27_0_0:notes"/>
          <p:cNvSpPr txBox="1"/>
          <p:nvPr>
            <p:ph idx="1" type="body"/>
          </p:nvPr>
        </p:nvSpPr>
        <p:spPr>
          <a:xfrm>
            <a:off x="693420" y="4437221"/>
            <a:ext cx="5547300" cy="3630600"/>
          </a:xfrm>
          <a:prstGeom prst="rect">
            <a:avLst/>
          </a:prstGeom>
        </p:spPr>
        <p:txBody>
          <a:bodyPr anchorCtr="0" anchor="t" bIns="46150" lIns="92300" spcFirstLastPara="1" rIns="92300" wrap="square" tIns="46150">
            <a:noAutofit/>
          </a:bodyPr>
          <a:lstStyle/>
          <a:p>
            <a:pPr indent="0" lvl="0" marL="0" rtl="0" algn="l">
              <a:spcBef>
                <a:spcPts val="0"/>
              </a:spcBef>
              <a:spcAft>
                <a:spcPts val="0"/>
              </a:spcAft>
              <a:buNone/>
            </a:pPr>
            <a:r>
              <a:rPr lang="en-US"/>
              <a:t>To give the context for it… It is to do with optional in a way…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As we said monadic ops for optional encapsulate the </a:t>
            </a:r>
            <a:r>
              <a:rPr lang="en-US"/>
              <a:t>control</a:t>
            </a:r>
            <a:r>
              <a:rPr lang="en-US"/>
              <a:t> flow, which is typically annoying to look at, but at the same time tends to be quite error prone…</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Question - is std::optional part of something more generic… Are there other code patterns/types that can benefit from what we saw today.</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By that I mean things like pointers – both raw &amp; smart; results of find, etc.</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Those are all, I would argue maybe-like types or objects - there’s either a value or not (similar to optional)...</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That said, can we have those same monad operations on Maybe-like types in the general case…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This is to kind of draw comparison with ranges, which is a bunch of algorithms on range-like objects…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So if I have a template type that has begin(), end() (+ a few other things) defined, we more or less can re-use ranges on it.</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Can we have something like that for Maybe-like objects?</a:t>
            </a:r>
            <a:endParaRPr/>
          </a:p>
        </p:txBody>
      </p:sp>
      <p:sp>
        <p:nvSpPr>
          <p:cNvPr id="844" name="Google Shape;844;g1dfdf1a2d27_0_0:notes"/>
          <p:cNvSpPr txBox="1"/>
          <p:nvPr>
            <p:ph idx="12" type="sldNum"/>
          </p:nvPr>
        </p:nvSpPr>
        <p:spPr>
          <a:xfrm>
            <a:off x="3927775" y="8757590"/>
            <a:ext cx="3004800" cy="462600"/>
          </a:xfrm>
          <a:prstGeom prst="rect">
            <a:avLst/>
          </a:prstGeom>
        </p:spPr>
        <p:txBody>
          <a:bodyPr anchorCtr="0" anchor="b" bIns="46150" lIns="92300" spcFirstLastPara="1" rIns="92300" wrap="square" tIns="4615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2" name="Shape 262"/>
        <p:cNvGrpSpPr/>
        <p:nvPr/>
      </p:nvGrpSpPr>
      <p:grpSpPr>
        <a:xfrm>
          <a:off x="0" y="0"/>
          <a:ext cx="0" cy="0"/>
          <a:chOff x="0" y="0"/>
          <a:chExt cx="0" cy="0"/>
        </a:xfrm>
      </p:grpSpPr>
      <p:sp>
        <p:nvSpPr>
          <p:cNvPr id="263" name="Google Shape;263;g221cb8c9ada_0_41:notes"/>
          <p:cNvSpPr/>
          <p:nvPr>
            <p:ph idx="2" type="sldImg"/>
          </p:nvPr>
        </p:nvSpPr>
        <p:spPr>
          <a:xfrm>
            <a:off x="701675" y="1152525"/>
            <a:ext cx="5530800" cy="3111600"/>
          </a:xfrm>
          <a:custGeom>
            <a:rect b="b" l="l" r="r" t="t"/>
            <a:pathLst>
              <a:path extrusionOk="0" h="120000" w="120000">
                <a:moveTo>
                  <a:pt x="0" y="0"/>
                </a:moveTo>
                <a:lnTo>
                  <a:pt x="120000" y="0"/>
                </a:lnTo>
                <a:lnTo>
                  <a:pt x="120000" y="120000"/>
                </a:lnTo>
                <a:lnTo>
                  <a:pt x="0" y="120000"/>
                </a:lnTo>
                <a:close/>
              </a:path>
            </a:pathLst>
          </a:custGeom>
        </p:spPr>
      </p:sp>
      <p:sp>
        <p:nvSpPr>
          <p:cNvPr id="264" name="Google Shape;264;g221cb8c9ada_0_41:notes"/>
          <p:cNvSpPr txBox="1"/>
          <p:nvPr>
            <p:ph idx="1" type="body"/>
          </p:nvPr>
        </p:nvSpPr>
        <p:spPr>
          <a:xfrm>
            <a:off x="693420" y="4437221"/>
            <a:ext cx="5547300" cy="3630600"/>
          </a:xfrm>
          <a:prstGeom prst="rect">
            <a:avLst/>
          </a:prstGeom>
        </p:spPr>
        <p:txBody>
          <a:bodyPr anchorCtr="0" anchor="t" bIns="46150" lIns="92300" spcFirstLastPara="1" rIns="92300" wrap="square" tIns="46150">
            <a:noAutofit/>
          </a:bodyPr>
          <a:lstStyle/>
          <a:p>
            <a:pPr indent="0" lvl="0" marL="0" rtl="0" algn="l">
              <a:spcBef>
                <a:spcPts val="0"/>
              </a:spcBef>
              <a:spcAft>
                <a:spcPts val="0"/>
              </a:spcAft>
              <a:buNone/>
            </a:pPr>
            <a:r>
              <a:t/>
            </a:r>
            <a:endParaRPr/>
          </a:p>
        </p:txBody>
      </p:sp>
      <p:sp>
        <p:nvSpPr>
          <p:cNvPr id="265" name="Google Shape;265;g221cb8c9ada_0_41:notes"/>
          <p:cNvSpPr txBox="1"/>
          <p:nvPr>
            <p:ph idx="12" type="sldNum"/>
          </p:nvPr>
        </p:nvSpPr>
        <p:spPr>
          <a:xfrm>
            <a:off x="3927775" y="8757590"/>
            <a:ext cx="3004800" cy="462600"/>
          </a:xfrm>
          <a:prstGeom prst="rect">
            <a:avLst/>
          </a:prstGeom>
        </p:spPr>
        <p:txBody>
          <a:bodyPr anchorCtr="0" anchor="b" bIns="46150" lIns="92300" spcFirstLastPara="1" rIns="92300" wrap="square" tIns="4615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9" name="Shape 849"/>
        <p:cNvGrpSpPr/>
        <p:nvPr/>
      </p:nvGrpSpPr>
      <p:grpSpPr>
        <a:xfrm>
          <a:off x="0" y="0"/>
          <a:ext cx="0" cy="0"/>
          <a:chOff x="0" y="0"/>
          <a:chExt cx="0" cy="0"/>
        </a:xfrm>
      </p:grpSpPr>
      <p:sp>
        <p:nvSpPr>
          <p:cNvPr id="850" name="Google Shape;850;g22d3a7a4bc0_0_0:notes"/>
          <p:cNvSpPr/>
          <p:nvPr>
            <p:ph idx="2" type="sldImg"/>
          </p:nvPr>
        </p:nvSpPr>
        <p:spPr>
          <a:xfrm>
            <a:off x="701675" y="1152525"/>
            <a:ext cx="5530800" cy="3111600"/>
          </a:xfrm>
          <a:custGeom>
            <a:rect b="b" l="l" r="r" t="t"/>
            <a:pathLst>
              <a:path extrusionOk="0" h="120000" w="120000">
                <a:moveTo>
                  <a:pt x="0" y="0"/>
                </a:moveTo>
                <a:lnTo>
                  <a:pt x="120000" y="0"/>
                </a:lnTo>
                <a:lnTo>
                  <a:pt x="120000" y="120000"/>
                </a:lnTo>
                <a:lnTo>
                  <a:pt x="0" y="120000"/>
                </a:lnTo>
                <a:close/>
              </a:path>
            </a:pathLst>
          </a:custGeom>
        </p:spPr>
      </p:sp>
      <p:sp>
        <p:nvSpPr>
          <p:cNvPr id="851" name="Google Shape;851;g22d3a7a4bc0_0_0:notes"/>
          <p:cNvSpPr txBox="1"/>
          <p:nvPr>
            <p:ph idx="1" type="body"/>
          </p:nvPr>
        </p:nvSpPr>
        <p:spPr>
          <a:xfrm>
            <a:off x="693420" y="4437221"/>
            <a:ext cx="5547300" cy="3630600"/>
          </a:xfrm>
          <a:prstGeom prst="rect">
            <a:avLst/>
          </a:prstGeom>
        </p:spPr>
        <p:txBody>
          <a:bodyPr anchorCtr="0" anchor="t" bIns="46150" lIns="92300" spcFirstLastPara="1" rIns="92300" wrap="square" tIns="46150">
            <a:noAutofit/>
          </a:bodyPr>
          <a:lstStyle/>
          <a:p>
            <a:pPr indent="0" lvl="0" marL="0" rtl="0" algn="l">
              <a:spcBef>
                <a:spcPts val="0"/>
              </a:spcBef>
              <a:spcAft>
                <a:spcPts val="0"/>
              </a:spcAft>
              <a:buNone/>
            </a:pPr>
            <a:r>
              <a:rPr lang="en-US"/>
              <a:t>Schematically, what I mean is… All those things (find, raw ptrs, smart ptrs, optional included) map together onto a MaybeLike construct…</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Conceptually, we can think of this as something like adapter pattern</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Then this MaybeLike adapter object, we can pass through our monadic operations…</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And at the very end… We get a MaybeLike adapter object of type T2…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Now the big question is, what is the concrete thing that comes out here (this Maybe&lt;T2&gt;)... Typically, functors/monads are structure-preserving constructs…</a:t>
            </a:r>
            <a:endParaRPr/>
          </a:p>
          <a:p>
            <a:pPr indent="0" lvl="0" marL="0" rtl="0" algn="l">
              <a:spcBef>
                <a:spcPts val="0"/>
              </a:spcBef>
              <a:spcAft>
                <a:spcPts val="0"/>
              </a:spcAft>
              <a:buNone/>
            </a:pPr>
            <a:r>
              <a:rPr lang="en-US"/>
              <a:t>Meaning we should expect the same thing to come - e.g. if we have an optional of something as input → we have optional of something as output…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However this raises a bunch of concerns – for instance – what should we do with raw pointers – do we keep creating raw pointers all along the chain of calls? We are likely going to end up with lots of memory leaks or at the very least, we’ll do something not super smart…</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We need a simpler solution here – and what I claim it makes sense to do is… Just return optional&lt;T2&gt;...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So just to kinda word it out… We start with any of those above, we do our monadic ops &amp; end with either a result or no result (std::optional)... Kinda makes sense to me (even tho we’re breaking the identity laws of both functors/monads)…</a:t>
            </a:r>
            <a:endParaRPr/>
          </a:p>
          <a:p>
            <a:pPr indent="0" lvl="0" marL="0" rtl="0" algn="l">
              <a:spcBef>
                <a:spcPts val="0"/>
              </a:spcBef>
              <a:spcAft>
                <a:spcPts val="0"/>
              </a:spcAft>
              <a:buNone/>
            </a:pPr>
            <a:r>
              <a:rPr lang="en-US"/>
              <a:t>A few eyebrows might be raised due to the memory implications of std::optional, this is something we’ve found more useful than not…</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Now let’s see how this is going to look in some code examples…</a:t>
            </a:r>
            <a:endParaRPr/>
          </a:p>
        </p:txBody>
      </p:sp>
      <p:sp>
        <p:nvSpPr>
          <p:cNvPr id="852" name="Google Shape;852;g22d3a7a4bc0_0_0:notes"/>
          <p:cNvSpPr txBox="1"/>
          <p:nvPr>
            <p:ph idx="12" type="sldNum"/>
          </p:nvPr>
        </p:nvSpPr>
        <p:spPr>
          <a:xfrm>
            <a:off x="3927775" y="8757590"/>
            <a:ext cx="3004800" cy="462600"/>
          </a:xfrm>
          <a:prstGeom prst="rect">
            <a:avLst/>
          </a:prstGeom>
        </p:spPr>
        <p:txBody>
          <a:bodyPr anchorCtr="0" anchor="b" bIns="46150" lIns="92300" spcFirstLastPara="1" rIns="92300" wrap="square" tIns="4615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3" name="Shape 873"/>
        <p:cNvGrpSpPr/>
        <p:nvPr/>
      </p:nvGrpSpPr>
      <p:grpSpPr>
        <a:xfrm>
          <a:off x="0" y="0"/>
          <a:ext cx="0" cy="0"/>
          <a:chOff x="0" y="0"/>
          <a:chExt cx="0" cy="0"/>
        </a:xfrm>
      </p:grpSpPr>
      <p:sp>
        <p:nvSpPr>
          <p:cNvPr id="874" name="Google Shape;874;g1df87b9d324_0_0:notes"/>
          <p:cNvSpPr/>
          <p:nvPr>
            <p:ph idx="2" type="sldImg"/>
          </p:nvPr>
        </p:nvSpPr>
        <p:spPr>
          <a:xfrm>
            <a:off x="701675" y="1152525"/>
            <a:ext cx="5530800" cy="3111600"/>
          </a:xfrm>
          <a:custGeom>
            <a:rect b="b" l="l" r="r" t="t"/>
            <a:pathLst>
              <a:path extrusionOk="0" h="120000" w="120000">
                <a:moveTo>
                  <a:pt x="0" y="0"/>
                </a:moveTo>
                <a:lnTo>
                  <a:pt x="120000" y="0"/>
                </a:lnTo>
                <a:lnTo>
                  <a:pt x="120000" y="120000"/>
                </a:lnTo>
                <a:lnTo>
                  <a:pt x="0" y="120000"/>
                </a:lnTo>
                <a:close/>
              </a:path>
            </a:pathLst>
          </a:custGeom>
        </p:spPr>
      </p:sp>
      <p:sp>
        <p:nvSpPr>
          <p:cNvPr id="875" name="Google Shape;875;g1df87b9d324_0_0:notes"/>
          <p:cNvSpPr txBox="1"/>
          <p:nvPr>
            <p:ph idx="1" type="body"/>
          </p:nvPr>
        </p:nvSpPr>
        <p:spPr>
          <a:xfrm>
            <a:off x="693420" y="4437221"/>
            <a:ext cx="5547300" cy="3630600"/>
          </a:xfrm>
          <a:prstGeom prst="rect">
            <a:avLst/>
          </a:prstGeom>
        </p:spPr>
        <p:txBody>
          <a:bodyPr anchorCtr="0" anchor="t" bIns="46150" lIns="92300" spcFirstLastPara="1" rIns="92300" wrap="square" tIns="46150">
            <a:noAutofit/>
          </a:bodyPr>
          <a:lstStyle/>
          <a:p>
            <a:pPr indent="0" lvl="0" marL="0" rtl="0" algn="l">
              <a:spcBef>
                <a:spcPts val="0"/>
              </a:spcBef>
              <a:spcAft>
                <a:spcPts val="0"/>
              </a:spcAft>
              <a:buNone/>
            </a:pPr>
            <a:r>
              <a:rPr lang="en-US"/>
              <a:t>On the top left here we have our canonical by this point example to double numbers… A few things to point here:</a:t>
            </a:r>
            <a:endParaRPr/>
          </a:p>
          <a:p>
            <a:pPr indent="0" lvl="0" marL="0" rtl="0" algn="l">
              <a:spcBef>
                <a:spcPts val="0"/>
              </a:spcBef>
              <a:spcAft>
                <a:spcPts val="0"/>
              </a:spcAft>
              <a:buNone/>
            </a:pPr>
            <a:r>
              <a:rPr lang="en-US"/>
              <a:t>- we have this maybe namespace – where our maybe monad lives</a:t>
            </a:r>
            <a:endParaRPr/>
          </a:p>
          <a:p>
            <a:pPr indent="0" lvl="0" marL="0" rtl="0" algn="l">
              <a:spcBef>
                <a:spcPts val="0"/>
              </a:spcBef>
              <a:spcAft>
                <a:spcPts val="0"/>
              </a:spcAft>
              <a:buNone/>
            </a:pPr>
            <a:r>
              <a:rPr lang="en-US"/>
              <a:t>- we’ve chosen to overload the | operator cuz I think it’s cool &amp; this is how the example looks with that solution</a:t>
            </a:r>
            <a:endParaRPr/>
          </a:p>
          <a:p>
            <a:pPr indent="0" lvl="0" marL="0" rtl="0" algn="l">
              <a:spcBef>
                <a:spcPts val="0"/>
              </a:spcBef>
              <a:spcAft>
                <a:spcPts val="0"/>
              </a:spcAft>
              <a:buNone/>
            </a:pPr>
            <a:r>
              <a:rPr lang="en-US"/>
              <a:t>- here we have and_then and transform implemented pretty much as in the standard</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Now let’s look at the other ones:</a:t>
            </a:r>
            <a:endParaRPr/>
          </a:p>
          <a:p>
            <a:pPr indent="0" lvl="0" marL="0" rtl="0" algn="l">
              <a:spcBef>
                <a:spcPts val="0"/>
              </a:spcBef>
              <a:spcAft>
                <a:spcPts val="0"/>
              </a:spcAft>
              <a:buNone/>
            </a:pPr>
            <a:r>
              <a:rPr lang="en-US"/>
              <a:t>- we have one for raw pointers as input, the output still being std::optional</a:t>
            </a:r>
            <a:endParaRPr/>
          </a:p>
          <a:p>
            <a:pPr indent="0" lvl="0" marL="0" rtl="0" algn="l">
              <a:spcBef>
                <a:spcPts val="0"/>
              </a:spcBef>
              <a:spcAft>
                <a:spcPts val="0"/>
              </a:spcAft>
              <a:buNone/>
            </a:pPr>
            <a:r>
              <a:rPr lang="en-US"/>
              <a:t>- one for smart pointers (same semantics)</a:t>
            </a:r>
            <a:br>
              <a:rPr lang="en-US"/>
            </a:br>
            <a:endParaRPr/>
          </a:p>
          <a:p>
            <a:pPr indent="0" lvl="0" marL="0" rtl="0" algn="l">
              <a:spcBef>
                <a:spcPts val="0"/>
              </a:spcBef>
              <a:spcAft>
                <a:spcPts val="0"/>
              </a:spcAft>
              <a:buNone/>
            </a:pPr>
            <a:r>
              <a:rPr lang="en-US"/>
              <a:t>- and one for find… this is an interesting one - we have maybe::find… we didn’t really implement our own algorithm,</a:t>
            </a:r>
            <a:endParaRPr/>
          </a:p>
          <a:p>
            <a:pPr indent="0" lvl="0" marL="0" rtl="0" algn="l">
              <a:spcBef>
                <a:spcPts val="0"/>
              </a:spcBef>
              <a:spcAft>
                <a:spcPts val="0"/>
              </a:spcAft>
              <a:buNone/>
            </a:pPr>
            <a:r>
              <a:rPr lang="en-US"/>
              <a:t>  we really just have a specialization point for associative containers and sequential containers… Sequential containers</a:t>
            </a:r>
            <a:endParaRPr/>
          </a:p>
          <a:p>
            <a:pPr indent="0" lvl="0" marL="0" rtl="0" algn="l">
              <a:spcBef>
                <a:spcPts val="0"/>
              </a:spcBef>
              <a:spcAft>
                <a:spcPts val="0"/>
              </a:spcAft>
              <a:buNone/>
            </a:pPr>
            <a:r>
              <a:rPr lang="en-US"/>
              <a:t>  use std::find – a linear search… Associative containers have find defined as a member method &amp; it’s MUCH faster than</a:t>
            </a:r>
            <a:endParaRPr/>
          </a:p>
          <a:p>
            <a:pPr indent="0" lvl="0" marL="0" rtl="0" algn="l">
              <a:spcBef>
                <a:spcPts val="0"/>
              </a:spcBef>
              <a:spcAft>
                <a:spcPts val="0"/>
              </a:spcAft>
              <a:buNone/>
            </a:pPr>
            <a:r>
              <a:rPr lang="en-US"/>
              <a:t>  the linear search std::find does…</a:t>
            </a:r>
            <a:endParaRPr/>
          </a:p>
          <a:p>
            <a:pPr indent="0" lvl="0" marL="0" rtl="0" algn="l">
              <a:spcBef>
                <a:spcPts val="0"/>
              </a:spcBef>
              <a:spcAft>
                <a:spcPts val="0"/>
              </a:spcAft>
              <a:buNone/>
            </a:pPr>
            <a:r>
              <a:rPr lang="en-US"/>
              <a:t>  </a:t>
            </a:r>
            <a:br>
              <a:rPr lang="en-US"/>
            </a:br>
            <a:r>
              <a:rPr lang="en-US"/>
              <a:t>  Semantics here are: if searchKey is found -&gt; transform the value, etc.</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Something we have internally &amp; the reason was we didn’t really try re-inventing the wheel… The actual reason was… We’re kinda still at C++17, we got really into monads, but we didn’t want to wait till c++23…  So a small side project ended up into this thing here…</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Not a standard proposal by any means, just a small PoC, which we’ve found useful.</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Now that’s fair enough… We’re going to see a vertical slice of the implementation – just how transform is implemented &amp; the rest</a:t>
            </a:r>
            <a:endParaRPr/>
          </a:p>
          <a:p>
            <a:pPr indent="0" lvl="0" marL="0" rtl="0" algn="l">
              <a:spcBef>
                <a:spcPts val="0"/>
              </a:spcBef>
              <a:spcAft>
                <a:spcPts val="0"/>
              </a:spcAft>
              <a:buNone/>
            </a:pPr>
            <a:r>
              <a:rPr lang="en-US"/>
              <a:t>can be viewed within a godbolt, I’ll place the link for… </a:t>
            </a:r>
            <a:endParaRPr/>
          </a:p>
        </p:txBody>
      </p:sp>
      <p:sp>
        <p:nvSpPr>
          <p:cNvPr id="876" name="Google Shape;876;g1df87b9d324_0_0:notes"/>
          <p:cNvSpPr txBox="1"/>
          <p:nvPr>
            <p:ph idx="12" type="sldNum"/>
          </p:nvPr>
        </p:nvSpPr>
        <p:spPr>
          <a:xfrm>
            <a:off x="3927775" y="8757590"/>
            <a:ext cx="3004800" cy="462600"/>
          </a:xfrm>
          <a:prstGeom prst="rect">
            <a:avLst/>
          </a:prstGeom>
        </p:spPr>
        <p:txBody>
          <a:bodyPr anchorCtr="0" anchor="b" bIns="46150" lIns="92300" spcFirstLastPara="1" rIns="92300" wrap="square" tIns="4615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4" name="Shape 884"/>
        <p:cNvGrpSpPr/>
        <p:nvPr/>
      </p:nvGrpSpPr>
      <p:grpSpPr>
        <a:xfrm>
          <a:off x="0" y="0"/>
          <a:ext cx="0" cy="0"/>
          <a:chOff x="0" y="0"/>
          <a:chExt cx="0" cy="0"/>
        </a:xfrm>
      </p:grpSpPr>
      <p:sp>
        <p:nvSpPr>
          <p:cNvPr id="885" name="Google Shape;885;g22819026c4d_0_20:notes"/>
          <p:cNvSpPr/>
          <p:nvPr>
            <p:ph idx="2" type="sldImg"/>
          </p:nvPr>
        </p:nvSpPr>
        <p:spPr>
          <a:xfrm>
            <a:off x="701675" y="1152525"/>
            <a:ext cx="5530800" cy="3111600"/>
          </a:xfrm>
          <a:custGeom>
            <a:rect b="b" l="l" r="r" t="t"/>
            <a:pathLst>
              <a:path extrusionOk="0" h="120000" w="120000">
                <a:moveTo>
                  <a:pt x="0" y="0"/>
                </a:moveTo>
                <a:lnTo>
                  <a:pt x="120000" y="0"/>
                </a:lnTo>
                <a:lnTo>
                  <a:pt x="120000" y="120000"/>
                </a:lnTo>
                <a:lnTo>
                  <a:pt x="0" y="120000"/>
                </a:lnTo>
                <a:close/>
              </a:path>
            </a:pathLst>
          </a:custGeom>
        </p:spPr>
      </p:sp>
      <p:sp>
        <p:nvSpPr>
          <p:cNvPr id="886" name="Google Shape;886;g22819026c4d_0_20:notes"/>
          <p:cNvSpPr txBox="1"/>
          <p:nvPr>
            <p:ph idx="1" type="body"/>
          </p:nvPr>
        </p:nvSpPr>
        <p:spPr>
          <a:xfrm>
            <a:off x="693420" y="4437221"/>
            <a:ext cx="5547300" cy="3630600"/>
          </a:xfrm>
          <a:prstGeom prst="rect">
            <a:avLst/>
          </a:prstGeom>
        </p:spPr>
        <p:txBody>
          <a:bodyPr anchorCtr="0" anchor="t" bIns="46150" lIns="92300" spcFirstLastPara="1" rIns="92300" wrap="square" tIns="46150">
            <a:noAutofit/>
          </a:bodyPr>
          <a:lstStyle/>
          <a:p>
            <a:pPr indent="0" lvl="0" marL="0" rtl="0" algn="l">
              <a:spcBef>
                <a:spcPts val="0"/>
              </a:spcBef>
              <a:spcAft>
                <a:spcPts val="0"/>
              </a:spcAft>
              <a:buNone/>
            </a:pPr>
            <a:r>
              <a:rPr lang="en-US"/>
              <a:t>So here, we’re in our maybe namespace… Start with building out the implementation components (hence in detail…)</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We have our Monad struct, it has a type parameter SpecificMonad… This might give a bit of hint we’ll be using CRTP in here…</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A bit below we have our pipe operator &amp; we gonna define it here as well… 2 parameters as is typical:</a:t>
            </a:r>
            <a:endParaRPr/>
          </a:p>
          <a:p>
            <a:pPr indent="0" lvl="0" marL="0" rtl="0" algn="l">
              <a:spcBef>
                <a:spcPts val="0"/>
              </a:spcBef>
              <a:spcAft>
                <a:spcPts val="0"/>
              </a:spcAft>
              <a:buNone/>
            </a:pPr>
            <a:r>
              <a:rPr lang="en-US"/>
              <a:t>- A maybe-like object on the left</a:t>
            </a:r>
            <a:endParaRPr/>
          </a:p>
          <a:p>
            <a:pPr indent="0" lvl="0" marL="0" rtl="0" algn="l">
              <a:spcBef>
                <a:spcPts val="0"/>
              </a:spcBef>
              <a:spcAft>
                <a:spcPts val="0"/>
              </a:spcAft>
              <a:buNone/>
            </a:pPr>
            <a:r>
              <a:rPr lang="en-US"/>
              <a:t>- a monad on the right</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And now the very first thing we need to do as good library developers is throw a type requirement…</a:t>
            </a:r>
            <a:endParaRPr/>
          </a:p>
        </p:txBody>
      </p:sp>
      <p:sp>
        <p:nvSpPr>
          <p:cNvPr id="887" name="Google Shape;887;g22819026c4d_0_20:notes"/>
          <p:cNvSpPr txBox="1"/>
          <p:nvPr>
            <p:ph idx="12" type="sldNum"/>
          </p:nvPr>
        </p:nvSpPr>
        <p:spPr>
          <a:xfrm>
            <a:off x="3927775" y="8757590"/>
            <a:ext cx="3004800" cy="462600"/>
          </a:xfrm>
          <a:prstGeom prst="rect">
            <a:avLst/>
          </a:prstGeom>
        </p:spPr>
        <p:txBody>
          <a:bodyPr anchorCtr="0" anchor="b" bIns="46150" lIns="92300" spcFirstLastPara="1" rIns="92300" wrap="square" tIns="4615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2" name="Shape 892"/>
        <p:cNvGrpSpPr/>
        <p:nvPr/>
      </p:nvGrpSpPr>
      <p:grpSpPr>
        <a:xfrm>
          <a:off x="0" y="0"/>
          <a:ext cx="0" cy="0"/>
          <a:chOff x="0" y="0"/>
          <a:chExt cx="0" cy="0"/>
        </a:xfrm>
      </p:grpSpPr>
      <p:sp>
        <p:nvSpPr>
          <p:cNvPr id="893" name="Google Shape;893;g1df87b9d324_0_20:notes"/>
          <p:cNvSpPr/>
          <p:nvPr>
            <p:ph idx="2" type="sldImg"/>
          </p:nvPr>
        </p:nvSpPr>
        <p:spPr>
          <a:xfrm>
            <a:off x="701675" y="1152525"/>
            <a:ext cx="5530800" cy="3111600"/>
          </a:xfrm>
          <a:custGeom>
            <a:rect b="b" l="l" r="r" t="t"/>
            <a:pathLst>
              <a:path extrusionOk="0" h="120000" w="120000">
                <a:moveTo>
                  <a:pt x="0" y="0"/>
                </a:moveTo>
                <a:lnTo>
                  <a:pt x="120000" y="0"/>
                </a:lnTo>
                <a:lnTo>
                  <a:pt x="120000" y="120000"/>
                </a:lnTo>
                <a:lnTo>
                  <a:pt x="0" y="120000"/>
                </a:lnTo>
                <a:close/>
              </a:path>
            </a:pathLst>
          </a:custGeom>
        </p:spPr>
      </p:sp>
      <p:sp>
        <p:nvSpPr>
          <p:cNvPr id="894" name="Google Shape;894;g1df87b9d324_0_20:notes"/>
          <p:cNvSpPr txBox="1"/>
          <p:nvPr>
            <p:ph idx="1" type="body"/>
          </p:nvPr>
        </p:nvSpPr>
        <p:spPr>
          <a:xfrm>
            <a:off x="693420" y="4437221"/>
            <a:ext cx="5547300" cy="3630600"/>
          </a:xfrm>
          <a:prstGeom prst="rect">
            <a:avLst/>
          </a:prstGeom>
        </p:spPr>
        <p:txBody>
          <a:bodyPr anchorCtr="0" anchor="t" bIns="46150" lIns="92300" spcFirstLastPara="1" rIns="92300" wrap="square" tIns="46150">
            <a:noAutofit/>
          </a:bodyPr>
          <a:lstStyle/>
          <a:p>
            <a:pPr indent="0" lvl="0" marL="0" rtl="0" algn="l">
              <a:spcBef>
                <a:spcPts val="0"/>
              </a:spcBef>
              <a:spcAft>
                <a:spcPts val="0"/>
              </a:spcAft>
              <a:buNone/>
            </a:pPr>
            <a:r>
              <a:rPr lang="en-US"/>
              <a:t>We want maybe to be maybe-like… Otherwise, if we pass something like an integer, we’d like to see a nice compiler error…</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So what is this maybe like –</a:t>
            </a:r>
            <a:r>
              <a:rPr lang="en-US"/>
              <a:t> well it’s a concept that looks like this</a:t>
            </a:r>
            <a:endParaRPr/>
          </a:p>
        </p:txBody>
      </p:sp>
      <p:sp>
        <p:nvSpPr>
          <p:cNvPr id="895" name="Google Shape;895;g1df87b9d324_0_20:notes"/>
          <p:cNvSpPr txBox="1"/>
          <p:nvPr>
            <p:ph idx="12" type="sldNum"/>
          </p:nvPr>
        </p:nvSpPr>
        <p:spPr>
          <a:xfrm>
            <a:off x="3927775" y="8757590"/>
            <a:ext cx="3004800" cy="462600"/>
          </a:xfrm>
          <a:prstGeom prst="rect">
            <a:avLst/>
          </a:prstGeom>
        </p:spPr>
        <p:txBody>
          <a:bodyPr anchorCtr="0" anchor="b" bIns="46150" lIns="92300" spcFirstLastPara="1" rIns="92300" wrap="square" tIns="4615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1" name="Shape 901"/>
        <p:cNvGrpSpPr/>
        <p:nvPr/>
      </p:nvGrpSpPr>
      <p:grpSpPr>
        <a:xfrm>
          <a:off x="0" y="0"/>
          <a:ext cx="0" cy="0"/>
          <a:chOff x="0" y="0"/>
          <a:chExt cx="0" cy="0"/>
        </a:xfrm>
      </p:grpSpPr>
      <p:sp>
        <p:nvSpPr>
          <p:cNvPr id="902" name="Google Shape;902;g22819026c4d_0_26:notes"/>
          <p:cNvSpPr/>
          <p:nvPr>
            <p:ph idx="2" type="sldImg"/>
          </p:nvPr>
        </p:nvSpPr>
        <p:spPr>
          <a:xfrm>
            <a:off x="701675" y="1152525"/>
            <a:ext cx="5530800" cy="3111600"/>
          </a:xfrm>
          <a:custGeom>
            <a:rect b="b" l="l" r="r" t="t"/>
            <a:pathLst>
              <a:path extrusionOk="0" h="120000" w="120000">
                <a:moveTo>
                  <a:pt x="0" y="0"/>
                </a:moveTo>
                <a:lnTo>
                  <a:pt x="120000" y="0"/>
                </a:lnTo>
                <a:lnTo>
                  <a:pt x="120000" y="120000"/>
                </a:lnTo>
                <a:lnTo>
                  <a:pt x="0" y="120000"/>
                </a:lnTo>
                <a:close/>
              </a:path>
            </a:pathLst>
          </a:custGeom>
        </p:spPr>
      </p:sp>
      <p:sp>
        <p:nvSpPr>
          <p:cNvPr id="903" name="Google Shape;903;g22819026c4d_0_26:notes"/>
          <p:cNvSpPr txBox="1"/>
          <p:nvPr>
            <p:ph idx="1" type="body"/>
          </p:nvPr>
        </p:nvSpPr>
        <p:spPr>
          <a:xfrm>
            <a:off x="693420" y="4437221"/>
            <a:ext cx="5547300" cy="3630600"/>
          </a:xfrm>
          <a:prstGeom prst="rect">
            <a:avLst/>
          </a:prstGeom>
        </p:spPr>
        <p:txBody>
          <a:bodyPr anchorCtr="0" anchor="t" bIns="46150" lIns="92300" spcFirstLastPara="1" rIns="92300" wrap="square" tIns="46150">
            <a:noAutofit/>
          </a:bodyPr>
          <a:lstStyle/>
          <a:p>
            <a:pPr indent="0" lvl="0" marL="0" rtl="0" algn="l">
              <a:spcBef>
                <a:spcPts val="0"/>
              </a:spcBef>
              <a:spcAft>
                <a:spcPts val="0"/>
              </a:spcAft>
              <a:buNone/>
            </a:pPr>
            <a:r>
              <a:rPr lang="en-US"/>
              <a:t>2 things required:</a:t>
            </a:r>
            <a:endParaRPr/>
          </a:p>
          <a:p>
            <a:pPr indent="0" lvl="0" marL="0" rtl="0" algn="l">
              <a:spcBef>
                <a:spcPts val="0"/>
              </a:spcBef>
              <a:spcAft>
                <a:spcPts val="0"/>
              </a:spcAft>
              <a:buNone/>
            </a:pPr>
            <a:r>
              <a:rPr lang="en-US"/>
              <a:t>- we want our object to be bool convertible, so we can use it in condition expression</a:t>
            </a:r>
            <a:endParaRPr/>
          </a:p>
          <a:p>
            <a:pPr indent="0" lvl="0" marL="0" rtl="0" algn="l">
              <a:spcBef>
                <a:spcPts val="0"/>
              </a:spcBef>
              <a:spcAft>
                <a:spcPts val="0"/>
              </a:spcAft>
              <a:buNone/>
            </a:pPr>
            <a:r>
              <a:rPr lang="en-US"/>
              <a:t>- we want to have the dereference operator defined &amp; ideally we want its return type to be non-void…</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Now with this in place, let’s see the implementation of the | operator</a:t>
            </a:r>
            <a:endParaRPr/>
          </a:p>
        </p:txBody>
      </p:sp>
      <p:sp>
        <p:nvSpPr>
          <p:cNvPr id="904" name="Google Shape;904;g22819026c4d_0_26:notes"/>
          <p:cNvSpPr txBox="1"/>
          <p:nvPr>
            <p:ph idx="12" type="sldNum"/>
          </p:nvPr>
        </p:nvSpPr>
        <p:spPr>
          <a:xfrm>
            <a:off x="3927775" y="8757590"/>
            <a:ext cx="3004800" cy="462600"/>
          </a:xfrm>
          <a:prstGeom prst="rect">
            <a:avLst/>
          </a:prstGeom>
        </p:spPr>
        <p:txBody>
          <a:bodyPr anchorCtr="0" anchor="b" bIns="46150" lIns="92300" spcFirstLastPara="1" rIns="92300" wrap="square" tIns="4615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0" name="Shape 910"/>
        <p:cNvGrpSpPr/>
        <p:nvPr/>
      </p:nvGrpSpPr>
      <p:grpSpPr>
        <a:xfrm>
          <a:off x="0" y="0"/>
          <a:ext cx="0" cy="0"/>
          <a:chOff x="0" y="0"/>
          <a:chExt cx="0" cy="0"/>
        </a:xfrm>
      </p:grpSpPr>
      <p:sp>
        <p:nvSpPr>
          <p:cNvPr id="911" name="Google Shape;911;g22819026c4d_0_8:notes"/>
          <p:cNvSpPr/>
          <p:nvPr>
            <p:ph idx="2" type="sldImg"/>
          </p:nvPr>
        </p:nvSpPr>
        <p:spPr>
          <a:xfrm>
            <a:off x="701675" y="1152525"/>
            <a:ext cx="5530800" cy="3111600"/>
          </a:xfrm>
          <a:custGeom>
            <a:rect b="b" l="l" r="r" t="t"/>
            <a:pathLst>
              <a:path extrusionOk="0" h="120000" w="120000">
                <a:moveTo>
                  <a:pt x="0" y="0"/>
                </a:moveTo>
                <a:lnTo>
                  <a:pt x="120000" y="0"/>
                </a:lnTo>
                <a:lnTo>
                  <a:pt x="120000" y="120000"/>
                </a:lnTo>
                <a:lnTo>
                  <a:pt x="0" y="120000"/>
                </a:lnTo>
                <a:close/>
              </a:path>
            </a:pathLst>
          </a:custGeom>
        </p:spPr>
      </p:sp>
      <p:sp>
        <p:nvSpPr>
          <p:cNvPr id="912" name="Google Shape;912;g22819026c4d_0_8:notes"/>
          <p:cNvSpPr txBox="1"/>
          <p:nvPr>
            <p:ph idx="1" type="body"/>
          </p:nvPr>
        </p:nvSpPr>
        <p:spPr>
          <a:xfrm>
            <a:off x="693420" y="4437221"/>
            <a:ext cx="5547300" cy="3630600"/>
          </a:xfrm>
          <a:prstGeom prst="rect">
            <a:avLst/>
          </a:prstGeom>
        </p:spPr>
        <p:txBody>
          <a:bodyPr anchorCtr="0" anchor="t" bIns="46150" lIns="92300" spcFirstLastPara="1" rIns="92300" wrap="square" tIns="46150">
            <a:noAutofit/>
          </a:bodyPr>
          <a:lstStyle/>
          <a:p>
            <a:pPr indent="0" lvl="0" marL="0" rtl="0" algn="l">
              <a:spcBef>
                <a:spcPts val="0"/>
              </a:spcBef>
              <a:spcAft>
                <a:spcPts val="0"/>
              </a:spcAft>
              <a:buNone/>
            </a:pPr>
            <a:r>
              <a:rPr lang="en-US"/>
              <a:t>What we’re going to do is invoke our monad &amp; pass the maybe type to it… </a:t>
            </a:r>
            <a:endParaRPr/>
          </a:p>
        </p:txBody>
      </p:sp>
      <p:sp>
        <p:nvSpPr>
          <p:cNvPr id="913" name="Google Shape;913;g22819026c4d_0_8:notes"/>
          <p:cNvSpPr txBox="1"/>
          <p:nvPr>
            <p:ph idx="12" type="sldNum"/>
          </p:nvPr>
        </p:nvSpPr>
        <p:spPr>
          <a:xfrm>
            <a:off x="3927775" y="8757590"/>
            <a:ext cx="3004800" cy="462600"/>
          </a:xfrm>
          <a:prstGeom prst="rect">
            <a:avLst/>
          </a:prstGeom>
        </p:spPr>
        <p:txBody>
          <a:bodyPr anchorCtr="0" anchor="b" bIns="46150" lIns="92300" spcFirstLastPara="1" rIns="92300" wrap="square" tIns="4615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7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9" name="Shape 919"/>
        <p:cNvGrpSpPr/>
        <p:nvPr/>
      </p:nvGrpSpPr>
      <p:grpSpPr>
        <a:xfrm>
          <a:off x="0" y="0"/>
          <a:ext cx="0" cy="0"/>
          <a:chOff x="0" y="0"/>
          <a:chExt cx="0" cy="0"/>
        </a:xfrm>
      </p:grpSpPr>
      <p:sp>
        <p:nvSpPr>
          <p:cNvPr id="920" name="Google Shape;920;g22819026c4d_0_35:notes"/>
          <p:cNvSpPr/>
          <p:nvPr>
            <p:ph idx="2" type="sldImg"/>
          </p:nvPr>
        </p:nvSpPr>
        <p:spPr>
          <a:xfrm>
            <a:off x="701675" y="1152525"/>
            <a:ext cx="5530800" cy="3111600"/>
          </a:xfrm>
          <a:custGeom>
            <a:rect b="b" l="l" r="r" t="t"/>
            <a:pathLst>
              <a:path extrusionOk="0" h="120000" w="120000">
                <a:moveTo>
                  <a:pt x="0" y="0"/>
                </a:moveTo>
                <a:lnTo>
                  <a:pt x="120000" y="0"/>
                </a:lnTo>
                <a:lnTo>
                  <a:pt x="120000" y="120000"/>
                </a:lnTo>
                <a:lnTo>
                  <a:pt x="0" y="120000"/>
                </a:lnTo>
                <a:close/>
              </a:path>
            </a:pathLst>
          </a:custGeom>
        </p:spPr>
      </p:sp>
      <p:sp>
        <p:nvSpPr>
          <p:cNvPr id="921" name="Google Shape;921;g22819026c4d_0_35:notes"/>
          <p:cNvSpPr txBox="1"/>
          <p:nvPr>
            <p:ph idx="1" type="body"/>
          </p:nvPr>
        </p:nvSpPr>
        <p:spPr>
          <a:xfrm>
            <a:off x="693420" y="4437221"/>
            <a:ext cx="5547300" cy="3630600"/>
          </a:xfrm>
          <a:prstGeom prst="rect">
            <a:avLst/>
          </a:prstGeom>
        </p:spPr>
        <p:txBody>
          <a:bodyPr anchorCtr="0" anchor="t" bIns="46150" lIns="92300" spcFirstLastPara="1" rIns="92300" wrap="square" tIns="46150">
            <a:noAutofit/>
          </a:bodyPr>
          <a:lstStyle/>
          <a:p>
            <a:pPr indent="0" lvl="0" marL="0" rtl="0" algn="l">
              <a:spcBef>
                <a:spcPts val="0"/>
              </a:spcBef>
              <a:spcAft>
                <a:spcPts val="0"/>
              </a:spcAft>
              <a:buClr>
                <a:schemeClr val="dk1"/>
              </a:buClr>
              <a:buSzPts val="1100"/>
              <a:buFont typeface="Arial"/>
              <a:buNone/>
            </a:pPr>
            <a:r>
              <a:rPr lang="en-US"/>
              <a:t>So this is where the static cast from CRTP kicks in &amp; obviously</a:t>
            </a:r>
            <a:endParaRPr/>
          </a:p>
          <a:p>
            <a:pPr indent="0" lvl="0" marL="0" rtl="0" algn="l">
              <a:spcBef>
                <a:spcPts val="0"/>
              </a:spcBef>
              <a:spcAft>
                <a:spcPts val="0"/>
              </a:spcAft>
              <a:buClr>
                <a:schemeClr val="dk1"/>
              </a:buClr>
              <a:buSzPts val="1100"/>
              <a:buFont typeface="Arial"/>
              <a:buNone/>
            </a:pPr>
            <a:r>
              <a:rPr lang="en-US"/>
              <a:t>each specific monad is going to need to implement the () operator for this call…</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en-US"/>
              <a:t>I guess the next thing here is to show how a specific monad looks like, which should hopefully clarify any questions like wtf is happening….</a:t>
            </a:r>
            <a:endParaRPr/>
          </a:p>
          <a:p>
            <a:pPr indent="0" lvl="0" marL="0" rtl="0" algn="l">
              <a:spcBef>
                <a:spcPts val="0"/>
              </a:spcBef>
              <a:spcAft>
                <a:spcPts val="0"/>
              </a:spcAft>
              <a:buNone/>
            </a:pPr>
            <a:r>
              <a:t/>
            </a:r>
            <a:endParaRPr/>
          </a:p>
        </p:txBody>
      </p:sp>
      <p:sp>
        <p:nvSpPr>
          <p:cNvPr id="922" name="Google Shape;922;g22819026c4d_0_35:notes"/>
          <p:cNvSpPr txBox="1"/>
          <p:nvPr>
            <p:ph idx="12" type="sldNum"/>
          </p:nvPr>
        </p:nvSpPr>
        <p:spPr>
          <a:xfrm>
            <a:off x="3927775" y="8757590"/>
            <a:ext cx="3004800" cy="462600"/>
          </a:xfrm>
          <a:prstGeom prst="rect">
            <a:avLst/>
          </a:prstGeom>
        </p:spPr>
        <p:txBody>
          <a:bodyPr anchorCtr="0" anchor="b" bIns="46150" lIns="92300" spcFirstLastPara="1" rIns="92300" wrap="square" tIns="4615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7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0" name="Shape 930"/>
        <p:cNvGrpSpPr/>
        <p:nvPr/>
      </p:nvGrpSpPr>
      <p:grpSpPr>
        <a:xfrm>
          <a:off x="0" y="0"/>
          <a:ext cx="0" cy="0"/>
          <a:chOff x="0" y="0"/>
          <a:chExt cx="0" cy="0"/>
        </a:xfrm>
      </p:grpSpPr>
      <p:sp>
        <p:nvSpPr>
          <p:cNvPr id="931" name="Google Shape;931;g1df87b9d324_1_1:notes"/>
          <p:cNvSpPr/>
          <p:nvPr>
            <p:ph idx="2" type="sldImg"/>
          </p:nvPr>
        </p:nvSpPr>
        <p:spPr>
          <a:xfrm>
            <a:off x="701675" y="1152525"/>
            <a:ext cx="5530800" cy="3111600"/>
          </a:xfrm>
          <a:custGeom>
            <a:rect b="b" l="l" r="r" t="t"/>
            <a:pathLst>
              <a:path extrusionOk="0" h="120000" w="120000">
                <a:moveTo>
                  <a:pt x="0" y="0"/>
                </a:moveTo>
                <a:lnTo>
                  <a:pt x="120000" y="0"/>
                </a:lnTo>
                <a:lnTo>
                  <a:pt x="120000" y="120000"/>
                </a:lnTo>
                <a:lnTo>
                  <a:pt x="0" y="120000"/>
                </a:lnTo>
                <a:close/>
              </a:path>
            </a:pathLst>
          </a:custGeom>
        </p:spPr>
      </p:sp>
      <p:sp>
        <p:nvSpPr>
          <p:cNvPr id="932" name="Google Shape;932;g1df87b9d324_1_1:notes"/>
          <p:cNvSpPr txBox="1"/>
          <p:nvPr>
            <p:ph idx="1" type="body"/>
          </p:nvPr>
        </p:nvSpPr>
        <p:spPr>
          <a:xfrm>
            <a:off x="693420" y="4437221"/>
            <a:ext cx="5547300" cy="3630600"/>
          </a:xfrm>
          <a:prstGeom prst="rect">
            <a:avLst/>
          </a:prstGeom>
        </p:spPr>
        <p:txBody>
          <a:bodyPr anchorCtr="0" anchor="t" bIns="46150" lIns="92300" spcFirstLastPara="1" rIns="92300" wrap="square" tIns="46150">
            <a:noAutofit/>
          </a:bodyPr>
          <a:lstStyle/>
          <a:p>
            <a:pPr indent="0" lvl="0" marL="0" rtl="0" algn="l">
              <a:spcBef>
                <a:spcPts val="0"/>
              </a:spcBef>
              <a:spcAft>
                <a:spcPts val="0"/>
              </a:spcAft>
              <a:buNone/>
            </a:pPr>
            <a:r>
              <a:rPr lang="en-US"/>
              <a:t>Let’s implement our transform monad here… Again we call it a monad, but we really have our functor here…</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Basically to make CRTP work, we need to extend our generic monad &amp; pass ourselves to it…</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And over here is where we have our () operator, which we invoke from Monad and just as a reminder that’s how it looked…</a:t>
            </a:r>
            <a:endParaRPr/>
          </a:p>
          <a:p>
            <a:pPr indent="0" lvl="0" marL="0" rtl="0" algn="l">
              <a:spcBef>
                <a:spcPts val="0"/>
              </a:spcBef>
              <a:spcAft>
                <a:spcPts val="0"/>
              </a:spcAft>
              <a:buNone/>
            </a:pPr>
            <a:r>
              <a:t/>
            </a:r>
            <a:endParaRPr/>
          </a:p>
        </p:txBody>
      </p:sp>
      <p:sp>
        <p:nvSpPr>
          <p:cNvPr id="933" name="Google Shape;933;g1df87b9d324_1_1:notes"/>
          <p:cNvSpPr txBox="1"/>
          <p:nvPr>
            <p:ph idx="12" type="sldNum"/>
          </p:nvPr>
        </p:nvSpPr>
        <p:spPr>
          <a:xfrm>
            <a:off x="3927775" y="8757590"/>
            <a:ext cx="3004800" cy="462600"/>
          </a:xfrm>
          <a:prstGeom prst="rect">
            <a:avLst/>
          </a:prstGeom>
        </p:spPr>
        <p:txBody>
          <a:bodyPr anchorCtr="0" anchor="b" bIns="46150" lIns="92300" spcFirstLastPara="1" rIns="92300" wrap="square" tIns="4615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7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9" name="Shape 939"/>
        <p:cNvGrpSpPr/>
        <p:nvPr/>
      </p:nvGrpSpPr>
      <p:grpSpPr>
        <a:xfrm>
          <a:off x="0" y="0"/>
          <a:ext cx="0" cy="0"/>
          <a:chOff x="0" y="0"/>
          <a:chExt cx="0" cy="0"/>
        </a:xfrm>
      </p:grpSpPr>
      <p:sp>
        <p:nvSpPr>
          <p:cNvPr id="940" name="Google Shape;940;g228952445c6_0_1:notes"/>
          <p:cNvSpPr/>
          <p:nvPr>
            <p:ph idx="2" type="sldImg"/>
          </p:nvPr>
        </p:nvSpPr>
        <p:spPr>
          <a:xfrm>
            <a:off x="701675" y="1152525"/>
            <a:ext cx="5530800" cy="3111600"/>
          </a:xfrm>
          <a:custGeom>
            <a:rect b="b" l="l" r="r" t="t"/>
            <a:pathLst>
              <a:path extrusionOk="0" h="120000" w="120000">
                <a:moveTo>
                  <a:pt x="0" y="0"/>
                </a:moveTo>
                <a:lnTo>
                  <a:pt x="120000" y="0"/>
                </a:lnTo>
                <a:lnTo>
                  <a:pt x="120000" y="120000"/>
                </a:lnTo>
                <a:lnTo>
                  <a:pt x="0" y="120000"/>
                </a:lnTo>
                <a:close/>
              </a:path>
            </a:pathLst>
          </a:custGeom>
        </p:spPr>
      </p:sp>
      <p:sp>
        <p:nvSpPr>
          <p:cNvPr id="941" name="Google Shape;941;g228952445c6_0_1:notes"/>
          <p:cNvSpPr txBox="1"/>
          <p:nvPr>
            <p:ph idx="1" type="body"/>
          </p:nvPr>
        </p:nvSpPr>
        <p:spPr>
          <a:xfrm>
            <a:off x="693420" y="4437221"/>
            <a:ext cx="5547300" cy="3630600"/>
          </a:xfrm>
          <a:prstGeom prst="rect">
            <a:avLst/>
          </a:prstGeom>
        </p:spPr>
        <p:txBody>
          <a:bodyPr anchorCtr="0" anchor="t" bIns="46150" lIns="92300" spcFirstLastPara="1" rIns="92300" wrap="square" tIns="46150">
            <a:noAutofit/>
          </a:bodyPr>
          <a:lstStyle/>
          <a:p>
            <a:pPr indent="0" lvl="0" marL="0" rtl="0" algn="l">
              <a:spcBef>
                <a:spcPts val="0"/>
              </a:spcBef>
              <a:spcAft>
                <a:spcPts val="0"/>
              </a:spcAft>
              <a:buNone/>
            </a:pPr>
            <a:r>
              <a:t/>
            </a:r>
            <a:endParaRPr/>
          </a:p>
        </p:txBody>
      </p:sp>
      <p:sp>
        <p:nvSpPr>
          <p:cNvPr id="942" name="Google Shape;942;g228952445c6_0_1:notes"/>
          <p:cNvSpPr txBox="1"/>
          <p:nvPr>
            <p:ph idx="12" type="sldNum"/>
          </p:nvPr>
        </p:nvSpPr>
        <p:spPr>
          <a:xfrm>
            <a:off x="3927775" y="8757590"/>
            <a:ext cx="3004800" cy="462600"/>
          </a:xfrm>
          <a:prstGeom prst="rect">
            <a:avLst/>
          </a:prstGeom>
        </p:spPr>
        <p:txBody>
          <a:bodyPr anchorCtr="0" anchor="b" bIns="46150" lIns="92300" spcFirstLastPara="1" rIns="92300" wrap="square" tIns="4615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7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9" name="Shape 949"/>
        <p:cNvGrpSpPr/>
        <p:nvPr/>
      </p:nvGrpSpPr>
      <p:grpSpPr>
        <a:xfrm>
          <a:off x="0" y="0"/>
          <a:ext cx="0" cy="0"/>
          <a:chOff x="0" y="0"/>
          <a:chExt cx="0" cy="0"/>
        </a:xfrm>
      </p:grpSpPr>
      <p:sp>
        <p:nvSpPr>
          <p:cNvPr id="950" name="Google Shape;950;g22819026c4d_0_57:notes"/>
          <p:cNvSpPr/>
          <p:nvPr>
            <p:ph idx="2" type="sldImg"/>
          </p:nvPr>
        </p:nvSpPr>
        <p:spPr>
          <a:xfrm>
            <a:off x="701675" y="1152525"/>
            <a:ext cx="5530800" cy="3111600"/>
          </a:xfrm>
          <a:custGeom>
            <a:rect b="b" l="l" r="r" t="t"/>
            <a:pathLst>
              <a:path extrusionOk="0" h="120000" w="120000">
                <a:moveTo>
                  <a:pt x="0" y="0"/>
                </a:moveTo>
                <a:lnTo>
                  <a:pt x="120000" y="0"/>
                </a:lnTo>
                <a:lnTo>
                  <a:pt x="120000" y="120000"/>
                </a:lnTo>
                <a:lnTo>
                  <a:pt x="0" y="120000"/>
                </a:lnTo>
                <a:close/>
              </a:path>
            </a:pathLst>
          </a:custGeom>
        </p:spPr>
      </p:sp>
      <p:sp>
        <p:nvSpPr>
          <p:cNvPr id="951" name="Google Shape;951;g22819026c4d_0_57:notes"/>
          <p:cNvSpPr txBox="1"/>
          <p:nvPr>
            <p:ph idx="1" type="body"/>
          </p:nvPr>
        </p:nvSpPr>
        <p:spPr>
          <a:xfrm>
            <a:off x="693420" y="4437221"/>
            <a:ext cx="5547300" cy="3630600"/>
          </a:xfrm>
          <a:prstGeom prst="rect">
            <a:avLst/>
          </a:prstGeom>
        </p:spPr>
        <p:txBody>
          <a:bodyPr anchorCtr="0" anchor="t" bIns="46150" lIns="92300" spcFirstLastPara="1" rIns="92300" wrap="square" tIns="46150">
            <a:noAutofit/>
          </a:bodyPr>
          <a:lstStyle/>
          <a:p>
            <a:pPr indent="0" lvl="0" marL="0" rtl="0" algn="l">
              <a:spcBef>
                <a:spcPts val="0"/>
              </a:spcBef>
              <a:spcAft>
                <a:spcPts val="0"/>
              </a:spcAft>
              <a:buNone/>
            </a:pPr>
            <a:r>
              <a:rPr lang="en-US"/>
              <a:t>We have our callable, which is the lambda (or function) users are gonna be passing…</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(next slide is reference)</a:t>
            </a:r>
            <a:endParaRPr/>
          </a:p>
        </p:txBody>
      </p:sp>
      <p:sp>
        <p:nvSpPr>
          <p:cNvPr id="952" name="Google Shape;952;g22819026c4d_0_57:notes"/>
          <p:cNvSpPr txBox="1"/>
          <p:nvPr>
            <p:ph idx="12" type="sldNum"/>
          </p:nvPr>
        </p:nvSpPr>
        <p:spPr>
          <a:xfrm>
            <a:off x="3927775" y="8757590"/>
            <a:ext cx="3004800" cy="462600"/>
          </a:xfrm>
          <a:prstGeom prst="rect">
            <a:avLst/>
          </a:prstGeom>
        </p:spPr>
        <p:txBody>
          <a:bodyPr anchorCtr="0" anchor="b" bIns="46150" lIns="92300" spcFirstLastPara="1" rIns="92300" wrap="square" tIns="4615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0" name="Shape 270"/>
        <p:cNvGrpSpPr/>
        <p:nvPr/>
      </p:nvGrpSpPr>
      <p:grpSpPr>
        <a:xfrm>
          <a:off x="0" y="0"/>
          <a:ext cx="0" cy="0"/>
          <a:chOff x="0" y="0"/>
          <a:chExt cx="0" cy="0"/>
        </a:xfrm>
      </p:grpSpPr>
      <p:sp>
        <p:nvSpPr>
          <p:cNvPr id="271" name="Google Shape;271;g22a9475ebf8_0_1:notes"/>
          <p:cNvSpPr/>
          <p:nvPr>
            <p:ph idx="2" type="sldImg"/>
          </p:nvPr>
        </p:nvSpPr>
        <p:spPr>
          <a:xfrm>
            <a:off x="701675" y="1152525"/>
            <a:ext cx="5530800" cy="3111600"/>
          </a:xfrm>
          <a:custGeom>
            <a:rect b="b" l="l" r="r" t="t"/>
            <a:pathLst>
              <a:path extrusionOk="0" h="120000" w="120000">
                <a:moveTo>
                  <a:pt x="0" y="0"/>
                </a:moveTo>
                <a:lnTo>
                  <a:pt x="120000" y="0"/>
                </a:lnTo>
                <a:lnTo>
                  <a:pt x="120000" y="120000"/>
                </a:lnTo>
                <a:lnTo>
                  <a:pt x="0" y="120000"/>
                </a:lnTo>
                <a:close/>
              </a:path>
            </a:pathLst>
          </a:custGeom>
        </p:spPr>
      </p:sp>
      <p:sp>
        <p:nvSpPr>
          <p:cNvPr id="272" name="Google Shape;272;g22a9475ebf8_0_1:notes"/>
          <p:cNvSpPr txBox="1"/>
          <p:nvPr>
            <p:ph idx="1" type="body"/>
          </p:nvPr>
        </p:nvSpPr>
        <p:spPr>
          <a:xfrm>
            <a:off x="693420" y="4437221"/>
            <a:ext cx="5547300" cy="3630600"/>
          </a:xfrm>
          <a:prstGeom prst="rect">
            <a:avLst/>
          </a:prstGeom>
        </p:spPr>
        <p:txBody>
          <a:bodyPr anchorCtr="0" anchor="t" bIns="46150" lIns="92300" spcFirstLastPara="1" rIns="92300" wrap="square" tIns="46150">
            <a:noAutofit/>
          </a:bodyPr>
          <a:lstStyle/>
          <a:p>
            <a:pPr indent="0" lvl="0" marL="0" rtl="0" algn="l">
              <a:spcBef>
                <a:spcPts val="0"/>
              </a:spcBef>
              <a:spcAft>
                <a:spcPts val="0"/>
              </a:spcAft>
              <a:buNone/>
            </a:pPr>
            <a:r>
              <a:t/>
            </a:r>
            <a:endParaRPr/>
          </a:p>
        </p:txBody>
      </p:sp>
      <p:sp>
        <p:nvSpPr>
          <p:cNvPr id="273" name="Google Shape;273;g22a9475ebf8_0_1:notes"/>
          <p:cNvSpPr txBox="1"/>
          <p:nvPr>
            <p:ph idx="12" type="sldNum"/>
          </p:nvPr>
        </p:nvSpPr>
        <p:spPr>
          <a:xfrm>
            <a:off x="3927775" y="8757590"/>
            <a:ext cx="3004800" cy="462600"/>
          </a:xfrm>
          <a:prstGeom prst="rect">
            <a:avLst/>
          </a:prstGeom>
        </p:spPr>
        <p:txBody>
          <a:bodyPr anchorCtr="0" anchor="b" bIns="46150" lIns="92300" spcFirstLastPara="1" rIns="92300" wrap="square" tIns="4615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8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8" name="Shape 958"/>
        <p:cNvGrpSpPr/>
        <p:nvPr/>
      </p:nvGrpSpPr>
      <p:grpSpPr>
        <a:xfrm>
          <a:off x="0" y="0"/>
          <a:ext cx="0" cy="0"/>
          <a:chOff x="0" y="0"/>
          <a:chExt cx="0" cy="0"/>
        </a:xfrm>
      </p:grpSpPr>
      <p:sp>
        <p:nvSpPr>
          <p:cNvPr id="959" name="Google Shape;959;g22819026c4d_0_64:notes"/>
          <p:cNvSpPr/>
          <p:nvPr>
            <p:ph idx="2" type="sldImg"/>
          </p:nvPr>
        </p:nvSpPr>
        <p:spPr>
          <a:xfrm>
            <a:off x="701675" y="1152525"/>
            <a:ext cx="5530800" cy="3111600"/>
          </a:xfrm>
          <a:custGeom>
            <a:rect b="b" l="l" r="r" t="t"/>
            <a:pathLst>
              <a:path extrusionOk="0" h="120000" w="120000">
                <a:moveTo>
                  <a:pt x="0" y="0"/>
                </a:moveTo>
                <a:lnTo>
                  <a:pt x="120000" y="0"/>
                </a:lnTo>
                <a:lnTo>
                  <a:pt x="120000" y="120000"/>
                </a:lnTo>
                <a:lnTo>
                  <a:pt x="0" y="120000"/>
                </a:lnTo>
                <a:close/>
              </a:path>
            </a:pathLst>
          </a:custGeom>
        </p:spPr>
      </p:sp>
      <p:sp>
        <p:nvSpPr>
          <p:cNvPr id="960" name="Google Shape;960;g22819026c4d_0_64:notes"/>
          <p:cNvSpPr txBox="1"/>
          <p:nvPr>
            <p:ph idx="1" type="body"/>
          </p:nvPr>
        </p:nvSpPr>
        <p:spPr>
          <a:xfrm>
            <a:off x="693420" y="4437221"/>
            <a:ext cx="5547300" cy="3630600"/>
          </a:xfrm>
          <a:prstGeom prst="rect">
            <a:avLst/>
          </a:prstGeom>
        </p:spPr>
        <p:txBody>
          <a:bodyPr anchorCtr="0" anchor="t" bIns="46150" lIns="92300" spcFirstLastPara="1" rIns="92300" wrap="square" tIns="46150">
            <a:noAutofit/>
          </a:bodyPr>
          <a:lstStyle/>
          <a:p>
            <a:pPr indent="0" lvl="0" marL="0" rtl="0" algn="l">
              <a:spcBef>
                <a:spcPts val="0"/>
              </a:spcBef>
              <a:spcAft>
                <a:spcPts val="0"/>
              </a:spcAft>
              <a:buNone/>
            </a:pPr>
            <a:r>
              <a:rPr lang="en-US"/>
              <a:t>And this is actually going to be retained by </a:t>
            </a:r>
            <a:r>
              <a:rPr lang="en-US"/>
              <a:t>reference</a:t>
            </a:r>
            <a:r>
              <a:rPr lang="en-US"/>
              <a:t> (as much as it doesn’t look like it here)</a:t>
            </a:r>
            <a:endParaRPr/>
          </a:p>
          <a:p>
            <a:pPr indent="0" lvl="0" marL="0" rtl="0" algn="l">
              <a:spcBef>
                <a:spcPts val="0"/>
              </a:spcBef>
              <a:spcAft>
                <a:spcPts val="0"/>
              </a:spcAft>
              <a:buNone/>
            </a:pPr>
            <a:r>
              <a:rPr lang="en-US"/>
              <a:t>But take that as a promise…</a:t>
            </a:r>
            <a:endParaRPr/>
          </a:p>
          <a:p>
            <a:pPr indent="0" lvl="0" marL="0" rtl="0" algn="l">
              <a:spcBef>
                <a:spcPts val="0"/>
              </a:spcBef>
              <a:spcAft>
                <a:spcPts val="0"/>
              </a:spcAft>
              <a:buNone/>
            </a:pPr>
            <a:r>
              <a:rPr lang="en-US"/>
              <a:t>Generally, we don’t want our library to retain </a:t>
            </a:r>
            <a:r>
              <a:rPr lang="en-US"/>
              <a:t>anything</a:t>
            </a:r>
            <a:r>
              <a:rPr lang="en-US"/>
              <a:t> – making it as pure as possible.</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Next thing is…</a:t>
            </a:r>
            <a:endParaRPr/>
          </a:p>
        </p:txBody>
      </p:sp>
      <p:sp>
        <p:nvSpPr>
          <p:cNvPr id="961" name="Google Shape;961;g22819026c4d_0_64:notes"/>
          <p:cNvSpPr txBox="1"/>
          <p:nvPr>
            <p:ph idx="12" type="sldNum"/>
          </p:nvPr>
        </p:nvSpPr>
        <p:spPr>
          <a:xfrm>
            <a:off x="3927775" y="8757590"/>
            <a:ext cx="3004800" cy="462600"/>
          </a:xfrm>
          <a:prstGeom prst="rect">
            <a:avLst/>
          </a:prstGeom>
        </p:spPr>
        <p:txBody>
          <a:bodyPr anchorCtr="0" anchor="b" bIns="46150" lIns="92300" spcFirstLastPara="1" rIns="92300" wrap="square" tIns="4615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8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9" name="Shape 969"/>
        <p:cNvGrpSpPr/>
        <p:nvPr/>
      </p:nvGrpSpPr>
      <p:grpSpPr>
        <a:xfrm>
          <a:off x="0" y="0"/>
          <a:ext cx="0" cy="0"/>
          <a:chOff x="0" y="0"/>
          <a:chExt cx="0" cy="0"/>
        </a:xfrm>
      </p:grpSpPr>
      <p:sp>
        <p:nvSpPr>
          <p:cNvPr id="970" name="Google Shape;970;g22819026c4d_0_73:notes"/>
          <p:cNvSpPr/>
          <p:nvPr>
            <p:ph idx="2" type="sldImg"/>
          </p:nvPr>
        </p:nvSpPr>
        <p:spPr>
          <a:xfrm>
            <a:off x="701675" y="1152525"/>
            <a:ext cx="5530800" cy="3111600"/>
          </a:xfrm>
          <a:custGeom>
            <a:rect b="b" l="l" r="r" t="t"/>
            <a:pathLst>
              <a:path extrusionOk="0" h="120000" w="120000">
                <a:moveTo>
                  <a:pt x="0" y="0"/>
                </a:moveTo>
                <a:lnTo>
                  <a:pt x="120000" y="0"/>
                </a:lnTo>
                <a:lnTo>
                  <a:pt x="120000" y="120000"/>
                </a:lnTo>
                <a:lnTo>
                  <a:pt x="0" y="120000"/>
                </a:lnTo>
                <a:close/>
              </a:path>
            </a:pathLst>
          </a:custGeom>
        </p:spPr>
      </p:sp>
      <p:sp>
        <p:nvSpPr>
          <p:cNvPr id="971" name="Google Shape;971;g22819026c4d_0_73:notes"/>
          <p:cNvSpPr txBox="1"/>
          <p:nvPr>
            <p:ph idx="1" type="body"/>
          </p:nvPr>
        </p:nvSpPr>
        <p:spPr>
          <a:xfrm>
            <a:off x="693420" y="4437221"/>
            <a:ext cx="5547300" cy="3630600"/>
          </a:xfrm>
          <a:prstGeom prst="rect">
            <a:avLst/>
          </a:prstGeom>
        </p:spPr>
        <p:txBody>
          <a:bodyPr anchorCtr="0" anchor="t" bIns="46150" lIns="92300" spcFirstLastPara="1" rIns="92300" wrap="square" tIns="46150">
            <a:noAutofit/>
          </a:bodyPr>
          <a:lstStyle/>
          <a:p>
            <a:pPr indent="0" lvl="0" marL="0" rtl="0" algn="l">
              <a:spcBef>
                <a:spcPts val="0"/>
              </a:spcBef>
              <a:spcAft>
                <a:spcPts val="0"/>
              </a:spcAft>
              <a:buNone/>
            </a:pPr>
            <a:r>
              <a:rPr lang="en-US"/>
              <a:t>A few type aliases in our () operator….</a:t>
            </a:r>
            <a:endParaRPr/>
          </a:p>
        </p:txBody>
      </p:sp>
      <p:sp>
        <p:nvSpPr>
          <p:cNvPr id="972" name="Google Shape;972;g22819026c4d_0_73:notes"/>
          <p:cNvSpPr txBox="1"/>
          <p:nvPr>
            <p:ph idx="12" type="sldNum"/>
          </p:nvPr>
        </p:nvSpPr>
        <p:spPr>
          <a:xfrm>
            <a:off x="3927775" y="8757590"/>
            <a:ext cx="3004800" cy="462600"/>
          </a:xfrm>
          <a:prstGeom prst="rect">
            <a:avLst/>
          </a:prstGeom>
        </p:spPr>
        <p:txBody>
          <a:bodyPr anchorCtr="0" anchor="b" bIns="46150" lIns="92300" spcFirstLastPara="1" rIns="92300" wrap="square" tIns="4615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8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8" name="Shape 978"/>
        <p:cNvGrpSpPr/>
        <p:nvPr/>
      </p:nvGrpSpPr>
      <p:grpSpPr>
        <a:xfrm>
          <a:off x="0" y="0"/>
          <a:ext cx="0" cy="0"/>
          <a:chOff x="0" y="0"/>
          <a:chExt cx="0" cy="0"/>
        </a:xfrm>
      </p:grpSpPr>
      <p:sp>
        <p:nvSpPr>
          <p:cNvPr id="979" name="Google Shape;979;g22819026c4d_0_89:notes"/>
          <p:cNvSpPr/>
          <p:nvPr>
            <p:ph idx="2" type="sldImg"/>
          </p:nvPr>
        </p:nvSpPr>
        <p:spPr>
          <a:xfrm>
            <a:off x="701675" y="1152525"/>
            <a:ext cx="5530800" cy="3111600"/>
          </a:xfrm>
          <a:custGeom>
            <a:rect b="b" l="l" r="r" t="t"/>
            <a:pathLst>
              <a:path extrusionOk="0" h="120000" w="120000">
                <a:moveTo>
                  <a:pt x="0" y="0"/>
                </a:moveTo>
                <a:lnTo>
                  <a:pt x="120000" y="0"/>
                </a:lnTo>
                <a:lnTo>
                  <a:pt x="120000" y="120000"/>
                </a:lnTo>
                <a:lnTo>
                  <a:pt x="0" y="120000"/>
                </a:lnTo>
                <a:close/>
              </a:path>
            </a:pathLst>
          </a:custGeom>
        </p:spPr>
      </p:sp>
      <p:sp>
        <p:nvSpPr>
          <p:cNvPr id="980" name="Google Shape;980;g22819026c4d_0_89:notes"/>
          <p:cNvSpPr txBox="1"/>
          <p:nvPr>
            <p:ph idx="1" type="body"/>
          </p:nvPr>
        </p:nvSpPr>
        <p:spPr>
          <a:xfrm>
            <a:off x="693420" y="4437221"/>
            <a:ext cx="5547300" cy="3630600"/>
          </a:xfrm>
          <a:prstGeom prst="rect">
            <a:avLst/>
          </a:prstGeom>
        </p:spPr>
        <p:txBody>
          <a:bodyPr anchorCtr="0" anchor="t" bIns="46150" lIns="92300" spcFirstLastPara="1" rIns="92300" wrap="square" tIns="46150">
            <a:noAutofit/>
          </a:bodyPr>
          <a:lstStyle/>
          <a:p>
            <a:pPr indent="0" lvl="0" marL="0" rtl="0" algn="l">
              <a:spcBef>
                <a:spcPts val="0"/>
              </a:spcBef>
              <a:spcAft>
                <a:spcPts val="0"/>
              </a:spcAft>
              <a:buNone/>
            </a:pPr>
            <a:r>
              <a:rPr lang="en-US"/>
              <a:t>First one here is our T1 &amp; we obtain it via this type expression…</a:t>
            </a:r>
            <a:endParaRPr/>
          </a:p>
        </p:txBody>
      </p:sp>
      <p:sp>
        <p:nvSpPr>
          <p:cNvPr id="981" name="Google Shape;981;g22819026c4d_0_89:notes"/>
          <p:cNvSpPr txBox="1"/>
          <p:nvPr>
            <p:ph idx="12" type="sldNum"/>
          </p:nvPr>
        </p:nvSpPr>
        <p:spPr>
          <a:xfrm>
            <a:off x="3927775" y="8757590"/>
            <a:ext cx="3004800" cy="462600"/>
          </a:xfrm>
          <a:prstGeom prst="rect">
            <a:avLst/>
          </a:prstGeom>
        </p:spPr>
        <p:txBody>
          <a:bodyPr anchorCtr="0" anchor="b" bIns="46150" lIns="92300" spcFirstLastPara="1" rIns="92300" wrap="square" tIns="4615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8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9" name="Shape 989"/>
        <p:cNvGrpSpPr/>
        <p:nvPr/>
      </p:nvGrpSpPr>
      <p:grpSpPr>
        <a:xfrm>
          <a:off x="0" y="0"/>
          <a:ext cx="0" cy="0"/>
          <a:chOff x="0" y="0"/>
          <a:chExt cx="0" cy="0"/>
        </a:xfrm>
      </p:grpSpPr>
      <p:sp>
        <p:nvSpPr>
          <p:cNvPr id="990" name="Google Shape;990;g22819026c4d_0_102:notes"/>
          <p:cNvSpPr/>
          <p:nvPr>
            <p:ph idx="2" type="sldImg"/>
          </p:nvPr>
        </p:nvSpPr>
        <p:spPr>
          <a:xfrm>
            <a:off x="701675" y="1152525"/>
            <a:ext cx="5530800" cy="3111600"/>
          </a:xfrm>
          <a:custGeom>
            <a:rect b="b" l="l" r="r" t="t"/>
            <a:pathLst>
              <a:path extrusionOk="0" h="120000" w="120000">
                <a:moveTo>
                  <a:pt x="0" y="0"/>
                </a:moveTo>
                <a:lnTo>
                  <a:pt x="120000" y="0"/>
                </a:lnTo>
                <a:lnTo>
                  <a:pt x="120000" y="120000"/>
                </a:lnTo>
                <a:lnTo>
                  <a:pt x="0" y="120000"/>
                </a:lnTo>
                <a:close/>
              </a:path>
            </a:pathLst>
          </a:custGeom>
        </p:spPr>
      </p:sp>
      <p:sp>
        <p:nvSpPr>
          <p:cNvPr id="991" name="Google Shape;991;g22819026c4d_0_102:notes"/>
          <p:cNvSpPr txBox="1"/>
          <p:nvPr>
            <p:ph idx="1" type="body"/>
          </p:nvPr>
        </p:nvSpPr>
        <p:spPr>
          <a:xfrm>
            <a:off x="693420" y="4437221"/>
            <a:ext cx="5547300" cy="3630600"/>
          </a:xfrm>
          <a:prstGeom prst="rect">
            <a:avLst/>
          </a:prstGeom>
        </p:spPr>
        <p:txBody>
          <a:bodyPr anchorCtr="0" anchor="t" bIns="46150" lIns="92300" spcFirstLastPara="1" rIns="92300" wrap="square" tIns="46150">
            <a:noAutofit/>
          </a:bodyPr>
          <a:lstStyle/>
          <a:p>
            <a:pPr indent="0" lvl="0" marL="0" rtl="0" algn="l">
              <a:spcBef>
                <a:spcPts val="0"/>
              </a:spcBef>
              <a:spcAft>
                <a:spcPts val="0"/>
              </a:spcAft>
              <a:buNone/>
            </a:pPr>
            <a:r>
              <a:rPr lang="en-US"/>
              <a:t>Next one is the return type of our lambda, which is T2</a:t>
            </a:r>
            <a:endParaRPr/>
          </a:p>
        </p:txBody>
      </p:sp>
      <p:sp>
        <p:nvSpPr>
          <p:cNvPr id="992" name="Google Shape;992;g22819026c4d_0_102:notes"/>
          <p:cNvSpPr txBox="1"/>
          <p:nvPr>
            <p:ph idx="12" type="sldNum"/>
          </p:nvPr>
        </p:nvSpPr>
        <p:spPr>
          <a:xfrm>
            <a:off x="3927775" y="8757590"/>
            <a:ext cx="3004800" cy="462600"/>
          </a:xfrm>
          <a:prstGeom prst="rect">
            <a:avLst/>
          </a:prstGeom>
        </p:spPr>
        <p:txBody>
          <a:bodyPr anchorCtr="0" anchor="b" bIns="46150" lIns="92300" spcFirstLastPara="1" rIns="92300" wrap="square" tIns="4615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8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0" name="Shape 1000"/>
        <p:cNvGrpSpPr/>
        <p:nvPr/>
      </p:nvGrpSpPr>
      <p:grpSpPr>
        <a:xfrm>
          <a:off x="0" y="0"/>
          <a:ext cx="0" cy="0"/>
          <a:chOff x="0" y="0"/>
          <a:chExt cx="0" cy="0"/>
        </a:xfrm>
      </p:grpSpPr>
      <p:sp>
        <p:nvSpPr>
          <p:cNvPr id="1001" name="Google Shape;1001;g22819026c4d_0_115:notes"/>
          <p:cNvSpPr/>
          <p:nvPr>
            <p:ph idx="2" type="sldImg"/>
          </p:nvPr>
        </p:nvSpPr>
        <p:spPr>
          <a:xfrm>
            <a:off x="701675" y="1152525"/>
            <a:ext cx="5530800" cy="3111600"/>
          </a:xfrm>
          <a:custGeom>
            <a:rect b="b" l="l" r="r" t="t"/>
            <a:pathLst>
              <a:path extrusionOk="0" h="120000" w="120000">
                <a:moveTo>
                  <a:pt x="0" y="0"/>
                </a:moveTo>
                <a:lnTo>
                  <a:pt x="120000" y="0"/>
                </a:lnTo>
                <a:lnTo>
                  <a:pt x="120000" y="120000"/>
                </a:lnTo>
                <a:lnTo>
                  <a:pt x="0" y="120000"/>
                </a:lnTo>
                <a:close/>
              </a:path>
            </a:pathLst>
          </a:custGeom>
        </p:spPr>
      </p:sp>
      <p:sp>
        <p:nvSpPr>
          <p:cNvPr id="1002" name="Google Shape;1002;g22819026c4d_0_115:notes"/>
          <p:cNvSpPr txBox="1"/>
          <p:nvPr>
            <p:ph idx="1" type="body"/>
          </p:nvPr>
        </p:nvSpPr>
        <p:spPr>
          <a:xfrm>
            <a:off x="693420" y="4437221"/>
            <a:ext cx="5547300" cy="3630600"/>
          </a:xfrm>
          <a:prstGeom prst="rect">
            <a:avLst/>
          </a:prstGeom>
        </p:spPr>
        <p:txBody>
          <a:bodyPr anchorCtr="0" anchor="t" bIns="46150" lIns="92300" spcFirstLastPara="1" rIns="92300" wrap="square" tIns="46150">
            <a:noAutofit/>
          </a:bodyPr>
          <a:lstStyle/>
          <a:p>
            <a:pPr indent="0" lvl="0" marL="0" rtl="0" algn="l">
              <a:spcBef>
                <a:spcPts val="0"/>
              </a:spcBef>
              <a:spcAft>
                <a:spcPts val="0"/>
              </a:spcAft>
              <a:buNone/>
            </a:pPr>
            <a:r>
              <a:rPr lang="en-US"/>
              <a:t>And finally, the monad’s return type, which is std::optional&lt;T2&gt;...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We were saying std::optional is our sink template – where we’re gonna be storing the result…</a:t>
            </a:r>
            <a:endParaRPr/>
          </a:p>
        </p:txBody>
      </p:sp>
      <p:sp>
        <p:nvSpPr>
          <p:cNvPr id="1003" name="Google Shape;1003;g22819026c4d_0_115:notes"/>
          <p:cNvSpPr txBox="1"/>
          <p:nvPr>
            <p:ph idx="12" type="sldNum"/>
          </p:nvPr>
        </p:nvSpPr>
        <p:spPr>
          <a:xfrm>
            <a:off x="3927775" y="8757590"/>
            <a:ext cx="3004800" cy="462600"/>
          </a:xfrm>
          <a:prstGeom prst="rect">
            <a:avLst/>
          </a:prstGeom>
        </p:spPr>
        <p:txBody>
          <a:bodyPr anchorCtr="0" anchor="b" bIns="46150" lIns="92300" spcFirstLastPara="1" rIns="92300" wrap="square" tIns="4615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8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1" name="Shape 1011"/>
        <p:cNvGrpSpPr/>
        <p:nvPr/>
      </p:nvGrpSpPr>
      <p:grpSpPr>
        <a:xfrm>
          <a:off x="0" y="0"/>
          <a:ext cx="0" cy="0"/>
          <a:chOff x="0" y="0"/>
          <a:chExt cx="0" cy="0"/>
        </a:xfrm>
      </p:grpSpPr>
      <p:sp>
        <p:nvSpPr>
          <p:cNvPr id="1012" name="Google Shape;1012;g22819026c4d_0_45:notes"/>
          <p:cNvSpPr/>
          <p:nvPr>
            <p:ph idx="2" type="sldImg"/>
          </p:nvPr>
        </p:nvSpPr>
        <p:spPr>
          <a:xfrm>
            <a:off x="701675" y="1152525"/>
            <a:ext cx="5530800" cy="3111600"/>
          </a:xfrm>
          <a:custGeom>
            <a:rect b="b" l="l" r="r" t="t"/>
            <a:pathLst>
              <a:path extrusionOk="0" h="120000" w="120000">
                <a:moveTo>
                  <a:pt x="0" y="0"/>
                </a:moveTo>
                <a:lnTo>
                  <a:pt x="120000" y="0"/>
                </a:lnTo>
                <a:lnTo>
                  <a:pt x="120000" y="120000"/>
                </a:lnTo>
                <a:lnTo>
                  <a:pt x="0" y="120000"/>
                </a:lnTo>
                <a:close/>
              </a:path>
            </a:pathLst>
          </a:custGeom>
        </p:spPr>
      </p:sp>
      <p:sp>
        <p:nvSpPr>
          <p:cNvPr id="1013" name="Google Shape;1013;g22819026c4d_0_45:notes"/>
          <p:cNvSpPr txBox="1"/>
          <p:nvPr>
            <p:ph idx="1" type="body"/>
          </p:nvPr>
        </p:nvSpPr>
        <p:spPr>
          <a:xfrm>
            <a:off x="693420" y="4437221"/>
            <a:ext cx="5547300" cy="3630600"/>
          </a:xfrm>
          <a:prstGeom prst="rect">
            <a:avLst/>
          </a:prstGeom>
        </p:spPr>
        <p:txBody>
          <a:bodyPr anchorCtr="0" anchor="t" bIns="46150" lIns="92300" spcFirstLastPara="1" rIns="92300" wrap="square" tIns="46150">
            <a:noAutofit/>
          </a:bodyPr>
          <a:lstStyle/>
          <a:p>
            <a:pPr indent="0" lvl="0" marL="0" rtl="0" algn="l">
              <a:spcBef>
                <a:spcPts val="0"/>
              </a:spcBef>
              <a:spcAft>
                <a:spcPts val="0"/>
              </a:spcAft>
              <a:buNone/>
            </a:pPr>
            <a:r>
              <a:rPr lang="en-US"/>
              <a:t>Lastly, we have our business logic which we’re familiar with at this point…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If maybe, then we call our callable, passing down the input T1…</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Otherwise, we return an empty T2…</a:t>
            </a:r>
            <a:endParaRPr/>
          </a:p>
          <a:p>
            <a:pPr indent="0" lvl="0" marL="0" rtl="0" algn="l">
              <a:spcBef>
                <a:spcPts val="0"/>
              </a:spcBef>
              <a:spcAft>
                <a:spcPts val="0"/>
              </a:spcAft>
              <a:buNone/>
            </a:pPr>
            <a:br>
              <a:rPr lang="en-US"/>
            </a:br>
            <a:r>
              <a:rPr lang="en-US"/>
              <a:t>And this is our TransformMonad implemented, really… A little bit naive, some more concepts needed to prevent against bad compile-time experience… But</a:t>
            </a:r>
            <a:endParaRPr/>
          </a:p>
          <a:p>
            <a:pPr indent="0" lvl="0" marL="0" rtl="0" algn="l">
              <a:spcBef>
                <a:spcPts val="0"/>
              </a:spcBef>
              <a:spcAft>
                <a:spcPts val="0"/>
              </a:spcAft>
              <a:buNone/>
            </a:pPr>
            <a:r>
              <a:rPr lang="en-US"/>
              <a:t>good enough for illustrative purposes…</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Now we just need a bit of scaffolding to make the nice syntax from the examples work…</a:t>
            </a:r>
            <a:endParaRPr/>
          </a:p>
        </p:txBody>
      </p:sp>
      <p:sp>
        <p:nvSpPr>
          <p:cNvPr id="1014" name="Google Shape;1014;g22819026c4d_0_45:notes"/>
          <p:cNvSpPr txBox="1"/>
          <p:nvPr>
            <p:ph idx="12" type="sldNum"/>
          </p:nvPr>
        </p:nvSpPr>
        <p:spPr>
          <a:xfrm>
            <a:off x="3927775" y="8757590"/>
            <a:ext cx="3004800" cy="462600"/>
          </a:xfrm>
          <a:prstGeom prst="rect">
            <a:avLst/>
          </a:prstGeom>
        </p:spPr>
        <p:txBody>
          <a:bodyPr anchorCtr="0" anchor="b" bIns="46150" lIns="92300" spcFirstLastPara="1" rIns="92300" wrap="square" tIns="4615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8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1" name="Shape 1021"/>
        <p:cNvGrpSpPr/>
        <p:nvPr/>
      </p:nvGrpSpPr>
      <p:grpSpPr>
        <a:xfrm>
          <a:off x="0" y="0"/>
          <a:ext cx="0" cy="0"/>
          <a:chOff x="0" y="0"/>
          <a:chExt cx="0" cy="0"/>
        </a:xfrm>
      </p:grpSpPr>
      <p:sp>
        <p:nvSpPr>
          <p:cNvPr id="1022" name="Google Shape;1022;g1df87b9d324_1_9:notes"/>
          <p:cNvSpPr/>
          <p:nvPr>
            <p:ph idx="2" type="sldImg"/>
          </p:nvPr>
        </p:nvSpPr>
        <p:spPr>
          <a:xfrm>
            <a:off x="701675" y="1152525"/>
            <a:ext cx="5530800" cy="3111600"/>
          </a:xfrm>
          <a:custGeom>
            <a:rect b="b" l="l" r="r" t="t"/>
            <a:pathLst>
              <a:path extrusionOk="0" h="120000" w="120000">
                <a:moveTo>
                  <a:pt x="0" y="0"/>
                </a:moveTo>
                <a:lnTo>
                  <a:pt x="120000" y="0"/>
                </a:lnTo>
                <a:lnTo>
                  <a:pt x="120000" y="120000"/>
                </a:lnTo>
                <a:lnTo>
                  <a:pt x="0" y="120000"/>
                </a:lnTo>
                <a:close/>
              </a:path>
            </a:pathLst>
          </a:custGeom>
        </p:spPr>
      </p:sp>
      <p:sp>
        <p:nvSpPr>
          <p:cNvPr id="1023" name="Google Shape;1023;g1df87b9d324_1_9:notes"/>
          <p:cNvSpPr txBox="1"/>
          <p:nvPr>
            <p:ph idx="1" type="body"/>
          </p:nvPr>
        </p:nvSpPr>
        <p:spPr>
          <a:xfrm>
            <a:off x="693420" y="4437221"/>
            <a:ext cx="5547300" cy="3630600"/>
          </a:xfrm>
          <a:prstGeom prst="rect">
            <a:avLst/>
          </a:prstGeom>
        </p:spPr>
        <p:txBody>
          <a:bodyPr anchorCtr="0" anchor="t" bIns="46150" lIns="92300" spcFirstLastPara="1" rIns="92300" wrap="square" tIns="46150">
            <a:noAutofit/>
          </a:bodyPr>
          <a:lstStyle/>
          <a:p>
            <a:pPr indent="0" lvl="0" marL="0" rtl="0" algn="l">
              <a:spcBef>
                <a:spcPts val="0"/>
              </a:spcBef>
              <a:spcAft>
                <a:spcPts val="0"/>
              </a:spcAft>
              <a:buNone/>
            </a:pPr>
            <a:r>
              <a:rPr lang="en-US"/>
              <a:t>Firstly, we have a MonadCreator component, Still in detail… </a:t>
            </a:r>
            <a:endParaRPr/>
          </a:p>
          <a:p>
            <a:pPr indent="0" lvl="0" marL="0" rtl="0" algn="l">
              <a:spcBef>
                <a:spcPts val="0"/>
              </a:spcBef>
              <a:spcAft>
                <a:spcPts val="0"/>
              </a:spcAft>
              <a:buNone/>
            </a:pPr>
            <a:r>
              <a:rPr lang="en-US"/>
              <a:t>We’re not gonna be asking of our users to know of any of these…</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This guy just has a () operator, taking our callable... </a:t>
            </a:r>
            <a:endParaRPr/>
          </a:p>
          <a:p>
            <a:pPr indent="0" lvl="0" marL="0" rtl="0" algn="l">
              <a:spcBef>
                <a:spcPts val="0"/>
              </a:spcBef>
              <a:spcAft>
                <a:spcPts val="0"/>
              </a:spcAft>
              <a:buNone/>
            </a:pPr>
            <a:r>
              <a:rPr lang="en-US"/>
              <a:t>So, when we call transform or and_then, we’ll be calling this method here…</a:t>
            </a:r>
            <a:endParaRPr/>
          </a:p>
        </p:txBody>
      </p:sp>
      <p:sp>
        <p:nvSpPr>
          <p:cNvPr id="1024" name="Google Shape;1024;g1df87b9d324_1_9:notes"/>
          <p:cNvSpPr txBox="1"/>
          <p:nvPr>
            <p:ph idx="12" type="sldNum"/>
          </p:nvPr>
        </p:nvSpPr>
        <p:spPr>
          <a:xfrm>
            <a:off x="3927775" y="8757590"/>
            <a:ext cx="3004800" cy="462600"/>
          </a:xfrm>
          <a:prstGeom prst="rect">
            <a:avLst/>
          </a:prstGeom>
        </p:spPr>
        <p:txBody>
          <a:bodyPr anchorCtr="0" anchor="b" bIns="46150" lIns="92300" spcFirstLastPara="1" rIns="92300" wrap="square" tIns="4615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8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0" name="Shape 1030"/>
        <p:cNvGrpSpPr/>
        <p:nvPr/>
      </p:nvGrpSpPr>
      <p:grpSpPr>
        <a:xfrm>
          <a:off x="0" y="0"/>
          <a:ext cx="0" cy="0"/>
          <a:chOff x="0" y="0"/>
          <a:chExt cx="0" cy="0"/>
        </a:xfrm>
      </p:grpSpPr>
      <p:sp>
        <p:nvSpPr>
          <p:cNvPr id="1031" name="Google Shape;1031;g22a886dd056_0_25:notes"/>
          <p:cNvSpPr/>
          <p:nvPr>
            <p:ph idx="2" type="sldImg"/>
          </p:nvPr>
        </p:nvSpPr>
        <p:spPr>
          <a:xfrm>
            <a:off x="701675" y="1152525"/>
            <a:ext cx="5530800" cy="3111600"/>
          </a:xfrm>
          <a:custGeom>
            <a:rect b="b" l="l" r="r" t="t"/>
            <a:pathLst>
              <a:path extrusionOk="0" h="120000" w="120000">
                <a:moveTo>
                  <a:pt x="0" y="0"/>
                </a:moveTo>
                <a:lnTo>
                  <a:pt x="120000" y="0"/>
                </a:lnTo>
                <a:lnTo>
                  <a:pt x="120000" y="120000"/>
                </a:lnTo>
                <a:lnTo>
                  <a:pt x="0" y="120000"/>
                </a:lnTo>
                <a:close/>
              </a:path>
            </a:pathLst>
          </a:custGeom>
        </p:spPr>
      </p:sp>
      <p:sp>
        <p:nvSpPr>
          <p:cNvPr id="1032" name="Google Shape;1032;g22a886dd056_0_25:notes"/>
          <p:cNvSpPr txBox="1"/>
          <p:nvPr>
            <p:ph idx="1" type="body"/>
          </p:nvPr>
        </p:nvSpPr>
        <p:spPr>
          <a:xfrm>
            <a:off x="693420" y="4437221"/>
            <a:ext cx="5547300" cy="3630600"/>
          </a:xfrm>
          <a:prstGeom prst="rect">
            <a:avLst/>
          </a:prstGeom>
        </p:spPr>
        <p:txBody>
          <a:bodyPr anchorCtr="0" anchor="t" bIns="46150" lIns="92300" spcFirstLastPara="1" rIns="92300" wrap="square" tIns="46150">
            <a:noAutofit/>
          </a:bodyPr>
          <a:lstStyle/>
          <a:p>
            <a:pPr indent="0" lvl="0" marL="0" rtl="0" algn="l">
              <a:spcBef>
                <a:spcPts val="0"/>
              </a:spcBef>
              <a:spcAft>
                <a:spcPts val="0"/>
              </a:spcAft>
              <a:buNone/>
            </a:pPr>
            <a:r>
              <a:rPr lang="en-US"/>
              <a:t>And here is where we initialize &amp; return our SpecificMonad… Hence the MonadCreator name</a:t>
            </a:r>
            <a:endParaRPr/>
          </a:p>
        </p:txBody>
      </p:sp>
      <p:sp>
        <p:nvSpPr>
          <p:cNvPr id="1033" name="Google Shape;1033;g22a886dd056_0_25:notes"/>
          <p:cNvSpPr txBox="1"/>
          <p:nvPr>
            <p:ph idx="12" type="sldNum"/>
          </p:nvPr>
        </p:nvSpPr>
        <p:spPr>
          <a:xfrm>
            <a:off x="3927775" y="8757590"/>
            <a:ext cx="3004800" cy="462600"/>
          </a:xfrm>
          <a:prstGeom prst="rect">
            <a:avLst/>
          </a:prstGeom>
        </p:spPr>
        <p:txBody>
          <a:bodyPr anchorCtr="0" anchor="b" bIns="46150" lIns="92300" spcFirstLastPara="1" rIns="92300" wrap="square" tIns="4615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8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8" name="Shape 1038"/>
        <p:cNvGrpSpPr/>
        <p:nvPr/>
      </p:nvGrpSpPr>
      <p:grpSpPr>
        <a:xfrm>
          <a:off x="0" y="0"/>
          <a:ext cx="0" cy="0"/>
          <a:chOff x="0" y="0"/>
          <a:chExt cx="0" cy="0"/>
        </a:xfrm>
      </p:grpSpPr>
      <p:sp>
        <p:nvSpPr>
          <p:cNvPr id="1039" name="Google Shape;1039;g22819026c4d_0_140:notes"/>
          <p:cNvSpPr/>
          <p:nvPr>
            <p:ph idx="2" type="sldImg"/>
          </p:nvPr>
        </p:nvSpPr>
        <p:spPr>
          <a:xfrm>
            <a:off x="701675" y="1152525"/>
            <a:ext cx="5530800" cy="3111600"/>
          </a:xfrm>
          <a:custGeom>
            <a:rect b="b" l="l" r="r" t="t"/>
            <a:pathLst>
              <a:path extrusionOk="0" h="120000" w="120000">
                <a:moveTo>
                  <a:pt x="0" y="0"/>
                </a:moveTo>
                <a:lnTo>
                  <a:pt x="120000" y="0"/>
                </a:lnTo>
                <a:lnTo>
                  <a:pt x="120000" y="120000"/>
                </a:lnTo>
                <a:lnTo>
                  <a:pt x="0" y="120000"/>
                </a:lnTo>
                <a:close/>
              </a:path>
            </a:pathLst>
          </a:custGeom>
        </p:spPr>
      </p:sp>
      <p:sp>
        <p:nvSpPr>
          <p:cNvPr id="1040" name="Google Shape;1040;g22819026c4d_0_140:notes"/>
          <p:cNvSpPr txBox="1"/>
          <p:nvPr>
            <p:ph idx="1" type="body"/>
          </p:nvPr>
        </p:nvSpPr>
        <p:spPr>
          <a:xfrm>
            <a:off x="693420" y="4437221"/>
            <a:ext cx="5547300" cy="3630600"/>
          </a:xfrm>
          <a:prstGeom prst="rect">
            <a:avLst/>
          </a:prstGeom>
        </p:spPr>
        <p:txBody>
          <a:bodyPr anchorCtr="0" anchor="t" bIns="46150" lIns="92300" spcFirstLastPara="1" rIns="92300" wrap="square" tIns="46150">
            <a:noAutofit/>
          </a:bodyPr>
          <a:lstStyle/>
          <a:p>
            <a:pPr indent="0" lvl="0" marL="0" rtl="0" algn="l">
              <a:spcBef>
                <a:spcPts val="0"/>
              </a:spcBef>
              <a:spcAft>
                <a:spcPts val="0"/>
              </a:spcAft>
              <a:buNone/>
            </a:pPr>
            <a:r>
              <a:rPr lang="en-US"/>
              <a:t>And as I promised, we store Callable here by reference… </a:t>
            </a:r>
            <a:endParaRPr/>
          </a:p>
        </p:txBody>
      </p:sp>
      <p:sp>
        <p:nvSpPr>
          <p:cNvPr id="1041" name="Google Shape;1041;g22819026c4d_0_140:notes"/>
          <p:cNvSpPr txBox="1"/>
          <p:nvPr>
            <p:ph idx="12" type="sldNum"/>
          </p:nvPr>
        </p:nvSpPr>
        <p:spPr>
          <a:xfrm>
            <a:off x="3927775" y="8757590"/>
            <a:ext cx="3004800" cy="462600"/>
          </a:xfrm>
          <a:prstGeom prst="rect">
            <a:avLst/>
          </a:prstGeom>
        </p:spPr>
        <p:txBody>
          <a:bodyPr anchorCtr="0" anchor="b" bIns="46150" lIns="92300" spcFirstLastPara="1" rIns="92300" wrap="square" tIns="4615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8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9" name="Shape 1049"/>
        <p:cNvGrpSpPr/>
        <p:nvPr/>
      </p:nvGrpSpPr>
      <p:grpSpPr>
        <a:xfrm>
          <a:off x="0" y="0"/>
          <a:ext cx="0" cy="0"/>
          <a:chOff x="0" y="0"/>
          <a:chExt cx="0" cy="0"/>
        </a:xfrm>
      </p:grpSpPr>
      <p:sp>
        <p:nvSpPr>
          <p:cNvPr id="1050" name="Google Shape;1050;g1df87b9d324_1_16:notes"/>
          <p:cNvSpPr/>
          <p:nvPr>
            <p:ph idx="2" type="sldImg"/>
          </p:nvPr>
        </p:nvSpPr>
        <p:spPr>
          <a:xfrm>
            <a:off x="701675" y="1152525"/>
            <a:ext cx="5530800" cy="3111600"/>
          </a:xfrm>
          <a:custGeom>
            <a:rect b="b" l="l" r="r" t="t"/>
            <a:pathLst>
              <a:path extrusionOk="0" h="120000" w="120000">
                <a:moveTo>
                  <a:pt x="0" y="0"/>
                </a:moveTo>
                <a:lnTo>
                  <a:pt x="120000" y="0"/>
                </a:lnTo>
                <a:lnTo>
                  <a:pt x="120000" y="120000"/>
                </a:lnTo>
                <a:lnTo>
                  <a:pt x="0" y="120000"/>
                </a:lnTo>
                <a:close/>
              </a:path>
            </a:pathLst>
          </a:custGeom>
        </p:spPr>
      </p:sp>
      <p:sp>
        <p:nvSpPr>
          <p:cNvPr id="1051" name="Google Shape;1051;g1df87b9d324_1_16:notes"/>
          <p:cNvSpPr txBox="1"/>
          <p:nvPr>
            <p:ph idx="1" type="body"/>
          </p:nvPr>
        </p:nvSpPr>
        <p:spPr>
          <a:xfrm>
            <a:off x="693420" y="4437221"/>
            <a:ext cx="5547300" cy="3630600"/>
          </a:xfrm>
          <a:prstGeom prst="rect">
            <a:avLst/>
          </a:prstGeom>
        </p:spPr>
        <p:txBody>
          <a:bodyPr anchorCtr="0" anchor="t" bIns="46150" lIns="92300" spcFirstLastPara="1" rIns="92300" wrap="square" tIns="46150">
            <a:noAutofit/>
          </a:bodyPr>
          <a:lstStyle/>
          <a:p>
            <a:pPr indent="0" lvl="0" marL="0" rtl="0" algn="l">
              <a:spcBef>
                <a:spcPts val="0"/>
              </a:spcBef>
              <a:spcAft>
                <a:spcPts val="0"/>
              </a:spcAft>
              <a:buNone/>
            </a:pPr>
            <a:r>
              <a:rPr lang="en-US"/>
              <a:t>The last bit is where we really define the public API… Our transform is just an instantiation of the MonadCreator, parametrized with the transofmr monad… </a:t>
            </a:r>
            <a:endParaRPr/>
          </a:p>
          <a:p>
            <a:pPr indent="0" lvl="0" marL="0" rtl="0" algn="l">
              <a:spcBef>
                <a:spcPts val="0"/>
              </a:spcBef>
              <a:spcAft>
                <a:spcPts val="0"/>
              </a:spcAft>
              <a:buNone/>
            </a:pPr>
            <a:r>
              <a:t/>
            </a:r>
            <a:endParaRPr/>
          </a:p>
        </p:txBody>
      </p:sp>
      <p:sp>
        <p:nvSpPr>
          <p:cNvPr id="1052" name="Google Shape;1052;g1df87b9d324_1_16:notes"/>
          <p:cNvSpPr txBox="1"/>
          <p:nvPr>
            <p:ph idx="12" type="sldNum"/>
          </p:nvPr>
        </p:nvSpPr>
        <p:spPr>
          <a:xfrm>
            <a:off x="3927775" y="8757590"/>
            <a:ext cx="3004800" cy="462600"/>
          </a:xfrm>
          <a:prstGeom prst="rect">
            <a:avLst/>
          </a:prstGeom>
        </p:spPr>
        <p:txBody>
          <a:bodyPr anchorCtr="0" anchor="b" bIns="46150" lIns="92300" spcFirstLastPara="1" rIns="92300" wrap="square" tIns="4615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8" name="Shape 278"/>
        <p:cNvGrpSpPr/>
        <p:nvPr/>
      </p:nvGrpSpPr>
      <p:grpSpPr>
        <a:xfrm>
          <a:off x="0" y="0"/>
          <a:ext cx="0" cy="0"/>
          <a:chOff x="0" y="0"/>
          <a:chExt cx="0" cy="0"/>
        </a:xfrm>
      </p:grpSpPr>
      <p:sp>
        <p:nvSpPr>
          <p:cNvPr id="279" name="Google Shape;279;g221cb8c9ada_0_54:notes"/>
          <p:cNvSpPr/>
          <p:nvPr>
            <p:ph idx="2" type="sldImg"/>
          </p:nvPr>
        </p:nvSpPr>
        <p:spPr>
          <a:xfrm>
            <a:off x="701675" y="1152525"/>
            <a:ext cx="5530800" cy="3111600"/>
          </a:xfrm>
          <a:custGeom>
            <a:rect b="b" l="l" r="r" t="t"/>
            <a:pathLst>
              <a:path extrusionOk="0" h="120000" w="120000">
                <a:moveTo>
                  <a:pt x="0" y="0"/>
                </a:moveTo>
                <a:lnTo>
                  <a:pt x="120000" y="0"/>
                </a:lnTo>
                <a:lnTo>
                  <a:pt x="120000" y="120000"/>
                </a:lnTo>
                <a:lnTo>
                  <a:pt x="0" y="120000"/>
                </a:lnTo>
                <a:close/>
              </a:path>
            </a:pathLst>
          </a:custGeom>
        </p:spPr>
      </p:sp>
      <p:sp>
        <p:nvSpPr>
          <p:cNvPr id="280" name="Google Shape;280;g221cb8c9ada_0_54:notes"/>
          <p:cNvSpPr txBox="1"/>
          <p:nvPr>
            <p:ph idx="1" type="body"/>
          </p:nvPr>
        </p:nvSpPr>
        <p:spPr>
          <a:xfrm>
            <a:off x="693420" y="4437221"/>
            <a:ext cx="5547300" cy="3630600"/>
          </a:xfrm>
          <a:prstGeom prst="rect">
            <a:avLst/>
          </a:prstGeom>
        </p:spPr>
        <p:txBody>
          <a:bodyPr anchorCtr="0" anchor="t" bIns="46150" lIns="92300" spcFirstLastPara="1" rIns="92300" wrap="square" tIns="46150">
            <a:noAutofit/>
          </a:bodyPr>
          <a:lstStyle/>
          <a:p>
            <a:pPr indent="0" lvl="0" marL="0" rtl="0" algn="l">
              <a:spcBef>
                <a:spcPts val="0"/>
              </a:spcBef>
              <a:spcAft>
                <a:spcPts val="0"/>
              </a:spcAft>
              <a:buNone/>
            </a:pPr>
            <a:r>
              <a:rPr lang="en-US"/>
              <a:t>In this section we’ll be talking about the concepts.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However, rest assured - it’s not going ot be dry theory - the stuff we’re saying, we’ll try to back up with supporting examples in code.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Show how those concepts that stem from maths actually (a field called category theory) map into nice programming patterns.</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Before we move into any of that…</a:t>
            </a:r>
            <a:endParaRPr/>
          </a:p>
        </p:txBody>
      </p:sp>
      <p:sp>
        <p:nvSpPr>
          <p:cNvPr id="281" name="Google Shape;281;g221cb8c9ada_0_54:notes"/>
          <p:cNvSpPr txBox="1"/>
          <p:nvPr>
            <p:ph idx="12" type="sldNum"/>
          </p:nvPr>
        </p:nvSpPr>
        <p:spPr>
          <a:xfrm>
            <a:off x="3927775" y="8757590"/>
            <a:ext cx="3004800" cy="462600"/>
          </a:xfrm>
          <a:prstGeom prst="rect">
            <a:avLst/>
          </a:prstGeom>
        </p:spPr>
        <p:txBody>
          <a:bodyPr anchorCtr="0" anchor="b" bIns="46150" lIns="92300" spcFirstLastPara="1" rIns="92300" wrap="square" tIns="4615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9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7" name="Shape 1057"/>
        <p:cNvGrpSpPr/>
        <p:nvPr/>
      </p:nvGrpSpPr>
      <p:grpSpPr>
        <a:xfrm>
          <a:off x="0" y="0"/>
          <a:ext cx="0" cy="0"/>
          <a:chOff x="0" y="0"/>
          <a:chExt cx="0" cy="0"/>
        </a:xfrm>
      </p:grpSpPr>
      <p:sp>
        <p:nvSpPr>
          <p:cNvPr id="1058" name="Google Shape;1058;g22819026c4d_0_160:notes"/>
          <p:cNvSpPr/>
          <p:nvPr>
            <p:ph idx="2" type="sldImg"/>
          </p:nvPr>
        </p:nvSpPr>
        <p:spPr>
          <a:xfrm>
            <a:off x="701675" y="1152525"/>
            <a:ext cx="5530800" cy="3111600"/>
          </a:xfrm>
          <a:custGeom>
            <a:rect b="b" l="l" r="r" t="t"/>
            <a:pathLst>
              <a:path extrusionOk="0" h="120000" w="120000">
                <a:moveTo>
                  <a:pt x="0" y="0"/>
                </a:moveTo>
                <a:lnTo>
                  <a:pt x="120000" y="0"/>
                </a:lnTo>
                <a:lnTo>
                  <a:pt x="120000" y="120000"/>
                </a:lnTo>
                <a:lnTo>
                  <a:pt x="0" y="120000"/>
                </a:lnTo>
                <a:close/>
              </a:path>
            </a:pathLst>
          </a:custGeom>
        </p:spPr>
      </p:sp>
      <p:sp>
        <p:nvSpPr>
          <p:cNvPr id="1059" name="Google Shape;1059;g22819026c4d_0_160:notes"/>
          <p:cNvSpPr txBox="1"/>
          <p:nvPr>
            <p:ph idx="1" type="body"/>
          </p:nvPr>
        </p:nvSpPr>
        <p:spPr>
          <a:xfrm>
            <a:off x="693420" y="4437221"/>
            <a:ext cx="5547300" cy="3630600"/>
          </a:xfrm>
          <a:prstGeom prst="rect">
            <a:avLst/>
          </a:prstGeom>
        </p:spPr>
        <p:txBody>
          <a:bodyPr anchorCtr="0" anchor="t" bIns="46150" lIns="92300" spcFirstLastPara="1" rIns="92300" wrap="square" tIns="46150">
            <a:noAutofit/>
          </a:bodyPr>
          <a:lstStyle/>
          <a:p>
            <a:pPr indent="0" lvl="0" marL="0" rtl="0" algn="l">
              <a:spcBef>
                <a:spcPts val="0"/>
              </a:spcBef>
              <a:spcAft>
                <a:spcPts val="0"/>
              </a:spcAft>
              <a:buNone/>
            </a:pPr>
            <a:r>
              <a:rPr lang="en-US"/>
              <a:t>And this is what we’re </a:t>
            </a:r>
            <a:r>
              <a:rPr lang="en-US"/>
              <a:t>going</a:t>
            </a:r>
            <a:r>
              <a:rPr lang="en-US"/>
              <a:t> to expose to our clients…</a:t>
            </a:r>
            <a:endParaRPr/>
          </a:p>
          <a:p>
            <a:pPr indent="0" lvl="0" marL="0" rtl="0" algn="l">
              <a:spcBef>
                <a:spcPts val="0"/>
              </a:spcBef>
              <a:spcAft>
                <a:spcPts val="0"/>
              </a:spcAft>
              <a:buNone/>
            </a:pPr>
            <a:r>
              <a:t/>
            </a:r>
            <a:endParaRPr/>
          </a:p>
          <a:p>
            <a:pPr indent="0" lvl="0" marL="0" rtl="0" algn="l">
              <a:spcBef>
                <a:spcPts val="0"/>
              </a:spcBef>
              <a:spcAft>
                <a:spcPts val="0"/>
              </a:spcAft>
              <a:buClr>
                <a:schemeClr val="dk1"/>
              </a:buClr>
              <a:buSzPts val="1100"/>
              <a:buFont typeface="Arial"/>
              <a:buNone/>
            </a:pPr>
            <a:r>
              <a:rPr lang="en-US"/>
              <a:t>Pretty much it, a few levels of hierarchy, but let’s try to run through an example &amp; see what’s happening…</a:t>
            </a:r>
            <a:endParaRPr/>
          </a:p>
        </p:txBody>
      </p:sp>
      <p:sp>
        <p:nvSpPr>
          <p:cNvPr id="1060" name="Google Shape;1060;g22819026c4d_0_160:notes"/>
          <p:cNvSpPr txBox="1"/>
          <p:nvPr>
            <p:ph idx="12" type="sldNum"/>
          </p:nvPr>
        </p:nvSpPr>
        <p:spPr>
          <a:xfrm>
            <a:off x="3927775" y="8757590"/>
            <a:ext cx="3004800" cy="462600"/>
          </a:xfrm>
          <a:prstGeom prst="rect">
            <a:avLst/>
          </a:prstGeom>
        </p:spPr>
        <p:txBody>
          <a:bodyPr anchorCtr="0" anchor="b" bIns="46150" lIns="92300" spcFirstLastPara="1" rIns="92300" wrap="square" tIns="4615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9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7" name="Shape 1067"/>
        <p:cNvGrpSpPr/>
        <p:nvPr/>
      </p:nvGrpSpPr>
      <p:grpSpPr>
        <a:xfrm>
          <a:off x="0" y="0"/>
          <a:ext cx="0" cy="0"/>
          <a:chOff x="0" y="0"/>
          <a:chExt cx="0" cy="0"/>
        </a:xfrm>
      </p:grpSpPr>
      <p:sp>
        <p:nvSpPr>
          <p:cNvPr id="1068" name="Google Shape;1068;g22819026c4d_0_168:notes"/>
          <p:cNvSpPr/>
          <p:nvPr>
            <p:ph idx="2" type="sldImg"/>
          </p:nvPr>
        </p:nvSpPr>
        <p:spPr>
          <a:xfrm>
            <a:off x="701675" y="1152525"/>
            <a:ext cx="5530800" cy="3111600"/>
          </a:xfrm>
          <a:custGeom>
            <a:rect b="b" l="l" r="r" t="t"/>
            <a:pathLst>
              <a:path extrusionOk="0" h="120000" w="120000">
                <a:moveTo>
                  <a:pt x="0" y="0"/>
                </a:moveTo>
                <a:lnTo>
                  <a:pt x="120000" y="0"/>
                </a:lnTo>
                <a:lnTo>
                  <a:pt x="120000" y="120000"/>
                </a:lnTo>
                <a:lnTo>
                  <a:pt x="0" y="120000"/>
                </a:lnTo>
                <a:close/>
              </a:path>
            </a:pathLst>
          </a:custGeom>
        </p:spPr>
      </p:sp>
      <p:sp>
        <p:nvSpPr>
          <p:cNvPr id="1069" name="Google Shape;1069;g22819026c4d_0_168:notes"/>
          <p:cNvSpPr txBox="1"/>
          <p:nvPr>
            <p:ph idx="1" type="body"/>
          </p:nvPr>
        </p:nvSpPr>
        <p:spPr>
          <a:xfrm>
            <a:off x="693420" y="4437221"/>
            <a:ext cx="5547300" cy="3630600"/>
          </a:xfrm>
          <a:prstGeom prst="rect">
            <a:avLst/>
          </a:prstGeom>
        </p:spPr>
        <p:txBody>
          <a:bodyPr anchorCtr="0" anchor="t" bIns="46150" lIns="92300" spcFirstLastPara="1" rIns="92300" wrap="square" tIns="46150">
            <a:noAutofit/>
          </a:bodyPr>
          <a:lstStyle/>
          <a:p>
            <a:pPr indent="0" lvl="0" marL="0" rtl="0" algn="l">
              <a:spcBef>
                <a:spcPts val="0"/>
              </a:spcBef>
              <a:spcAft>
                <a:spcPts val="0"/>
              </a:spcAft>
              <a:buNone/>
            </a:pPr>
            <a:r>
              <a:rPr lang="en-US"/>
              <a:t>If we have something like this, what’s the sequence of things that happens…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Well we have the pipe operator over here… We need to first resolve its 2 arguments…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The inputOpt is kinda good to go…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What about the </a:t>
            </a:r>
            <a:r>
              <a:rPr lang="en-US"/>
              <a:t>the maybe::transform…</a:t>
            </a:r>
            <a:endParaRPr/>
          </a:p>
        </p:txBody>
      </p:sp>
      <p:sp>
        <p:nvSpPr>
          <p:cNvPr id="1070" name="Google Shape;1070;g22819026c4d_0_168:notes"/>
          <p:cNvSpPr txBox="1"/>
          <p:nvPr>
            <p:ph idx="12" type="sldNum"/>
          </p:nvPr>
        </p:nvSpPr>
        <p:spPr>
          <a:xfrm>
            <a:off x="3927775" y="8757590"/>
            <a:ext cx="3004800" cy="462600"/>
          </a:xfrm>
          <a:prstGeom prst="rect">
            <a:avLst/>
          </a:prstGeom>
        </p:spPr>
        <p:txBody>
          <a:bodyPr anchorCtr="0" anchor="b" bIns="46150" lIns="92300" spcFirstLastPara="1" rIns="92300" wrap="square" tIns="4615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9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8" name="Shape 1078"/>
        <p:cNvGrpSpPr/>
        <p:nvPr/>
      </p:nvGrpSpPr>
      <p:grpSpPr>
        <a:xfrm>
          <a:off x="0" y="0"/>
          <a:ext cx="0" cy="0"/>
          <a:chOff x="0" y="0"/>
          <a:chExt cx="0" cy="0"/>
        </a:xfrm>
      </p:grpSpPr>
      <p:sp>
        <p:nvSpPr>
          <p:cNvPr id="1079" name="Google Shape;1079;g228952445c6_0_10:notes"/>
          <p:cNvSpPr/>
          <p:nvPr>
            <p:ph idx="2" type="sldImg"/>
          </p:nvPr>
        </p:nvSpPr>
        <p:spPr>
          <a:xfrm>
            <a:off x="701675" y="1152525"/>
            <a:ext cx="5530800" cy="3111600"/>
          </a:xfrm>
          <a:custGeom>
            <a:rect b="b" l="l" r="r" t="t"/>
            <a:pathLst>
              <a:path extrusionOk="0" h="120000" w="120000">
                <a:moveTo>
                  <a:pt x="0" y="0"/>
                </a:moveTo>
                <a:lnTo>
                  <a:pt x="120000" y="0"/>
                </a:lnTo>
                <a:lnTo>
                  <a:pt x="120000" y="120000"/>
                </a:lnTo>
                <a:lnTo>
                  <a:pt x="0" y="120000"/>
                </a:lnTo>
                <a:close/>
              </a:path>
            </a:pathLst>
          </a:custGeom>
        </p:spPr>
      </p:sp>
      <p:sp>
        <p:nvSpPr>
          <p:cNvPr id="1080" name="Google Shape;1080;g228952445c6_0_10:notes"/>
          <p:cNvSpPr txBox="1"/>
          <p:nvPr>
            <p:ph idx="1" type="body"/>
          </p:nvPr>
        </p:nvSpPr>
        <p:spPr>
          <a:xfrm>
            <a:off x="693420" y="4437221"/>
            <a:ext cx="5547300" cy="3630600"/>
          </a:xfrm>
          <a:prstGeom prst="rect">
            <a:avLst/>
          </a:prstGeom>
        </p:spPr>
        <p:txBody>
          <a:bodyPr anchorCtr="0" anchor="t" bIns="46150" lIns="92300" spcFirstLastPara="1" rIns="92300" wrap="square" tIns="46150">
            <a:noAutofit/>
          </a:bodyPr>
          <a:lstStyle/>
          <a:p>
            <a:pPr indent="0" lvl="0" marL="0" rtl="0" algn="l">
              <a:spcBef>
                <a:spcPts val="0"/>
              </a:spcBef>
              <a:spcAft>
                <a:spcPts val="0"/>
              </a:spcAft>
              <a:buNone/>
            </a:pPr>
            <a:r>
              <a:rPr lang="en-US"/>
              <a:t>As we saw, this ends up calling the () operator of MonadCreator…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Once this executes…</a:t>
            </a:r>
            <a:endParaRPr/>
          </a:p>
        </p:txBody>
      </p:sp>
      <p:sp>
        <p:nvSpPr>
          <p:cNvPr id="1081" name="Google Shape;1081;g228952445c6_0_10:notes"/>
          <p:cNvSpPr txBox="1"/>
          <p:nvPr>
            <p:ph idx="12" type="sldNum"/>
          </p:nvPr>
        </p:nvSpPr>
        <p:spPr>
          <a:xfrm>
            <a:off x="3927775" y="8757590"/>
            <a:ext cx="3004800" cy="462600"/>
          </a:xfrm>
          <a:prstGeom prst="rect">
            <a:avLst/>
          </a:prstGeom>
        </p:spPr>
        <p:txBody>
          <a:bodyPr anchorCtr="0" anchor="b" bIns="46150" lIns="92300" spcFirstLastPara="1" rIns="92300" wrap="square" tIns="4615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9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1" name="Shape 1091"/>
        <p:cNvGrpSpPr/>
        <p:nvPr/>
      </p:nvGrpSpPr>
      <p:grpSpPr>
        <a:xfrm>
          <a:off x="0" y="0"/>
          <a:ext cx="0" cy="0"/>
          <a:chOff x="0" y="0"/>
          <a:chExt cx="0" cy="0"/>
        </a:xfrm>
      </p:grpSpPr>
      <p:sp>
        <p:nvSpPr>
          <p:cNvPr id="1092" name="Google Shape;1092;g22e3e0b2d4d_0_5:notes"/>
          <p:cNvSpPr/>
          <p:nvPr>
            <p:ph idx="2" type="sldImg"/>
          </p:nvPr>
        </p:nvSpPr>
        <p:spPr>
          <a:xfrm>
            <a:off x="701675" y="1152525"/>
            <a:ext cx="5530800" cy="3111600"/>
          </a:xfrm>
          <a:custGeom>
            <a:rect b="b" l="l" r="r" t="t"/>
            <a:pathLst>
              <a:path extrusionOk="0" h="120000" w="120000">
                <a:moveTo>
                  <a:pt x="0" y="0"/>
                </a:moveTo>
                <a:lnTo>
                  <a:pt x="120000" y="0"/>
                </a:lnTo>
                <a:lnTo>
                  <a:pt x="120000" y="120000"/>
                </a:lnTo>
                <a:lnTo>
                  <a:pt x="0" y="120000"/>
                </a:lnTo>
                <a:close/>
              </a:path>
            </a:pathLst>
          </a:custGeom>
        </p:spPr>
      </p:sp>
      <p:sp>
        <p:nvSpPr>
          <p:cNvPr id="1093" name="Google Shape;1093;g22e3e0b2d4d_0_5:notes"/>
          <p:cNvSpPr txBox="1"/>
          <p:nvPr>
            <p:ph idx="1" type="body"/>
          </p:nvPr>
        </p:nvSpPr>
        <p:spPr>
          <a:xfrm>
            <a:off x="693420" y="4437221"/>
            <a:ext cx="5547300" cy="3630600"/>
          </a:xfrm>
          <a:prstGeom prst="rect">
            <a:avLst/>
          </a:prstGeom>
        </p:spPr>
        <p:txBody>
          <a:bodyPr anchorCtr="0" anchor="t" bIns="46150" lIns="92300" spcFirstLastPara="1" rIns="92300" wrap="square" tIns="46150">
            <a:noAutofit/>
          </a:bodyPr>
          <a:lstStyle/>
          <a:p>
            <a:pPr indent="0" lvl="0" marL="0" rtl="0" algn="l">
              <a:spcBef>
                <a:spcPts val="0"/>
              </a:spcBef>
              <a:spcAft>
                <a:spcPts val="0"/>
              </a:spcAft>
              <a:buNone/>
            </a:pPr>
            <a:r>
              <a:rPr lang="en-US"/>
              <a:t>W</a:t>
            </a:r>
            <a:r>
              <a:rPr lang="en-US"/>
              <a:t>e’re left with a new TransformMonad in the end…</a:t>
            </a:r>
            <a:endParaRPr/>
          </a:p>
        </p:txBody>
      </p:sp>
      <p:sp>
        <p:nvSpPr>
          <p:cNvPr id="1094" name="Google Shape;1094;g22e3e0b2d4d_0_5:notes"/>
          <p:cNvSpPr txBox="1"/>
          <p:nvPr>
            <p:ph idx="12" type="sldNum"/>
          </p:nvPr>
        </p:nvSpPr>
        <p:spPr>
          <a:xfrm>
            <a:off x="3927775" y="8757590"/>
            <a:ext cx="3004800" cy="462600"/>
          </a:xfrm>
          <a:prstGeom prst="rect">
            <a:avLst/>
          </a:prstGeom>
        </p:spPr>
        <p:txBody>
          <a:bodyPr anchorCtr="0" anchor="b" bIns="46150" lIns="92300" spcFirstLastPara="1" rIns="92300" wrap="square" tIns="4615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9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4" name="Shape 1104"/>
        <p:cNvGrpSpPr/>
        <p:nvPr/>
      </p:nvGrpSpPr>
      <p:grpSpPr>
        <a:xfrm>
          <a:off x="0" y="0"/>
          <a:ext cx="0" cy="0"/>
          <a:chOff x="0" y="0"/>
          <a:chExt cx="0" cy="0"/>
        </a:xfrm>
      </p:grpSpPr>
      <p:sp>
        <p:nvSpPr>
          <p:cNvPr id="1105" name="Google Shape;1105;g228952445c6_0_27:notes"/>
          <p:cNvSpPr/>
          <p:nvPr>
            <p:ph idx="2" type="sldImg"/>
          </p:nvPr>
        </p:nvSpPr>
        <p:spPr>
          <a:xfrm>
            <a:off x="701675" y="1152525"/>
            <a:ext cx="5530800" cy="3111600"/>
          </a:xfrm>
          <a:custGeom>
            <a:rect b="b" l="l" r="r" t="t"/>
            <a:pathLst>
              <a:path extrusionOk="0" h="120000" w="120000">
                <a:moveTo>
                  <a:pt x="0" y="0"/>
                </a:moveTo>
                <a:lnTo>
                  <a:pt x="120000" y="0"/>
                </a:lnTo>
                <a:lnTo>
                  <a:pt x="120000" y="120000"/>
                </a:lnTo>
                <a:lnTo>
                  <a:pt x="0" y="120000"/>
                </a:lnTo>
                <a:close/>
              </a:path>
            </a:pathLst>
          </a:custGeom>
        </p:spPr>
      </p:sp>
      <p:sp>
        <p:nvSpPr>
          <p:cNvPr id="1106" name="Google Shape;1106;g228952445c6_0_27:notes"/>
          <p:cNvSpPr txBox="1"/>
          <p:nvPr>
            <p:ph idx="1" type="body"/>
          </p:nvPr>
        </p:nvSpPr>
        <p:spPr>
          <a:xfrm>
            <a:off x="693420" y="4437221"/>
            <a:ext cx="5547300" cy="3630600"/>
          </a:xfrm>
          <a:prstGeom prst="rect">
            <a:avLst/>
          </a:prstGeom>
        </p:spPr>
        <p:txBody>
          <a:bodyPr anchorCtr="0" anchor="t" bIns="46150" lIns="92300" spcFirstLastPara="1" rIns="92300" wrap="square" tIns="46150">
            <a:noAutofit/>
          </a:bodyPr>
          <a:lstStyle/>
          <a:p>
            <a:pPr indent="0" lvl="0" marL="0" rtl="0" algn="l">
              <a:spcBef>
                <a:spcPts val="0"/>
              </a:spcBef>
              <a:spcAft>
                <a:spcPts val="0"/>
              </a:spcAft>
              <a:buNone/>
            </a:pPr>
            <a:r>
              <a:rPr lang="en-US"/>
              <a:t>At this point, we have the 2 inputs to our | </a:t>
            </a:r>
            <a:r>
              <a:rPr lang="en-US"/>
              <a:t>operator</a:t>
            </a:r>
            <a:r>
              <a:rPr lang="en-US"/>
              <a:t> ready… </a:t>
            </a:r>
            <a:endParaRPr/>
          </a:p>
          <a:p>
            <a:pPr indent="0" lvl="0" marL="0" rtl="0" algn="l">
              <a:spcBef>
                <a:spcPts val="0"/>
              </a:spcBef>
              <a:spcAft>
                <a:spcPts val="0"/>
              </a:spcAft>
              <a:buNone/>
            </a:pPr>
            <a:r>
              <a:rPr lang="en-US"/>
              <a:t>One is inputOpt &amp; the other is our TransformMonad… </a:t>
            </a:r>
            <a:endParaRPr/>
          </a:p>
          <a:p>
            <a:pPr indent="0" lvl="0" marL="0" rtl="0" algn="l">
              <a:spcBef>
                <a:spcPts val="0"/>
              </a:spcBef>
              <a:spcAft>
                <a:spcPts val="0"/>
              </a:spcAft>
              <a:buNone/>
            </a:pPr>
            <a:r>
              <a:rPr lang="en-US"/>
              <a:t>The overload resolution should be able to pick the right | overload.</a:t>
            </a:r>
            <a:endParaRPr/>
          </a:p>
        </p:txBody>
      </p:sp>
      <p:sp>
        <p:nvSpPr>
          <p:cNvPr id="1107" name="Google Shape;1107;g228952445c6_0_27:notes"/>
          <p:cNvSpPr txBox="1"/>
          <p:nvPr>
            <p:ph idx="12" type="sldNum"/>
          </p:nvPr>
        </p:nvSpPr>
        <p:spPr>
          <a:xfrm>
            <a:off x="3927775" y="8757590"/>
            <a:ext cx="3004800" cy="462600"/>
          </a:xfrm>
          <a:prstGeom prst="rect">
            <a:avLst/>
          </a:prstGeom>
        </p:spPr>
        <p:txBody>
          <a:bodyPr anchorCtr="0" anchor="b" bIns="46150" lIns="92300" spcFirstLastPara="1" rIns="92300" wrap="square" tIns="4615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9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9" name="Shape 1119"/>
        <p:cNvGrpSpPr/>
        <p:nvPr/>
      </p:nvGrpSpPr>
      <p:grpSpPr>
        <a:xfrm>
          <a:off x="0" y="0"/>
          <a:ext cx="0" cy="0"/>
          <a:chOff x="0" y="0"/>
          <a:chExt cx="0" cy="0"/>
        </a:xfrm>
      </p:grpSpPr>
      <p:sp>
        <p:nvSpPr>
          <p:cNvPr id="1120" name="Google Shape;1120;g228952445c6_0_43:notes"/>
          <p:cNvSpPr/>
          <p:nvPr>
            <p:ph idx="2" type="sldImg"/>
          </p:nvPr>
        </p:nvSpPr>
        <p:spPr>
          <a:xfrm>
            <a:off x="701675" y="1152525"/>
            <a:ext cx="5530800" cy="3111600"/>
          </a:xfrm>
          <a:custGeom>
            <a:rect b="b" l="l" r="r" t="t"/>
            <a:pathLst>
              <a:path extrusionOk="0" h="120000" w="120000">
                <a:moveTo>
                  <a:pt x="0" y="0"/>
                </a:moveTo>
                <a:lnTo>
                  <a:pt x="120000" y="0"/>
                </a:lnTo>
                <a:lnTo>
                  <a:pt x="120000" y="120000"/>
                </a:lnTo>
                <a:lnTo>
                  <a:pt x="0" y="120000"/>
                </a:lnTo>
                <a:close/>
              </a:path>
            </a:pathLst>
          </a:custGeom>
        </p:spPr>
      </p:sp>
      <p:sp>
        <p:nvSpPr>
          <p:cNvPr id="1121" name="Google Shape;1121;g228952445c6_0_43:notes"/>
          <p:cNvSpPr txBox="1"/>
          <p:nvPr>
            <p:ph idx="1" type="body"/>
          </p:nvPr>
        </p:nvSpPr>
        <p:spPr>
          <a:xfrm>
            <a:off x="693420" y="4437221"/>
            <a:ext cx="5547300" cy="3630600"/>
          </a:xfrm>
          <a:prstGeom prst="rect">
            <a:avLst/>
          </a:prstGeom>
        </p:spPr>
        <p:txBody>
          <a:bodyPr anchorCtr="0" anchor="t" bIns="46150" lIns="92300" spcFirstLastPara="1" rIns="92300" wrap="square" tIns="46150">
            <a:noAutofit/>
          </a:bodyPr>
          <a:lstStyle/>
          <a:p>
            <a:pPr indent="0" lvl="0" marL="0" rtl="0" algn="l">
              <a:spcBef>
                <a:spcPts val="0"/>
              </a:spcBef>
              <a:spcAft>
                <a:spcPts val="0"/>
              </a:spcAft>
              <a:buNone/>
            </a:pPr>
            <a:r>
              <a:rPr lang="en-US"/>
              <a:t>The | of monad ends up calling the () operator of TransformMonad &amp; this is triggers the functor’s logic….</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At the end of the execution of the first | in our potentially long chain of calls, we will have our new optional produced in the end…</a:t>
            </a:r>
            <a:endParaRPr/>
          </a:p>
        </p:txBody>
      </p:sp>
      <p:sp>
        <p:nvSpPr>
          <p:cNvPr id="1122" name="Google Shape;1122;g228952445c6_0_43:notes"/>
          <p:cNvSpPr txBox="1"/>
          <p:nvPr>
            <p:ph idx="12" type="sldNum"/>
          </p:nvPr>
        </p:nvSpPr>
        <p:spPr>
          <a:xfrm>
            <a:off x="3927775" y="8757590"/>
            <a:ext cx="3004800" cy="462600"/>
          </a:xfrm>
          <a:prstGeom prst="rect">
            <a:avLst/>
          </a:prstGeom>
        </p:spPr>
        <p:txBody>
          <a:bodyPr anchorCtr="0" anchor="b" bIns="46150" lIns="92300" spcFirstLastPara="1" rIns="92300" wrap="square" tIns="4615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9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6" name="Shape 1136"/>
        <p:cNvGrpSpPr/>
        <p:nvPr/>
      </p:nvGrpSpPr>
      <p:grpSpPr>
        <a:xfrm>
          <a:off x="0" y="0"/>
          <a:ext cx="0" cy="0"/>
          <a:chOff x="0" y="0"/>
          <a:chExt cx="0" cy="0"/>
        </a:xfrm>
      </p:grpSpPr>
      <p:sp>
        <p:nvSpPr>
          <p:cNvPr id="1137" name="Google Shape;1137;g22819026c4d_0_152:notes"/>
          <p:cNvSpPr/>
          <p:nvPr>
            <p:ph idx="2" type="sldImg"/>
          </p:nvPr>
        </p:nvSpPr>
        <p:spPr>
          <a:xfrm>
            <a:off x="701675" y="1152525"/>
            <a:ext cx="5530800" cy="3111600"/>
          </a:xfrm>
          <a:custGeom>
            <a:rect b="b" l="l" r="r" t="t"/>
            <a:pathLst>
              <a:path extrusionOk="0" h="120000" w="120000">
                <a:moveTo>
                  <a:pt x="0" y="0"/>
                </a:moveTo>
                <a:lnTo>
                  <a:pt x="120000" y="0"/>
                </a:lnTo>
                <a:lnTo>
                  <a:pt x="120000" y="120000"/>
                </a:lnTo>
                <a:lnTo>
                  <a:pt x="0" y="120000"/>
                </a:lnTo>
                <a:close/>
              </a:path>
            </a:pathLst>
          </a:custGeom>
        </p:spPr>
      </p:sp>
      <p:sp>
        <p:nvSpPr>
          <p:cNvPr id="1138" name="Google Shape;1138;g22819026c4d_0_152:notes"/>
          <p:cNvSpPr txBox="1"/>
          <p:nvPr>
            <p:ph idx="1" type="body"/>
          </p:nvPr>
        </p:nvSpPr>
        <p:spPr>
          <a:xfrm>
            <a:off x="693420" y="4437221"/>
            <a:ext cx="5547300" cy="3630600"/>
          </a:xfrm>
          <a:prstGeom prst="rect">
            <a:avLst/>
          </a:prstGeom>
        </p:spPr>
        <p:txBody>
          <a:bodyPr anchorCtr="0" anchor="t" bIns="46150" lIns="92300" spcFirstLastPara="1" rIns="92300" wrap="square" tIns="46150">
            <a:noAutofit/>
          </a:bodyPr>
          <a:lstStyle/>
          <a:p>
            <a:pPr indent="0" lvl="0" marL="0" rtl="0" algn="l">
              <a:spcBef>
                <a:spcPts val="0"/>
              </a:spcBef>
              <a:spcAft>
                <a:spcPts val="0"/>
              </a:spcAft>
              <a:buNone/>
            </a:pPr>
            <a:r>
              <a:rPr lang="en-US"/>
              <a:t>To wrap up… Just as we had transform defined…</a:t>
            </a:r>
            <a:endParaRPr/>
          </a:p>
        </p:txBody>
      </p:sp>
      <p:sp>
        <p:nvSpPr>
          <p:cNvPr id="1139" name="Google Shape;1139;g22819026c4d_0_152:notes"/>
          <p:cNvSpPr txBox="1"/>
          <p:nvPr>
            <p:ph idx="12" type="sldNum"/>
          </p:nvPr>
        </p:nvSpPr>
        <p:spPr>
          <a:xfrm>
            <a:off x="3927775" y="8757590"/>
            <a:ext cx="3004800" cy="462600"/>
          </a:xfrm>
          <a:prstGeom prst="rect">
            <a:avLst/>
          </a:prstGeom>
        </p:spPr>
        <p:txBody>
          <a:bodyPr anchorCtr="0" anchor="b" bIns="46150" lIns="92300" spcFirstLastPara="1" rIns="92300" wrap="square" tIns="4615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9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6" name="Shape 1146"/>
        <p:cNvGrpSpPr/>
        <p:nvPr/>
      </p:nvGrpSpPr>
      <p:grpSpPr>
        <a:xfrm>
          <a:off x="0" y="0"/>
          <a:ext cx="0" cy="0"/>
          <a:chOff x="0" y="0"/>
          <a:chExt cx="0" cy="0"/>
        </a:xfrm>
      </p:grpSpPr>
      <p:sp>
        <p:nvSpPr>
          <p:cNvPr id="1147" name="Google Shape;1147;g22819026c4d_0_185:notes"/>
          <p:cNvSpPr/>
          <p:nvPr>
            <p:ph idx="2" type="sldImg"/>
          </p:nvPr>
        </p:nvSpPr>
        <p:spPr>
          <a:xfrm>
            <a:off x="701675" y="1152525"/>
            <a:ext cx="5530800" cy="3111600"/>
          </a:xfrm>
          <a:custGeom>
            <a:rect b="b" l="l" r="r" t="t"/>
            <a:pathLst>
              <a:path extrusionOk="0" h="120000" w="120000">
                <a:moveTo>
                  <a:pt x="0" y="0"/>
                </a:moveTo>
                <a:lnTo>
                  <a:pt x="120000" y="0"/>
                </a:lnTo>
                <a:lnTo>
                  <a:pt x="120000" y="120000"/>
                </a:lnTo>
                <a:lnTo>
                  <a:pt x="0" y="120000"/>
                </a:lnTo>
                <a:close/>
              </a:path>
            </a:pathLst>
          </a:custGeom>
        </p:spPr>
      </p:sp>
      <p:sp>
        <p:nvSpPr>
          <p:cNvPr id="1148" name="Google Shape;1148;g22819026c4d_0_185:notes"/>
          <p:cNvSpPr txBox="1"/>
          <p:nvPr>
            <p:ph idx="1" type="body"/>
          </p:nvPr>
        </p:nvSpPr>
        <p:spPr>
          <a:xfrm>
            <a:off x="693420" y="4437221"/>
            <a:ext cx="5547300" cy="3630600"/>
          </a:xfrm>
          <a:prstGeom prst="rect">
            <a:avLst/>
          </a:prstGeom>
        </p:spPr>
        <p:txBody>
          <a:bodyPr anchorCtr="0" anchor="t" bIns="46150" lIns="92300" spcFirstLastPara="1" rIns="92300" wrap="square" tIns="46150">
            <a:noAutofit/>
          </a:bodyPr>
          <a:lstStyle/>
          <a:p>
            <a:pPr indent="0" lvl="0" marL="0" rtl="0" algn="l">
              <a:spcBef>
                <a:spcPts val="0"/>
              </a:spcBef>
              <a:spcAft>
                <a:spcPts val="0"/>
              </a:spcAft>
              <a:buNone/>
            </a:pPr>
            <a:r>
              <a:rPr lang="en-US"/>
              <a:t>We end up defining our other monads… Here we have and_then and or_else… This is our full API we expose to clients…</a:t>
            </a:r>
            <a:endParaRPr/>
          </a:p>
        </p:txBody>
      </p:sp>
      <p:sp>
        <p:nvSpPr>
          <p:cNvPr id="1149" name="Google Shape;1149;g22819026c4d_0_185:notes"/>
          <p:cNvSpPr txBox="1"/>
          <p:nvPr>
            <p:ph idx="12" type="sldNum"/>
          </p:nvPr>
        </p:nvSpPr>
        <p:spPr>
          <a:xfrm>
            <a:off x="3927775" y="8757590"/>
            <a:ext cx="3004800" cy="462600"/>
          </a:xfrm>
          <a:prstGeom prst="rect">
            <a:avLst/>
          </a:prstGeom>
        </p:spPr>
        <p:txBody>
          <a:bodyPr anchorCtr="0" anchor="b" bIns="46150" lIns="92300" spcFirstLastPara="1" rIns="92300" wrap="square" tIns="4615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9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6" name="Shape 1156"/>
        <p:cNvGrpSpPr/>
        <p:nvPr/>
      </p:nvGrpSpPr>
      <p:grpSpPr>
        <a:xfrm>
          <a:off x="0" y="0"/>
          <a:ext cx="0" cy="0"/>
          <a:chOff x="0" y="0"/>
          <a:chExt cx="0" cy="0"/>
        </a:xfrm>
      </p:grpSpPr>
      <p:sp>
        <p:nvSpPr>
          <p:cNvPr id="1157" name="Google Shape;1157;g221cb8c9ada_0_72:notes"/>
          <p:cNvSpPr/>
          <p:nvPr>
            <p:ph idx="2" type="sldImg"/>
          </p:nvPr>
        </p:nvSpPr>
        <p:spPr>
          <a:xfrm>
            <a:off x="701675" y="1152525"/>
            <a:ext cx="5530800" cy="3111600"/>
          </a:xfrm>
          <a:custGeom>
            <a:rect b="b" l="l" r="r" t="t"/>
            <a:pathLst>
              <a:path extrusionOk="0" h="120000" w="120000">
                <a:moveTo>
                  <a:pt x="0" y="0"/>
                </a:moveTo>
                <a:lnTo>
                  <a:pt x="120000" y="0"/>
                </a:lnTo>
                <a:lnTo>
                  <a:pt x="120000" y="120000"/>
                </a:lnTo>
                <a:lnTo>
                  <a:pt x="0" y="120000"/>
                </a:lnTo>
                <a:close/>
              </a:path>
            </a:pathLst>
          </a:custGeom>
        </p:spPr>
      </p:sp>
      <p:sp>
        <p:nvSpPr>
          <p:cNvPr id="1158" name="Google Shape;1158;g221cb8c9ada_0_72:notes"/>
          <p:cNvSpPr txBox="1"/>
          <p:nvPr>
            <p:ph idx="1" type="body"/>
          </p:nvPr>
        </p:nvSpPr>
        <p:spPr>
          <a:xfrm>
            <a:off x="693420" y="4437221"/>
            <a:ext cx="5547300" cy="3630600"/>
          </a:xfrm>
          <a:prstGeom prst="rect">
            <a:avLst/>
          </a:prstGeom>
        </p:spPr>
        <p:txBody>
          <a:bodyPr anchorCtr="0" anchor="t" bIns="46150" lIns="92300" spcFirstLastPara="1" rIns="92300" wrap="square" tIns="46150">
            <a:noAutofit/>
          </a:bodyPr>
          <a:lstStyle/>
          <a:p>
            <a:pPr indent="0" lvl="0" marL="0" rtl="0" algn="l">
              <a:spcBef>
                <a:spcPts val="0"/>
              </a:spcBef>
              <a:spcAft>
                <a:spcPts val="0"/>
              </a:spcAft>
              <a:buNone/>
            </a:pPr>
            <a:r>
              <a:rPr lang="en-US"/>
              <a:t>Now this link over here is what has the full impl &amp; some examples…</a:t>
            </a:r>
            <a:endParaRPr/>
          </a:p>
          <a:p>
            <a:pPr indent="0" lvl="0" marL="0" rtl="0" algn="l">
              <a:spcBef>
                <a:spcPts val="0"/>
              </a:spcBef>
              <a:spcAft>
                <a:spcPts val="0"/>
              </a:spcAft>
              <a:buNone/>
            </a:pPr>
            <a:r>
              <a:rPr lang="en-US"/>
              <a:t>If you’ve found that interesting, feel free to take a look. But basically</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 impl of AndThenMonad and OrElseMonad</a:t>
            </a:r>
            <a:endParaRPr/>
          </a:p>
          <a:p>
            <a:pPr indent="0" lvl="0" marL="0" rtl="0" algn="l">
              <a:spcBef>
                <a:spcPts val="0"/>
              </a:spcBef>
              <a:spcAft>
                <a:spcPts val="0"/>
              </a:spcAft>
              <a:buNone/>
            </a:pPr>
            <a:r>
              <a:rPr lang="en-US"/>
              <a:t>- an adapter to find(), which includes specialization for associative and sequential containers… Because if we have associative containers, we dont want to use std::find, but rather make use of the improved performance…</a:t>
            </a:r>
            <a:endParaRPr/>
          </a:p>
          <a:p>
            <a:pPr indent="0" lvl="0" marL="0" rtl="0" algn="l">
              <a:spcBef>
                <a:spcPts val="0"/>
              </a:spcBef>
              <a:spcAft>
                <a:spcPts val="0"/>
              </a:spcAft>
              <a:buNone/>
            </a:pPr>
            <a:r>
              <a:rPr lang="en-US"/>
              <a:t>- lastly, I played around with adapter for std::future… std::future is similarly maybe-like, but we do run into the issues we discussed before – we block on the receiver side, so it’s less than ideal</a:t>
            </a:r>
            <a:endParaRPr/>
          </a:p>
          <a:p>
            <a:pPr indent="0" lvl="0" marL="0" rtl="0" algn="l">
              <a:spcBef>
                <a:spcPts val="0"/>
              </a:spcBef>
              <a:spcAft>
                <a:spcPts val="0"/>
              </a:spcAft>
              <a:buNone/>
            </a:pPr>
            <a:r>
              <a:t/>
            </a:r>
            <a:endParaRPr/>
          </a:p>
        </p:txBody>
      </p:sp>
      <p:sp>
        <p:nvSpPr>
          <p:cNvPr id="1159" name="Google Shape;1159;g221cb8c9ada_0_72:notes"/>
          <p:cNvSpPr txBox="1"/>
          <p:nvPr>
            <p:ph idx="12" type="sldNum"/>
          </p:nvPr>
        </p:nvSpPr>
        <p:spPr>
          <a:xfrm>
            <a:off x="3927775" y="8757590"/>
            <a:ext cx="3004800" cy="462600"/>
          </a:xfrm>
          <a:prstGeom prst="rect">
            <a:avLst/>
          </a:prstGeom>
        </p:spPr>
        <p:txBody>
          <a:bodyPr anchorCtr="0" anchor="b" bIns="46150" lIns="92300" spcFirstLastPara="1" rIns="92300" wrap="square" tIns="4615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9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4" name="Shape 1164"/>
        <p:cNvGrpSpPr/>
        <p:nvPr/>
      </p:nvGrpSpPr>
      <p:grpSpPr>
        <a:xfrm>
          <a:off x="0" y="0"/>
          <a:ext cx="0" cy="0"/>
          <a:chOff x="0" y="0"/>
          <a:chExt cx="0" cy="0"/>
        </a:xfrm>
      </p:grpSpPr>
      <p:sp>
        <p:nvSpPr>
          <p:cNvPr id="1165" name="Google Shape;1165;g22a9475ebf8_0_142:notes"/>
          <p:cNvSpPr/>
          <p:nvPr>
            <p:ph idx="2" type="sldImg"/>
          </p:nvPr>
        </p:nvSpPr>
        <p:spPr>
          <a:xfrm>
            <a:off x="701675" y="1152525"/>
            <a:ext cx="5530800" cy="31116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66" name="Google Shape;1166;g22a9475ebf8_0_142:notes"/>
          <p:cNvSpPr txBox="1"/>
          <p:nvPr>
            <p:ph idx="1" type="body"/>
          </p:nvPr>
        </p:nvSpPr>
        <p:spPr>
          <a:xfrm>
            <a:off x="693420" y="4437221"/>
            <a:ext cx="5547300" cy="3630600"/>
          </a:xfrm>
          <a:prstGeom prst="rect">
            <a:avLst/>
          </a:prstGeom>
          <a:noFill/>
          <a:ln>
            <a:noFill/>
          </a:ln>
        </p:spPr>
        <p:txBody>
          <a:bodyPr anchorCtr="0" anchor="t" bIns="46150" lIns="92300" spcFirstLastPara="1" rIns="92300" wrap="square" tIns="46150">
            <a:noAutofit/>
          </a:bodyPr>
          <a:lstStyle/>
          <a:p>
            <a:pPr indent="0" lvl="0" marL="0" rtl="0" algn="l">
              <a:lnSpc>
                <a:spcPct val="100000"/>
              </a:lnSpc>
              <a:spcBef>
                <a:spcPts val="0"/>
              </a:spcBef>
              <a:spcAft>
                <a:spcPts val="0"/>
              </a:spcAft>
              <a:buSzPts val="1400"/>
              <a:buNone/>
            </a:pPr>
            <a:r>
              <a:rPr lang="en-US"/>
              <a:t>Add grants</a:t>
            </a:r>
            <a:endParaRPr/>
          </a:p>
        </p:txBody>
      </p:sp>
      <p:sp>
        <p:nvSpPr>
          <p:cNvPr id="1167" name="Google Shape;1167;g22a9475ebf8_0_142:notes"/>
          <p:cNvSpPr txBox="1"/>
          <p:nvPr>
            <p:ph idx="12" type="sldNum"/>
          </p:nvPr>
        </p:nvSpPr>
        <p:spPr>
          <a:xfrm>
            <a:off x="3927775" y="8757590"/>
            <a:ext cx="3004800" cy="462600"/>
          </a:xfrm>
          <a:prstGeom prst="rect">
            <a:avLst/>
          </a:prstGeom>
          <a:noFill/>
          <a:ln>
            <a:noFill/>
          </a:ln>
        </p:spPr>
        <p:txBody>
          <a:bodyPr anchorCtr="0" anchor="b" bIns="46150" lIns="92300" spcFirstLastPara="1" rIns="92300" wrap="square" tIns="4615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 Id="rId3" Type="http://schemas.openxmlformats.org/officeDocument/2006/relationships/image" Target="../media/image2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24.png"/><Relationship Id="rId4" Type="http://schemas.openxmlformats.org/officeDocument/2006/relationships/image" Target="../media/image12.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7.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 Id="rId3" Type="http://schemas.openxmlformats.org/officeDocument/2006/relationships/image" Target="../media/image24.png"/><Relationship Id="rId4" Type="http://schemas.openxmlformats.org/officeDocument/2006/relationships/image" Target="../media/image12.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7.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jpg"/><Relationship Id="rId3" Type="http://schemas.openxmlformats.org/officeDocument/2006/relationships/image" Target="../media/image24.png"/><Relationship Id="rId4" Type="http://schemas.openxmlformats.org/officeDocument/2006/relationships/image" Target="../media/image3.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9.png"/><Relationship Id="rId3" Type="http://schemas.openxmlformats.org/officeDocument/2006/relationships/image" Target="../media/image24.png"/><Relationship Id="rId4" Type="http://schemas.openxmlformats.org/officeDocument/2006/relationships/image" Target="../media/image12.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9.png"/><Relationship Id="rId3" Type="http://schemas.openxmlformats.org/officeDocument/2006/relationships/image" Target="../media/image2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 Id="rId3" Type="http://schemas.openxmlformats.org/officeDocument/2006/relationships/image" Target="../media/image12.png"/><Relationship Id="rId4" Type="http://schemas.openxmlformats.org/officeDocument/2006/relationships/image" Target="../media/image24.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9.png"/><Relationship Id="rId3" Type="http://schemas.openxmlformats.org/officeDocument/2006/relationships/image" Target="../media/image12.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9.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png"/><Relationship Id="rId3" Type="http://schemas.openxmlformats.org/officeDocument/2006/relationships/image" Target="../media/image24.png"/><Relationship Id="rId4" Type="http://schemas.openxmlformats.org/officeDocument/2006/relationships/image" Target="../media/image12.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png"/><Relationship Id="rId3" Type="http://schemas.openxmlformats.org/officeDocument/2006/relationships/image" Target="../media/image24.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png"/><Relationship Id="rId3" Type="http://schemas.openxmlformats.org/officeDocument/2006/relationships/image" Target="../media/image12.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 Id="rId3" Type="http://schemas.openxmlformats.org/officeDocument/2006/relationships/image" Target="../media/image12.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 Id="rId3" Type="http://schemas.openxmlformats.org/officeDocument/2006/relationships/image" Target="../media/image24.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12.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 Id="rId3" Type="http://schemas.openxmlformats.org/officeDocument/2006/relationships/image" Target="../media/image24.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 Id="rId3" Type="http://schemas.openxmlformats.org/officeDocument/2006/relationships/image" Target="../media/image12.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p:cSld name="Cover">
    <p:spTree>
      <p:nvGrpSpPr>
        <p:cNvPr id="14" name="Shape 14"/>
        <p:cNvGrpSpPr/>
        <p:nvPr/>
      </p:nvGrpSpPr>
      <p:grpSpPr>
        <a:xfrm>
          <a:off x="0" y="0"/>
          <a:ext cx="0" cy="0"/>
          <a:chOff x="0" y="0"/>
          <a:chExt cx="0" cy="0"/>
        </a:xfrm>
      </p:grpSpPr>
      <p:pic>
        <p:nvPicPr>
          <p:cNvPr id="15" name="Google Shape;15;p2"/>
          <p:cNvPicPr preferRelativeResize="0"/>
          <p:nvPr/>
        </p:nvPicPr>
        <p:blipFill rotWithShape="1">
          <a:blip r:embed="rId2">
            <a:alphaModFix/>
          </a:blip>
          <a:srcRect b="5738" l="0" r="0" t="0"/>
          <a:stretch/>
        </p:blipFill>
        <p:spPr>
          <a:xfrm>
            <a:off x="0" y="393700"/>
            <a:ext cx="12192000" cy="6464300"/>
          </a:xfrm>
          <a:prstGeom prst="rect">
            <a:avLst/>
          </a:prstGeom>
          <a:noFill/>
          <a:ln>
            <a:noFill/>
          </a:ln>
        </p:spPr>
      </p:pic>
      <p:sp>
        <p:nvSpPr>
          <p:cNvPr id="16" name="Google Shape;16;p2"/>
          <p:cNvSpPr txBox="1"/>
          <p:nvPr/>
        </p:nvSpPr>
        <p:spPr>
          <a:xfrm>
            <a:off x="423335" y="6581775"/>
            <a:ext cx="3934884" cy="21544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800"/>
              <a:buFont typeface="Arial"/>
              <a:buNone/>
            </a:pPr>
            <a:r>
              <a:rPr b="0" i="0" lang="en-US" sz="800" u="none" cap="none" strike="noStrike">
                <a:solidFill>
                  <a:schemeClr val="dk1"/>
                </a:solidFill>
                <a:latin typeface="Arial"/>
                <a:ea typeface="Arial"/>
                <a:cs typeface="Arial"/>
                <a:sym typeface="Arial"/>
              </a:rPr>
              <a:t>© 2018 Bloomberg Finance L.P. All rights reserved.</a:t>
            </a:r>
            <a:endParaRPr b="0" i="0" sz="1400" u="none" cap="none" strike="noStrike">
              <a:solidFill>
                <a:srgbClr val="000000"/>
              </a:solidFill>
              <a:latin typeface="Arial"/>
              <a:ea typeface="Arial"/>
              <a:cs typeface="Arial"/>
              <a:sym typeface="Arial"/>
            </a:endParaRPr>
          </a:p>
        </p:txBody>
      </p:sp>
      <p:sp>
        <p:nvSpPr>
          <p:cNvPr id="17" name="Google Shape;17;p2"/>
          <p:cNvSpPr txBox="1"/>
          <p:nvPr>
            <p:ph type="title"/>
          </p:nvPr>
        </p:nvSpPr>
        <p:spPr>
          <a:xfrm>
            <a:off x="538784" y="378337"/>
            <a:ext cx="6179671" cy="2640909"/>
          </a:xfrm>
          <a:prstGeom prst="rect">
            <a:avLst/>
          </a:prstGeom>
          <a:noFill/>
          <a:ln>
            <a:noFill/>
          </a:ln>
        </p:spPr>
        <p:txBody>
          <a:bodyPr anchorCtr="0" anchor="t" bIns="0" lIns="0" spcFirstLastPara="1" rIns="0" wrap="square" tIns="0">
            <a:noAutofit/>
          </a:bodyPr>
          <a:lstStyle>
            <a:lvl1pPr lvl="0" algn="l">
              <a:lnSpc>
                <a:spcPct val="133333"/>
              </a:lnSpc>
              <a:spcBef>
                <a:spcPts val="0"/>
              </a:spcBef>
              <a:spcAft>
                <a:spcPts val="0"/>
              </a:spcAft>
              <a:buClr>
                <a:schemeClr val="lt1"/>
              </a:buClr>
              <a:buSzPts val="1400"/>
              <a:buFont typeface="Arial"/>
              <a:buNone/>
              <a:defRPr b="1" i="0" sz="5400">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 name="Google Shape;18;p2"/>
          <p:cNvSpPr txBox="1"/>
          <p:nvPr>
            <p:ph idx="1" type="body"/>
          </p:nvPr>
        </p:nvSpPr>
        <p:spPr>
          <a:xfrm>
            <a:off x="538784" y="3222445"/>
            <a:ext cx="6179033" cy="876102"/>
          </a:xfrm>
          <a:prstGeom prst="rect">
            <a:avLst/>
          </a:prstGeom>
          <a:noFill/>
          <a:ln>
            <a:noFill/>
          </a:ln>
        </p:spPr>
        <p:txBody>
          <a:bodyPr anchorCtr="0" anchor="t" bIns="0" lIns="0" spcFirstLastPara="1" rIns="0" wrap="square" tIns="0">
            <a:noAutofit/>
          </a:bodyPr>
          <a:lstStyle>
            <a:lvl1pPr indent="-228600" lvl="0" marL="457200" marR="0" algn="l">
              <a:lnSpc>
                <a:spcPct val="100000"/>
              </a:lnSpc>
              <a:spcBef>
                <a:spcPts val="0"/>
              </a:spcBef>
              <a:spcAft>
                <a:spcPts val="0"/>
              </a:spcAft>
              <a:buClr>
                <a:schemeClr val="lt1"/>
              </a:buClr>
              <a:buSzPts val="2400"/>
              <a:buFont typeface="Arial"/>
              <a:buNone/>
              <a:defRPr b="1" sz="2400">
                <a:solidFill>
                  <a:schemeClr val="lt1"/>
                </a:solidFill>
                <a:latin typeface="Arial"/>
                <a:ea typeface="Arial"/>
                <a:cs typeface="Arial"/>
                <a:sym typeface="Arial"/>
              </a:defRPr>
            </a:lvl1pPr>
            <a:lvl2pPr indent="-228600" lvl="1" marL="914400" algn="l">
              <a:lnSpc>
                <a:spcPct val="100000"/>
              </a:lnSpc>
              <a:spcBef>
                <a:spcPts val="0"/>
              </a:spcBef>
              <a:spcAft>
                <a:spcPts val="0"/>
              </a:spcAft>
              <a:buSzPts val="1400"/>
              <a:buFont typeface="Arial"/>
              <a:buNone/>
              <a:defRPr sz="1051">
                <a:latin typeface="Arial"/>
                <a:ea typeface="Arial"/>
                <a:cs typeface="Arial"/>
                <a:sym typeface="Arial"/>
              </a:defRPr>
            </a:lvl2pPr>
            <a:lvl3pPr indent="-228600" lvl="2" marL="1371600" algn="l">
              <a:lnSpc>
                <a:spcPct val="100000"/>
              </a:lnSpc>
              <a:spcBef>
                <a:spcPts val="0"/>
              </a:spcBef>
              <a:spcAft>
                <a:spcPts val="0"/>
              </a:spcAft>
              <a:buSzPts val="1400"/>
              <a:buFont typeface="Arial"/>
              <a:buNone/>
              <a:defRPr sz="1051">
                <a:latin typeface="Arial"/>
                <a:ea typeface="Arial"/>
                <a:cs typeface="Arial"/>
                <a:sym typeface="Arial"/>
              </a:defRPr>
            </a:lvl3pPr>
            <a:lvl4pPr indent="-228600" lvl="3" marL="1828800" algn="l">
              <a:lnSpc>
                <a:spcPct val="100000"/>
              </a:lnSpc>
              <a:spcBef>
                <a:spcPts val="0"/>
              </a:spcBef>
              <a:spcAft>
                <a:spcPts val="0"/>
              </a:spcAft>
              <a:buSzPts val="1400"/>
              <a:buFont typeface="Arial"/>
              <a:buNone/>
              <a:defRPr sz="1051">
                <a:latin typeface="Arial"/>
                <a:ea typeface="Arial"/>
                <a:cs typeface="Arial"/>
                <a:sym typeface="Arial"/>
              </a:defRPr>
            </a:lvl4pPr>
            <a:lvl5pPr indent="-228600" lvl="4" marL="2286000" algn="l">
              <a:lnSpc>
                <a:spcPct val="100000"/>
              </a:lnSpc>
              <a:spcBef>
                <a:spcPts val="0"/>
              </a:spcBef>
              <a:spcAft>
                <a:spcPts val="0"/>
              </a:spcAft>
              <a:buSzPts val="1400"/>
              <a:buFont typeface="Arial"/>
              <a:buNone/>
              <a:defRPr sz="1051">
                <a:latin typeface="Arial"/>
                <a:ea typeface="Arial"/>
                <a:cs typeface="Arial"/>
                <a:sym typeface="Arial"/>
              </a:defRPr>
            </a:lvl5pPr>
            <a:lvl6pPr indent="-228600" lvl="5" marL="2743200" algn="l">
              <a:lnSpc>
                <a:spcPct val="100000"/>
              </a:lnSpc>
              <a:spcBef>
                <a:spcPts val="0"/>
              </a:spcBef>
              <a:spcAft>
                <a:spcPts val="0"/>
              </a:spcAft>
              <a:buSzPts val="1400"/>
              <a:buFont typeface="Arial"/>
              <a:buNone/>
              <a:defRPr/>
            </a:lvl6pPr>
            <a:lvl7pPr indent="-228600" lvl="6" marL="3200400" algn="l">
              <a:lnSpc>
                <a:spcPct val="100000"/>
              </a:lnSpc>
              <a:spcBef>
                <a:spcPts val="0"/>
              </a:spcBef>
              <a:spcAft>
                <a:spcPts val="0"/>
              </a:spcAft>
              <a:buSzPts val="1400"/>
              <a:buFont typeface="Arial"/>
              <a:buNone/>
              <a:defRPr/>
            </a:lvl7pPr>
            <a:lvl8pPr indent="-228600" lvl="7" marL="3657600" algn="l">
              <a:lnSpc>
                <a:spcPct val="100000"/>
              </a:lnSpc>
              <a:spcBef>
                <a:spcPts val="0"/>
              </a:spcBef>
              <a:spcAft>
                <a:spcPts val="0"/>
              </a:spcAft>
              <a:buSzPts val="1400"/>
              <a:buFont typeface="Arial"/>
              <a:buNone/>
              <a:defRPr/>
            </a:lvl8pPr>
            <a:lvl9pPr indent="-228600" lvl="8" marL="4114800" algn="l">
              <a:lnSpc>
                <a:spcPct val="100000"/>
              </a:lnSpc>
              <a:spcBef>
                <a:spcPts val="0"/>
              </a:spcBef>
              <a:spcAft>
                <a:spcPts val="0"/>
              </a:spcAft>
              <a:buSzPts val="1400"/>
              <a:buFont typeface="Arial"/>
              <a:buNone/>
              <a:defRPr/>
            </a:lvl9pPr>
          </a:lstStyle>
          <a:p/>
        </p:txBody>
      </p:sp>
      <p:sp>
        <p:nvSpPr>
          <p:cNvPr id="19" name="Google Shape;19;p2"/>
          <p:cNvSpPr txBox="1"/>
          <p:nvPr/>
        </p:nvSpPr>
        <p:spPr>
          <a:xfrm>
            <a:off x="487025" y="6192725"/>
            <a:ext cx="3871200" cy="184800"/>
          </a:xfrm>
          <a:prstGeom prst="rect">
            <a:avLst/>
          </a:prstGeom>
          <a:noFill/>
          <a:ln>
            <a:noFill/>
          </a:ln>
        </p:spPr>
        <p:txBody>
          <a:bodyPr anchorCtr="0" anchor="t" bIns="45700" lIns="91425" spcFirstLastPara="1" rIns="91425" wrap="square" tIns="45700">
            <a:noAutofit/>
          </a:bodyPr>
          <a:lstStyle/>
          <a:p>
            <a:pPr indent="0" lvl="0" marL="0" marR="0" rtl="0" algn="l">
              <a:lnSpc>
                <a:spcPct val="115000"/>
              </a:lnSpc>
              <a:spcBef>
                <a:spcPts val="0"/>
              </a:spcBef>
              <a:spcAft>
                <a:spcPts val="0"/>
              </a:spcAft>
              <a:buClr>
                <a:schemeClr val="dk1"/>
              </a:buClr>
              <a:buSzPts val="1100"/>
              <a:buFont typeface="Arial"/>
              <a:buNone/>
            </a:pPr>
            <a:r>
              <a:rPr b="0" i="0" lang="en-US" sz="700" u="none" cap="none" strike="noStrike">
                <a:solidFill>
                  <a:srgbClr val="FFFFFF"/>
                </a:solidFill>
                <a:latin typeface="Arial"/>
                <a:ea typeface="Arial"/>
                <a:cs typeface="Arial"/>
                <a:sym typeface="Arial"/>
              </a:rPr>
              <a:t>© </a:t>
            </a:r>
            <a:r>
              <a:rPr lang="en-US" sz="700">
                <a:solidFill>
                  <a:srgbClr val="FFFFFF"/>
                </a:solidFill>
              </a:rPr>
              <a:t>2023</a:t>
            </a:r>
            <a:r>
              <a:rPr b="0" i="0" lang="en-US" sz="700" u="none" cap="none" strike="noStrike">
                <a:solidFill>
                  <a:srgbClr val="FFFFFF"/>
                </a:solidFill>
                <a:latin typeface="Arial"/>
                <a:ea typeface="Arial"/>
                <a:cs typeface="Arial"/>
                <a:sym typeface="Arial"/>
              </a:rPr>
              <a:t> Bloomberg Finance L.P. All rights reserved.</a:t>
            </a:r>
            <a:endParaRPr b="0" i="0" sz="700" u="none" cap="none" strike="noStrike">
              <a:solidFill>
                <a:schemeClr val="lt1"/>
              </a:solidFill>
              <a:latin typeface="Arial"/>
              <a:ea typeface="Arial"/>
              <a:cs typeface="Arial"/>
              <a:sym typeface="Arial"/>
            </a:endParaRPr>
          </a:p>
        </p:txBody>
      </p:sp>
      <p:pic>
        <p:nvPicPr>
          <p:cNvPr id="20" name="Google Shape;20;p2"/>
          <p:cNvPicPr preferRelativeResize="0"/>
          <p:nvPr/>
        </p:nvPicPr>
        <p:blipFill rotWithShape="1">
          <a:blip r:embed="rId3">
            <a:alphaModFix/>
          </a:blip>
          <a:srcRect b="0" l="0" r="0" t="0"/>
          <a:stretch/>
        </p:blipFill>
        <p:spPr>
          <a:xfrm>
            <a:off x="538783" y="5850813"/>
            <a:ext cx="2614647" cy="237899"/>
          </a:xfrm>
          <a:prstGeom prst="rect">
            <a:avLst/>
          </a:prstGeom>
          <a:noFill/>
          <a:ln>
            <a:noFill/>
          </a:ln>
        </p:spPr>
      </p:pic>
      <p:pic>
        <p:nvPicPr>
          <p:cNvPr id="21" name="Google Shape;21;p2"/>
          <p:cNvPicPr preferRelativeResize="0"/>
          <p:nvPr/>
        </p:nvPicPr>
        <p:blipFill rotWithShape="1">
          <a:blip r:embed="rId4">
            <a:alphaModFix/>
          </a:blip>
          <a:srcRect b="0" l="0" r="0" t="0"/>
          <a:stretch/>
        </p:blipFill>
        <p:spPr>
          <a:xfrm rot="5400000">
            <a:off x="9058295" y="1667053"/>
            <a:ext cx="3686072" cy="1489075"/>
          </a:xfrm>
          <a:prstGeom prst="rect">
            <a:avLst/>
          </a:prstGeom>
          <a:noFill/>
          <a:ln>
            <a:noFill/>
          </a:ln>
        </p:spPr>
      </p:pic>
      <p:sp>
        <p:nvSpPr>
          <p:cNvPr id="22" name="Google Shape;22;p2"/>
          <p:cNvSpPr txBox="1"/>
          <p:nvPr>
            <p:ph idx="2" type="body"/>
          </p:nvPr>
        </p:nvSpPr>
        <p:spPr>
          <a:xfrm rot="5400000">
            <a:off x="8652529" y="1602822"/>
            <a:ext cx="3427811" cy="876102"/>
          </a:xfrm>
          <a:prstGeom prst="rect">
            <a:avLst/>
          </a:prstGeom>
          <a:solidFill>
            <a:schemeClr val="dk1"/>
          </a:solidFill>
          <a:ln>
            <a:noFill/>
          </a:ln>
        </p:spPr>
        <p:txBody>
          <a:bodyPr anchorCtr="0" anchor="t" bIns="0" lIns="0" spcFirstLastPara="1" rIns="0" wrap="square" tIns="0">
            <a:noAutofit/>
          </a:bodyPr>
          <a:lstStyle>
            <a:lvl1pPr indent="-228600" lvl="0" marL="457200" marR="0" algn="l">
              <a:lnSpc>
                <a:spcPct val="100000"/>
              </a:lnSpc>
              <a:spcBef>
                <a:spcPts val="0"/>
              </a:spcBef>
              <a:spcAft>
                <a:spcPts val="0"/>
              </a:spcAft>
              <a:buClr>
                <a:schemeClr val="lt1"/>
              </a:buClr>
              <a:buSzPts val="2400"/>
              <a:buFont typeface="Arial"/>
              <a:buNone/>
              <a:defRPr b="1" sz="2400">
                <a:solidFill>
                  <a:schemeClr val="lt1"/>
                </a:solidFill>
                <a:latin typeface="Arial"/>
                <a:ea typeface="Arial"/>
                <a:cs typeface="Arial"/>
                <a:sym typeface="Arial"/>
              </a:defRPr>
            </a:lvl1pPr>
            <a:lvl2pPr indent="-228600" lvl="1" marL="914400" algn="l">
              <a:lnSpc>
                <a:spcPct val="100000"/>
              </a:lnSpc>
              <a:spcBef>
                <a:spcPts val="0"/>
              </a:spcBef>
              <a:spcAft>
                <a:spcPts val="0"/>
              </a:spcAft>
              <a:buSzPts val="1400"/>
              <a:buFont typeface="Arial"/>
              <a:buNone/>
              <a:defRPr sz="1051">
                <a:latin typeface="Arial"/>
                <a:ea typeface="Arial"/>
                <a:cs typeface="Arial"/>
                <a:sym typeface="Arial"/>
              </a:defRPr>
            </a:lvl2pPr>
            <a:lvl3pPr indent="-228600" lvl="2" marL="1371600" algn="l">
              <a:lnSpc>
                <a:spcPct val="100000"/>
              </a:lnSpc>
              <a:spcBef>
                <a:spcPts val="0"/>
              </a:spcBef>
              <a:spcAft>
                <a:spcPts val="0"/>
              </a:spcAft>
              <a:buSzPts val="1400"/>
              <a:buFont typeface="Arial"/>
              <a:buNone/>
              <a:defRPr sz="1051">
                <a:latin typeface="Arial"/>
                <a:ea typeface="Arial"/>
                <a:cs typeface="Arial"/>
                <a:sym typeface="Arial"/>
              </a:defRPr>
            </a:lvl3pPr>
            <a:lvl4pPr indent="-228600" lvl="3" marL="1828800" algn="l">
              <a:lnSpc>
                <a:spcPct val="100000"/>
              </a:lnSpc>
              <a:spcBef>
                <a:spcPts val="0"/>
              </a:spcBef>
              <a:spcAft>
                <a:spcPts val="0"/>
              </a:spcAft>
              <a:buSzPts val="1400"/>
              <a:buFont typeface="Arial"/>
              <a:buNone/>
              <a:defRPr sz="1051">
                <a:latin typeface="Arial"/>
                <a:ea typeface="Arial"/>
                <a:cs typeface="Arial"/>
                <a:sym typeface="Arial"/>
              </a:defRPr>
            </a:lvl4pPr>
            <a:lvl5pPr indent="-228600" lvl="4" marL="2286000" algn="l">
              <a:lnSpc>
                <a:spcPct val="100000"/>
              </a:lnSpc>
              <a:spcBef>
                <a:spcPts val="0"/>
              </a:spcBef>
              <a:spcAft>
                <a:spcPts val="0"/>
              </a:spcAft>
              <a:buSzPts val="1400"/>
              <a:buFont typeface="Arial"/>
              <a:buNone/>
              <a:defRPr sz="1051">
                <a:latin typeface="Arial"/>
                <a:ea typeface="Arial"/>
                <a:cs typeface="Arial"/>
                <a:sym typeface="Arial"/>
              </a:defRPr>
            </a:lvl5pPr>
            <a:lvl6pPr indent="-228600" lvl="5" marL="2743200" algn="l">
              <a:lnSpc>
                <a:spcPct val="100000"/>
              </a:lnSpc>
              <a:spcBef>
                <a:spcPts val="0"/>
              </a:spcBef>
              <a:spcAft>
                <a:spcPts val="0"/>
              </a:spcAft>
              <a:buSzPts val="1400"/>
              <a:buFont typeface="Arial"/>
              <a:buNone/>
              <a:defRPr/>
            </a:lvl6pPr>
            <a:lvl7pPr indent="-228600" lvl="6" marL="3200400" algn="l">
              <a:lnSpc>
                <a:spcPct val="100000"/>
              </a:lnSpc>
              <a:spcBef>
                <a:spcPts val="0"/>
              </a:spcBef>
              <a:spcAft>
                <a:spcPts val="0"/>
              </a:spcAft>
              <a:buSzPts val="1400"/>
              <a:buFont typeface="Arial"/>
              <a:buNone/>
              <a:defRPr/>
            </a:lvl7pPr>
            <a:lvl8pPr indent="-228600" lvl="7" marL="3657600" algn="l">
              <a:lnSpc>
                <a:spcPct val="100000"/>
              </a:lnSpc>
              <a:spcBef>
                <a:spcPts val="0"/>
              </a:spcBef>
              <a:spcAft>
                <a:spcPts val="0"/>
              </a:spcAft>
              <a:buSzPts val="1400"/>
              <a:buFont typeface="Arial"/>
              <a:buNone/>
              <a:defRPr/>
            </a:lvl8pPr>
            <a:lvl9pPr indent="-228600" lvl="8" marL="4114800" algn="l">
              <a:lnSpc>
                <a:spcPct val="100000"/>
              </a:lnSpc>
              <a:spcBef>
                <a:spcPts val="0"/>
              </a:spcBef>
              <a:spcAft>
                <a:spcPts val="0"/>
              </a:spcAft>
              <a:buSzPts val="1400"/>
              <a:buFont typeface="Arial"/>
              <a:buNone/>
              <a:defRPr/>
            </a:lvl9pPr>
          </a:lstStyle>
          <a:p/>
        </p:txBody>
      </p:sp>
      <p:sp>
        <p:nvSpPr>
          <p:cNvPr id="23" name="Google Shape;23;p2"/>
          <p:cNvSpPr txBox="1"/>
          <p:nvPr>
            <p:ph idx="12" type="sldNum"/>
          </p:nvPr>
        </p:nvSpPr>
        <p:spPr>
          <a:xfrm>
            <a:off x="11409045" y="6333134"/>
            <a:ext cx="731700" cy="5250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4_Title Design 1">
  <p:cSld name="24_Title Design 1">
    <p:spTree>
      <p:nvGrpSpPr>
        <p:cNvPr id="84" name="Shape 84"/>
        <p:cNvGrpSpPr/>
        <p:nvPr/>
      </p:nvGrpSpPr>
      <p:grpSpPr>
        <a:xfrm>
          <a:off x="0" y="0"/>
          <a:ext cx="0" cy="0"/>
          <a:chOff x="0" y="0"/>
          <a:chExt cx="0" cy="0"/>
        </a:xfrm>
      </p:grpSpPr>
      <p:pic>
        <p:nvPicPr>
          <p:cNvPr id="85" name="Google Shape;85;p11"/>
          <p:cNvPicPr preferRelativeResize="0"/>
          <p:nvPr/>
        </p:nvPicPr>
        <p:blipFill rotWithShape="1">
          <a:blip r:embed="rId2">
            <a:alphaModFix/>
          </a:blip>
          <a:srcRect b="0" l="0" r="0" t="0"/>
          <a:stretch/>
        </p:blipFill>
        <p:spPr>
          <a:xfrm>
            <a:off x="0" y="0"/>
            <a:ext cx="12192000" cy="4171497"/>
          </a:xfrm>
          <a:prstGeom prst="rect">
            <a:avLst/>
          </a:prstGeom>
          <a:noFill/>
          <a:ln>
            <a:noFill/>
          </a:ln>
        </p:spPr>
      </p:pic>
      <p:sp>
        <p:nvSpPr>
          <p:cNvPr id="86" name="Google Shape;86;p11"/>
          <p:cNvSpPr txBox="1"/>
          <p:nvPr/>
        </p:nvSpPr>
        <p:spPr>
          <a:xfrm>
            <a:off x="423335" y="6581775"/>
            <a:ext cx="3934884" cy="21544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800" u="none" cap="none" strike="noStrike">
                <a:solidFill>
                  <a:srgbClr val="000000"/>
                </a:solidFill>
                <a:latin typeface="Arial"/>
                <a:ea typeface="Arial"/>
                <a:cs typeface="Arial"/>
                <a:sym typeface="Arial"/>
              </a:rPr>
              <a:t>© 2018 Bloomberg Finance L.P. All rights reserved.</a:t>
            </a:r>
            <a:endParaRPr/>
          </a:p>
        </p:txBody>
      </p:sp>
      <p:sp>
        <p:nvSpPr>
          <p:cNvPr id="87" name="Google Shape;87;p11"/>
          <p:cNvSpPr txBox="1"/>
          <p:nvPr>
            <p:ph idx="1" type="body"/>
          </p:nvPr>
        </p:nvSpPr>
        <p:spPr>
          <a:xfrm>
            <a:off x="538784" y="525446"/>
            <a:ext cx="3722688" cy="219758"/>
          </a:xfrm>
          <a:prstGeom prst="rect">
            <a:avLst/>
          </a:prstGeom>
          <a:noFill/>
          <a:ln>
            <a:noFill/>
          </a:ln>
        </p:spPr>
        <p:txBody>
          <a:bodyPr anchorCtr="0" anchor="t" bIns="0" lIns="0" spcFirstLastPara="1" rIns="0" wrap="square" tIns="0">
            <a:noAutofit/>
          </a:bodyPr>
          <a:lstStyle>
            <a:lvl1pPr indent="-228600" lvl="0" marL="457200" algn="l">
              <a:spcBef>
                <a:spcPts val="0"/>
              </a:spcBef>
              <a:spcAft>
                <a:spcPts val="0"/>
              </a:spcAft>
              <a:buSzPts val="1400"/>
              <a:buNone/>
              <a:defRPr b="1" sz="1800"/>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88" name="Google Shape;88;p11"/>
          <p:cNvSpPr txBox="1"/>
          <p:nvPr>
            <p:ph idx="2" type="body"/>
          </p:nvPr>
        </p:nvSpPr>
        <p:spPr>
          <a:xfrm>
            <a:off x="548618" y="2578387"/>
            <a:ext cx="9419313" cy="876102"/>
          </a:xfrm>
          <a:prstGeom prst="rect">
            <a:avLst/>
          </a:prstGeom>
          <a:noFill/>
          <a:ln>
            <a:noFill/>
          </a:ln>
        </p:spPr>
        <p:txBody>
          <a:bodyPr anchorCtr="0" anchor="t" bIns="0" lIns="0" spcFirstLastPara="1" rIns="0" wrap="square" tIns="0">
            <a:noAutofit/>
          </a:bodyPr>
          <a:lstStyle>
            <a:lvl1pPr indent="-228600" lvl="0" marL="457200" marR="0" algn="l">
              <a:lnSpc>
                <a:spcPct val="100000"/>
              </a:lnSpc>
              <a:spcBef>
                <a:spcPts val="0"/>
              </a:spcBef>
              <a:spcAft>
                <a:spcPts val="0"/>
              </a:spcAft>
              <a:buClr>
                <a:schemeClr val="lt1"/>
              </a:buClr>
              <a:buSzPts val="1800"/>
              <a:buFont typeface="Arial"/>
              <a:buNone/>
              <a:defRPr b="0" sz="1800">
                <a:solidFill>
                  <a:schemeClr val="lt1"/>
                </a:solidFill>
                <a:latin typeface="Arial"/>
                <a:ea typeface="Arial"/>
                <a:cs typeface="Arial"/>
                <a:sym typeface="Arial"/>
              </a:defRPr>
            </a:lvl1pPr>
            <a:lvl2pPr indent="-228600" lvl="1" marL="914400" algn="l">
              <a:spcBef>
                <a:spcPts val="0"/>
              </a:spcBef>
              <a:spcAft>
                <a:spcPts val="0"/>
              </a:spcAft>
              <a:buSzPts val="1400"/>
              <a:buNone/>
              <a:defRPr sz="1051">
                <a:latin typeface="Arial"/>
                <a:ea typeface="Arial"/>
                <a:cs typeface="Arial"/>
                <a:sym typeface="Arial"/>
              </a:defRPr>
            </a:lvl2pPr>
            <a:lvl3pPr indent="-228600" lvl="2" marL="1371600" algn="l">
              <a:spcBef>
                <a:spcPts val="0"/>
              </a:spcBef>
              <a:spcAft>
                <a:spcPts val="0"/>
              </a:spcAft>
              <a:buSzPts val="1400"/>
              <a:buNone/>
              <a:defRPr sz="1051">
                <a:latin typeface="Arial"/>
                <a:ea typeface="Arial"/>
                <a:cs typeface="Arial"/>
                <a:sym typeface="Arial"/>
              </a:defRPr>
            </a:lvl3pPr>
            <a:lvl4pPr indent="-228600" lvl="3" marL="1828800" algn="l">
              <a:spcBef>
                <a:spcPts val="0"/>
              </a:spcBef>
              <a:spcAft>
                <a:spcPts val="0"/>
              </a:spcAft>
              <a:buSzPts val="1400"/>
              <a:buNone/>
              <a:defRPr sz="1051">
                <a:latin typeface="Arial"/>
                <a:ea typeface="Arial"/>
                <a:cs typeface="Arial"/>
                <a:sym typeface="Arial"/>
              </a:defRPr>
            </a:lvl4pPr>
            <a:lvl5pPr indent="-228600" lvl="4" marL="2286000" algn="l">
              <a:spcBef>
                <a:spcPts val="0"/>
              </a:spcBef>
              <a:spcAft>
                <a:spcPts val="0"/>
              </a:spcAft>
              <a:buSzPts val="1400"/>
              <a:buNone/>
              <a:defRPr sz="1051">
                <a:latin typeface="Arial"/>
                <a:ea typeface="Arial"/>
                <a:cs typeface="Arial"/>
                <a:sym typeface="Arial"/>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89" name="Google Shape;89;p11"/>
          <p:cNvSpPr txBox="1"/>
          <p:nvPr>
            <p:ph type="title"/>
          </p:nvPr>
        </p:nvSpPr>
        <p:spPr>
          <a:xfrm>
            <a:off x="545255" y="1147311"/>
            <a:ext cx="9422676" cy="1226704"/>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SzPts val="1400"/>
              <a:buNone/>
              <a:defRPr b="1" i="0" sz="400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0" name="Google Shape;90;p11"/>
          <p:cNvSpPr txBox="1"/>
          <p:nvPr>
            <p:ph idx="12" type="sldNum"/>
          </p:nvPr>
        </p:nvSpPr>
        <p:spPr>
          <a:xfrm>
            <a:off x="11409045" y="6333134"/>
            <a:ext cx="731700" cy="5250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ide Design 1">
  <p:cSld name="Side Design 1">
    <p:spTree>
      <p:nvGrpSpPr>
        <p:cNvPr id="91" name="Shape 91"/>
        <p:cNvGrpSpPr/>
        <p:nvPr/>
      </p:nvGrpSpPr>
      <p:grpSpPr>
        <a:xfrm>
          <a:off x="0" y="0"/>
          <a:ext cx="0" cy="0"/>
          <a:chOff x="0" y="0"/>
          <a:chExt cx="0" cy="0"/>
        </a:xfrm>
      </p:grpSpPr>
      <p:pic>
        <p:nvPicPr>
          <p:cNvPr id="92" name="Google Shape;92;p12"/>
          <p:cNvPicPr preferRelativeResize="0"/>
          <p:nvPr/>
        </p:nvPicPr>
        <p:blipFill rotWithShape="1">
          <a:blip r:embed="rId2">
            <a:alphaModFix/>
          </a:blip>
          <a:srcRect b="44779" l="-25638" r="11690" t="42423"/>
          <a:stretch/>
        </p:blipFill>
        <p:spPr>
          <a:xfrm>
            <a:off x="0" y="5796766"/>
            <a:ext cx="12192001" cy="1061232"/>
          </a:xfrm>
          <a:prstGeom prst="rect">
            <a:avLst/>
          </a:prstGeom>
          <a:noFill/>
          <a:ln>
            <a:noFill/>
          </a:ln>
        </p:spPr>
      </p:pic>
      <p:sp>
        <p:nvSpPr>
          <p:cNvPr id="93" name="Google Shape;93;p12"/>
          <p:cNvSpPr txBox="1"/>
          <p:nvPr/>
        </p:nvSpPr>
        <p:spPr>
          <a:xfrm>
            <a:off x="487026" y="6192735"/>
            <a:ext cx="3322200" cy="18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600"/>
              <a:buFont typeface="Arial"/>
              <a:buNone/>
            </a:pPr>
            <a:r>
              <a:rPr b="0" i="0" lang="en-US" sz="700" u="none" cap="none" strike="noStrike">
                <a:solidFill>
                  <a:schemeClr val="lt1"/>
                </a:solidFill>
                <a:latin typeface="Arial"/>
                <a:ea typeface="Arial"/>
                <a:cs typeface="Arial"/>
                <a:sym typeface="Arial"/>
              </a:rPr>
              <a:t>© </a:t>
            </a:r>
            <a:r>
              <a:rPr lang="en-US" sz="700">
                <a:solidFill>
                  <a:schemeClr val="lt1"/>
                </a:solidFill>
              </a:rPr>
              <a:t>2023</a:t>
            </a:r>
            <a:r>
              <a:rPr b="0" i="0" lang="en-US" sz="700" u="none" cap="none" strike="noStrike">
                <a:solidFill>
                  <a:schemeClr val="lt1"/>
                </a:solidFill>
                <a:latin typeface="Arial"/>
                <a:ea typeface="Arial"/>
                <a:cs typeface="Arial"/>
                <a:sym typeface="Arial"/>
              </a:rPr>
              <a:t> Bloomberg Finance L.P. All rights reserved.</a:t>
            </a:r>
            <a:endParaRPr sz="700"/>
          </a:p>
        </p:txBody>
      </p:sp>
      <p:sp>
        <p:nvSpPr>
          <p:cNvPr id="94" name="Google Shape;94;p12"/>
          <p:cNvSpPr txBox="1"/>
          <p:nvPr>
            <p:ph type="title"/>
          </p:nvPr>
        </p:nvSpPr>
        <p:spPr>
          <a:xfrm>
            <a:off x="545255" y="477708"/>
            <a:ext cx="9422700" cy="492300"/>
          </a:xfrm>
          <a:prstGeom prst="rect">
            <a:avLst/>
          </a:prstGeom>
          <a:noFill/>
          <a:ln>
            <a:noFill/>
          </a:ln>
        </p:spPr>
        <p:txBody>
          <a:bodyPr anchorCtr="0" anchor="t" bIns="0" lIns="0" spcFirstLastPara="1" rIns="0" wrap="square" tIns="0">
            <a:noAutofit/>
          </a:bodyPr>
          <a:lstStyle>
            <a:lvl1pPr lvl="0" rtl="0" algn="l">
              <a:lnSpc>
                <a:spcPct val="100000"/>
              </a:lnSpc>
              <a:spcBef>
                <a:spcPts val="0"/>
              </a:spcBef>
              <a:spcAft>
                <a:spcPts val="0"/>
              </a:spcAft>
              <a:buSzPts val="1400"/>
              <a:buNone/>
              <a:defRPr b="1" i="0" sz="2800">
                <a:solidFill>
                  <a:schemeClr val="lt1"/>
                </a:solidFill>
                <a:latin typeface="Arial"/>
                <a:ea typeface="Arial"/>
                <a:cs typeface="Arial"/>
                <a:sym typeface="Aria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95" name="Google Shape;95;p12"/>
          <p:cNvSpPr txBox="1"/>
          <p:nvPr>
            <p:ph idx="1" type="body"/>
          </p:nvPr>
        </p:nvSpPr>
        <p:spPr>
          <a:xfrm>
            <a:off x="548618" y="1174293"/>
            <a:ext cx="9419400" cy="4251600"/>
          </a:xfrm>
          <a:prstGeom prst="rect">
            <a:avLst/>
          </a:prstGeom>
          <a:noFill/>
          <a:ln>
            <a:noFill/>
          </a:ln>
        </p:spPr>
        <p:txBody>
          <a:bodyPr anchorCtr="0" anchor="t" bIns="0" lIns="0" spcFirstLastPara="1" rIns="0" wrap="square" tIns="0">
            <a:noAutofit/>
          </a:bodyPr>
          <a:lstStyle>
            <a:lvl1pPr indent="-390461" lvl="0" marL="457200" marR="0" rtl="0" algn="l">
              <a:lnSpc>
                <a:spcPct val="100000"/>
              </a:lnSpc>
              <a:spcBef>
                <a:spcPts val="0"/>
              </a:spcBef>
              <a:spcAft>
                <a:spcPts val="0"/>
              </a:spcAft>
              <a:buClr>
                <a:schemeClr val="lt1"/>
              </a:buClr>
              <a:buSzPts val="2549"/>
              <a:buFont typeface="Arial"/>
              <a:buChar char="•"/>
              <a:defRPr b="0" i="0" sz="2549">
                <a:solidFill>
                  <a:schemeClr val="lt1"/>
                </a:solidFill>
                <a:latin typeface="Arial"/>
                <a:ea typeface="Arial"/>
                <a:cs typeface="Arial"/>
                <a:sym typeface="Arial"/>
              </a:defRPr>
            </a:lvl1pPr>
            <a:lvl2pPr indent="-295338" lvl="1" marL="914400" marR="0" rtl="0" algn="l">
              <a:lnSpc>
                <a:spcPct val="100000"/>
              </a:lnSpc>
              <a:spcBef>
                <a:spcPts val="0"/>
              </a:spcBef>
              <a:spcAft>
                <a:spcPts val="0"/>
              </a:spcAft>
              <a:buClr>
                <a:schemeClr val="lt1"/>
              </a:buClr>
              <a:buSzPts val="1051"/>
              <a:buFont typeface="Arial"/>
              <a:buChar char="—"/>
              <a:defRPr b="0" i="0" sz="1051">
                <a:solidFill>
                  <a:schemeClr val="lt1"/>
                </a:solidFill>
                <a:latin typeface="Arial"/>
                <a:ea typeface="Arial"/>
                <a:cs typeface="Arial"/>
                <a:sym typeface="Arial"/>
              </a:defRPr>
            </a:lvl2pPr>
            <a:lvl3pPr indent="-281939" lvl="2" marL="1371600" rtl="0" algn="l">
              <a:spcBef>
                <a:spcPts val="0"/>
              </a:spcBef>
              <a:spcAft>
                <a:spcPts val="0"/>
              </a:spcAft>
              <a:buClr>
                <a:schemeClr val="lt1"/>
              </a:buClr>
              <a:buSzPts val="840"/>
              <a:buFont typeface="Arial"/>
              <a:buChar char="•"/>
              <a:defRPr sz="1200">
                <a:solidFill>
                  <a:schemeClr val="lt1"/>
                </a:solidFill>
                <a:latin typeface="Arial"/>
                <a:ea typeface="Arial"/>
                <a:cs typeface="Arial"/>
                <a:sym typeface="Arial"/>
              </a:defRPr>
            </a:lvl3pPr>
            <a:lvl4pPr indent="-228600" lvl="3" marL="1828800" rtl="0" algn="l">
              <a:spcBef>
                <a:spcPts val="0"/>
              </a:spcBef>
              <a:spcAft>
                <a:spcPts val="0"/>
              </a:spcAft>
              <a:buSzPts val="1400"/>
              <a:buNone/>
              <a:defRPr sz="1051">
                <a:latin typeface="Arial"/>
                <a:ea typeface="Arial"/>
                <a:cs typeface="Arial"/>
                <a:sym typeface="Arial"/>
              </a:defRPr>
            </a:lvl4pPr>
            <a:lvl5pPr indent="-228600" lvl="4" marL="2286000" rtl="0" algn="l">
              <a:spcBef>
                <a:spcPts val="0"/>
              </a:spcBef>
              <a:spcAft>
                <a:spcPts val="0"/>
              </a:spcAft>
              <a:buSzPts val="1400"/>
              <a:buNone/>
              <a:defRPr sz="1051">
                <a:latin typeface="Arial"/>
                <a:ea typeface="Arial"/>
                <a:cs typeface="Arial"/>
                <a:sym typeface="Arial"/>
              </a:defRPr>
            </a:lvl5pPr>
            <a:lvl6pPr indent="-228600" lvl="5" marL="2743200" rtl="0" algn="l">
              <a:spcBef>
                <a:spcPts val="0"/>
              </a:spcBef>
              <a:spcAft>
                <a:spcPts val="0"/>
              </a:spcAft>
              <a:buSzPts val="1400"/>
              <a:buNone/>
              <a:defRPr/>
            </a:lvl6pPr>
            <a:lvl7pPr indent="-228600" lvl="6" marL="3200400" rtl="0" algn="l">
              <a:spcBef>
                <a:spcPts val="0"/>
              </a:spcBef>
              <a:spcAft>
                <a:spcPts val="0"/>
              </a:spcAft>
              <a:buSzPts val="1400"/>
              <a:buNone/>
              <a:defRPr/>
            </a:lvl7pPr>
            <a:lvl8pPr indent="-228600" lvl="7" marL="3657600" rtl="0" algn="l">
              <a:spcBef>
                <a:spcPts val="0"/>
              </a:spcBef>
              <a:spcAft>
                <a:spcPts val="0"/>
              </a:spcAft>
              <a:buSzPts val="1400"/>
              <a:buNone/>
              <a:defRPr/>
            </a:lvl8pPr>
            <a:lvl9pPr indent="-228600" lvl="8" marL="4114800" rtl="0" algn="l">
              <a:spcBef>
                <a:spcPts val="0"/>
              </a:spcBef>
              <a:spcAft>
                <a:spcPts val="0"/>
              </a:spcAft>
              <a:buSzPts val="1400"/>
              <a:buNone/>
              <a:defRPr/>
            </a:lvl9pPr>
          </a:lstStyle>
          <a:p/>
        </p:txBody>
      </p:sp>
      <p:pic>
        <p:nvPicPr>
          <p:cNvPr id="96" name="Google Shape;96;p12"/>
          <p:cNvPicPr preferRelativeResize="0"/>
          <p:nvPr/>
        </p:nvPicPr>
        <p:blipFill rotWithShape="1">
          <a:blip r:embed="rId3">
            <a:alphaModFix/>
          </a:blip>
          <a:srcRect b="0" l="0" r="0" t="0"/>
          <a:stretch/>
        </p:blipFill>
        <p:spPr>
          <a:xfrm>
            <a:off x="538783" y="5850813"/>
            <a:ext cx="2614648" cy="237899"/>
          </a:xfrm>
          <a:prstGeom prst="rect">
            <a:avLst/>
          </a:prstGeom>
          <a:noFill/>
          <a:ln>
            <a:noFill/>
          </a:ln>
        </p:spPr>
      </p:pic>
      <p:pic>
        <p:nvPicPr>
          <p:cNvPr id="97" name="Google Shape;97;p12"/>
          <p:cNvPicPr preferRelativeResize="0"/>
          <p:nvPr/>
        </p:nvPicPr>
        <p:blipFill rotWithShape="1">
          <a:blip r:embed="rId4">
            <a:alphaModFix/>
          </a:blip>
          <a:srcRect b="0" l="0" r="0" t="0"/>
          <a:stretch/>
        </p:blipFill>
        <p:spPr>
          <a:xfrm>
            <a:off x="9967931" y="5798308"/>
            <a:ext cx="1574800" cy="636177"/>
          </a:xfrm>
          <a:prstGeom prst="rect">
            <a:avLst/>
          </a:prstGeom>
          <a:noFill/>
          <a:ln>
            <a:noFill/>
          </a:ln>
        </p:spPr>
      </p:pic>
      <p:sp>
        <p:nvSpPr>
          <p:cNvPr id="98" name="Google Shape;98;p12"/>
          <p:cNvSpPr txBox="1"/>
          <p:nvPr>
            <p:ph idx="12" type="sldNum"/>
          </p:nvPr>
        </p:nvSpPr>
        <p:spPr>
          <a:xfrm>
            <a:off x="11409045" y="6333134"/>
            <a:ext cx="731700" cy="5250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ide Design 1 1">
  <p:cSld name="1_Side Design 1">
    <p:spTree>
      <p:nvGrpSpPr>
        <p:cNvPr id="99" name="Shape 99"/>
        <p:cNvGrpSpPr/>
        <p:nvPr/>
      </p:nvGrpSpPr>
      <p:grpSpPr>
        <a:xfrm>
          <a:off x="0" y="0"/>
          <a:ext cx="0" cy="0"/>
          <a:chOff x="0" y="0"/>
          <a:chExt cx="0" cy="0"/>
        </a:xfrm>
      </p:grpSpPr>
      <p:pic>
        <p:nvPicPr>
          <p:cNvPr id="100" name="Google Shape;100;p13"/>
          <p:cNvPicPr preferRelativeResize="0"/>
          <p:nvPr/>
        </p:nvPicPr>
        <p:blipFill rotWithShape="1">
          <a:blip r:embed="rId2">
            <a:alphaModFix/>
          </a:blip>
          <a:srcRect b="44779" l="-25638" r="11690" t="42422"/>
          <a:stretch/>
        </p:blipFill>
        <p:spPr>
          <a:xfrm>
            <a:off x="0" y="5796767"/>
            <a:ext cx="12192005" cy="1061232"/>
          </a:xfrm>
          <a:prstGeom prst="rect">
            <a:avLst/>
          </a:prstGeom>
          <a:noFill/>
          <a:ln>
            <a:noFill/>
          </a:ln>
        </p:spPr>
      </p:pic>
      <p:sp>
        <p:nvSpPr>
          <p:cNvPr id="101" name="Google Shape;101;p13"/>
          <p:cNvSpPr txBox="1"/>
          <p:nvPr>
            <p:ph type="title"/>
          </p:nvPr>
        </p:nvSpPr>
        <p:spPr>
          <a:xfrm>
            <a:off x="545255" y="477708"/>
            <a:ext cx="9422700" cy="492300"/>
          </a:xfrm>
          <a:prstGeom prst="rect">
            <a:avLst/>
          </a:prstGeom>
          <a:noFill/>
          <a:ln>
            <a:noFill/>
          </a:ln>
        </p:spPr>
        <p:txBody>
          <a:bodyPr anchorCtr="0" anchor="t" bIns="0" lIns="0" spcFirstLastPara="1" rIns="0" wrap="square" tIns="0">
            <a:noAutofit/>
          </a:bodyPr>
          <a:lstStyle>
            <a:lvl1pPr lvl="0" marR="0" rtl="0" algn="l">
              <a:lnSpc>
                <a:spcPct val="100000"/>
              </a:lnSpc>
              <a:spcBef>
                <a:spcPts val="0"/>
              </a:spcBef>
              <a:spcAft>
                <a:spcPts val="0"/>
              </a:spcAft>
              <a:buClr>
                <a:schemeClr val="dk1"/>
              </a:buClr>
              <a:buSzPts val="1100"/>
              <a:buFont typeface="Arial"/>
              <a:buNone/>
              <a:defRPr b="1" i="0" sz="2800" u="none" cap="none" strike="noStrike">
                <a:solidFill>
                  <a:schemeClr val="dk1"/>
                </a:solidFill>
                <a:latin typeface="Arial"/>
                <a:ea typeface="Arial"/>
                <a:cs typeface="Arial"/>
                <a:sym typeface="Arial"/>
              </a:defRPr>
            </a:lvl1pPr>
            <a:lvl2pPr lvl="1" rtl="0" algn="l">
              <a:lnSpc>
                <a:spcPct val="100000"/>
              </a:lnSpc>
              <a:spcBef>
                <a:spcPts val="0"/>
              </a:spcBef>
              <a:spcAft>
                <a:spcPts val="0"/>
              </a:spcAft>
              <a:buSzPts val="1100"/>
              <a:buNone/>
              <a:defRPr sz="1867"/>
            </a:lvl2pPr>
            <a:lvl3pPr lvl="2" rtl="0" algn="l">
              <a:lnSpc>
                <a:spcPct val="100000"/>
              </a:lnSpc>
              <a:spcBef>
                <a:spcPts val="0"/>
              </a:spcBef>
              <a:spcAft>
                <a:spcPts val="0"/>
              </a:spcAft>
              <a:buSzPts val="1100"/>
              <a:buNone/>
              <a:defRPr sz="1867"/>
            </a:lvl3pPr>
            <a:lvl4pPr lvl="3" rtl="0" algn="l">
              <a:lnSpc>
                <a:spcPct val="100000"/>
              </a:lnSpc>
              <a:spcBef>
                <a:spcPts val="0"/>
              </a:spcBef>
              <a:spcAft>
                <a:spcPts val="0"/>
              </a:spcAft>
              <a:buSzPts val="1100"/>
              <a:buNone/>
              <a:defRPr sz="1867"/>
            </a:lvl4pPr>
            <a:lvl5pPr lvl="4" rtl="0" algn="l">
              <a:lnSpc>
                <a:spcPct val="100000"/>
              </a:lnSpc>
              <a:spcBef>
                <a:spcPts val="0"/>
              </a:spcBef>
              <a:spcAft>
                <a:spcPts val="0"/>
              </a:spcAft>
              <a:buSzPts val="1100"/>
              <a:buNone/>
              <a:defRPr sz="1867"/>
            </a:lvl5pPr>
            <a:lvl6pPr lvl="5" rtl="0" algn="l">
              <a:lnSpc>
                <a:spcPct val="100000"/>
              </a:lnSpc>
              <a:spcBef>
                <a:spcPts val="0"/>
              </a:spcBef>
              <a:spcAft>
                <a:spcPts val="0"/>
              </a:spcAft>
              <a:buSzPts val="1100"/>
              <a:buNone/>
              <a:defRPr sz="1867"/>
            </a:lvl6pPr>
            <a:lvl7pPr lvl="6" rtl="0" algn="l">
              <a:lnSpc>
                <a:spcPct val="100000"/>
              </a:lnSpc>
              <a:spcBef>
                <a:spcPts val="0"/>
              </a:spcBef>
              <a:spcAft>
                <a:spcPts val="0"/>
              </a:spcAft>
              <a:buSzPts val="1100"/>
              <a:buNone/>
              <a:defRPr sz="1867"/>
            </a:lvl7pPr>
            <a:lvl8pPr lvl="7" rtl="0" algn="l">
              <a:lnSpc>
                <a:spcPct val="100000"/>
              </a:lnSpc>
              <a:spcBef>
                <a:spcPts val="0"/>
              </a:spcBef>
              <a:spcAft>
                <a:spcPts val="0"/>
              </a:spcAft>
              <a:buSzPts val="1100"/>
              <a:buNone/>
              <a:defRPr sz="1867"/>
            </a:lvl8pPr>
            <a:lvl9pPr lvl="8" rtl="0" algn="l">
              <a:lnSpc>
                <a:spcPct val="100000"/>
              </a:lnSpc>
              <a:spcBef>
                <a:spcPts val="0"/>
              </a:spcBef>
              <a:spcAft>
                <a:spcPts val="0"/>
              </a:spcAft>
              <a:buSzPts val="1100"/>
              <a:buNone/>
              <a:defRPr sz="1867"/>
            </a:lvl9pPr>
          </a:lstStyle>
          <a:p/>
        </p:txBody>
      </p:sp>
      <p:sp>
        <p:nvSpPr>
          <p:cNvPr id="102" name="Google Shape;102;p13"/>
          <p:cNvSpPr txBox="1"/>
          <p:nvPr>
            <p:ph idx="1" type="body"/>
          </p:nvPr>
        </p:nvSpPr>
        <p:spPr>
          <a:xfrm>
            <a:off x="548619" y="1174293"/>
            <a:ext cx="9419100" cy="4251600"/>
          </a:xfrm>
          <a:prstGeom prst="rect">
            <a:avLst/>
          </a:prstGeom>
          <a:noFill/>
          <a:ln>
            <a:noFill/>
          </a:ln>
        </p:spPr>
        <p:txBody>
          <a:bodyPr anchorCtr="0" anchor="t" bIns="34275" lIns="68575" spcFirstLastPara="1" rIns="68575" wrap="square" tIns="34275">
            <a:noAutofit/>
          </a:bodyPr>
          <a:lstStyle>
            <a:lvl1pPr indent="-349250" lvl="0" marL="457200" marR="0" rtl="0" algn="l">
              <a:lnSpc>
                <a:spcPct val="100000"/>
              </a:lnSpc>
              <a:spcBef>
                <a:spcPts val="0"/>
              </a:spcBef>
              <a:spcAft>
                <a:spcPts val="0"/>
              </a:spcAft>
              <a:buClr>
                <a:schemeClr val="dk1"/>
              </a:buClr>
              <a:buSzPts val="1900"/>
              <a:buFont typeface="Arial"/>
              <a:buChar char="•"/>
              <a:defRPr b="0" i="0" sz="2533" u="none" cap="none" strike="noStrike">
                <a:solidFill>
                  <a:schemeClr val="dk1"/>
                </a:solidFill>
                <a:latin typeface="Arial"/>
                <a:ea typeface="Arial"/>
                <a:cs typeface="Arial"/>
                <a:sym typeface="Arial"/>
              </a:defRPr>
            </a:lvl1pPr>
            <a:lvl2pPr indent="-279400" lvl="1" marL="914400" marR="0" rtl="0" algn="l">
              <a:lnSpc>
                <a:spcPct val="100000"/>
              </a:lnSpc>
              <a:spcBef>
                <a:spcPts val="0"/>
              </a:spcBef>
              <a:spcAft>
                <a:spcPts val="0"/>
              </a:spcAft>
              <a:buClr>
                <a:schemeClr val="dk1"/>
              </a:buClr>
              <a:buSzPts val="800"/>
              <a:buFont typeface="Arial"/>
              <a:buChar char="—"/>
              <a:defRPr b="0" i="0" sz="1067" u="none" cap="none" strike="noStrike">
                <a:solidFill>
                  <a:schemeClr val="dk1"/>
                </a:solidFill>
                <a:latin typeface="Arial"/>
                <a:ea typeface="Arial"/>
                <a:cs typeface="Arial"/>
                <a:sym typeface="Arial"/>
              </a:defRPr>
            </a:lvl2pPr>
            <a:lvl3pPr indent="-279400" lvl="2" marL="1371600" marR="0" rtl="0" algn="l">
              <a:lnSpc>
                <a:spcPct val="100000"/>
              </a:lnSpc>
              <a:spcBef>
                <a:spcPts val="0"/>
              </a:spcBef>
              <a:spcAft>
                <a:spcPts val="0"/>
              </a:spcAft>
              <a:buClr>
                <a:schemeClr val="dk1"/>
              </a:buClr>
              <a:buSzPts val="800"/>
              <a:buFont typeface="Arial"/>
              <a:buChar char="•"/>
              <a:defRPr b="0" i="0" sz="1600" u="none" cap="none" strike="noStrike">
                <a:solidFill>
                  <a:schemeClr val="dk1"/>
                </a:solidFill>
                <a:latin typeface="Arial"/>
                <a:ea typeface="Arial"/>
                <a:cs typeface="Arial"/>
                <a:sym typeface="Arial"/>
              </a:defRPr>
            </a:lvl3pPr>
            <a:lvl4pPr indent="-228600" lvl="3" marL="1828800" marR="0" rtl="0" algn="l">
              <a:lnSpc>
                <a:spcPct val="100000"/>
              </a:lnSpc>
              <a:spcBef>
                <a:spcPts val="0"/>
              </a:spcBef>
              <a:spcAft>
                <a:spcPts val="0"/>
              </a:spcAft>
              <a:buSzPts val="1100"/>
              <a:buFont typeface="Arial"/>
              <a:buNone/>
              <a:defRPr b="0" i="0" sz="1067" u="none" cap="none" strike="noStrike">
                <a:latin typeface="Arial"/>
                <a:ea typeface="Arial"/>
                <a:cs typeface="Arial"/>
                <a:sym typeface="Arial"/>
              </a:defRPr>
            </a:lvl4pPr>
            <a:lvl5pPr indent="-228600" lvl="4" marL="2286000" marR="0" rtl="0" algn="l">
              <a:lnSpc>
                <a:spcPct val="100000"/>
              </a:lnSpc>
              <a:spcBef>
                <a:spcPts val="0"/>
              </a:spcBef>
              <a:spcAft>
                <a:spcPts val="0"/>
              </a:spcAft>
              <a:buSzPts val="1100"/>
              <a:buFont typeface="Arial"/>
              <a:buNone/>
              <a:defRPr b="0" i="0" sz="1067" u="none" cap="none" strike="noStrike">
                <a:latin typeface="Arial"/>
                <a:ea typeface="Arial"/>
                <a:cs typeface="Arial"/>
                <a:sym typeface="Arial"/>
              </a:defRPr>
            </a:lvl5pPr>
            <a:lvl6pPr indent="-228600" lvl="5" marL="2743200" marR="0" rtl="0" algn="l">
              <a:lnSpc>
                <a:spcPct val="100000"/>
              </a:lnSpc>
              <a:spcBef>
                <a:spcPts val="0"/>
              </a:spcBef>
              <a:spcAft>
                <a:spcPts val="0"/>
              </a:spcAft>
              <a:buSzPts val="1100"/>
              <a:buFont typeface="Arial"/>
              <a:buNone/>
              <a:defRPr b="0" i="0" sz="1867" u="none" cap="none" strike="noStrike">
                <a:latin typeface="Arial"/>
                <a:ea typeface="Arial"/>
                <a:cs typeface="Arial"/>
                <a:sym typeface="Arial"/>
              </a:defRPr>
            </a:lvl6pPr>
            <a:lvl7pPr indent="-228600" lvl="6" marL="3200400" marR="0" rtl="0" algn="l">
              <a:lnSpc>
                <a:spcPct val="100000"/>
              </a:lnSpc>
              <a:spcBef>
                <a:spcPts val="0"/>
              </a:spcBef>
              <a:spcAft>
                <a:spcPts val="0"/>
              </a:spcAft>
              <a:buSzPts val="1100"/>
              <a:buFont typeface="Arial"/>
              <a:buNone/>
              <a:defRPr b="0" i="0" sz="1867" u="none" cap="none" strike="noStrike">
                <a:latin typeface="Arial"/>
                <a:ea typeface="Arial"/>
                <a:cs typeface="Arial"/>
                <a:sym typeface="Arial"/>
              </a:defRPr>
            </a:lvl7pPr>
            <a:lvl8pPr indent="-228600" lvl="7" marL="3657600" marR="0" rtl="0" algn="l">
              <a:lnSpc>
                <a:spcPct val="100000"/>
              </a:lnSpc>
              <a:spcBef>
                <a:spcPts val="0"/>
              </a:spcBef>
              <a:spcAft>
                <a:spcPts val="0"/>
              </a:spcAft>
              <a:buSzPts val="1100"/>
              <a:buFont typeface="Arial"/>
              <a:buNone/>
              <a:defRPr b="0" i="0" sz="1867" u="none" cap="none" strike="noStrike">
                <a:latin typeface="Arial"/>
                <a:ea typeface="Arial"/>
                <a:cs typeface="Arial"/>
                <a:sym typeface="Arial"/>
              </a:defRPr>
            </a:lvl8pPr>
            <a:lvl9pPr indent="-228600" lvl="8" marL="4114800" marR="0" rtl="0" algn="l">
              <a:lnSpc>
                <a:spcPct val="100000"/>
              </a:lnSpc>
              <a:spcBef>
                <a:spcPts val="0"/>
              </a:spcBef>
              <a:spcAft>
                <a:spcPts val="0"/>
              </a:spcAft>
              <a:buSzPts val="1100"/>
              <a:buFont typeface="Arial"/>
              <a:buNone/>
              <a:defRPr b="0" i="0" sz="1867" u="none" cap="none" strike="noStrike">
                <a:latin typeface="Arial"/>
                <a:ea typeface="Arial"/>
                <a:cs typeface="Arial"/>
                <a:sym typeface="Arial"/>
              </a:defRPr>
            </a:lvl9pPr>
          </a:lstStyle>
          <a:p/>
        </p:txBody>
      </p:sp>
      <p:pic>
        <p:nvPicPr>
          <p:cNvPr id="103" name="Google Shape;103;p13"/>
          <p:cNvPicPr preferRelativeResize="0"/>
          <p:nvPr/>
        </p:nvPicPr>
        <p:blipFill rotWithShape="1">
          <a:blip r:embed="rId3">
            <a:alphaModFix/>
          </a:blip>
          <a:srcRect b="0" l="0" r="0" t="0"/>
          <a:stretch/>
        </p:blipFill>
        <p:spPr>
          <a:xfrm>
            <a:off x="538163" y="5849376"/>
            <a:ext cx="2614651" cy="237899"/>
          </a:xfrm>
          <a:prstGeom prst="rect">
            <a:avLst/>
          </a:prstGeom>
          <a:noFill/>
          <a:ln>
            <a:noFill/>
          </a:ln>
        </p:spPr>
      </p:pic>
      <p:sp>
        <p:nvSpPr>
          <p:cNvPr id="104" name="Google Shape;104;p13"/>
          <p:cNvSpPr txBox="1"/>
          <p:nvPr>
            <p:ph idx="12" type="sldNum"/>
          </p:nvPr>
        </p:nvSpPr>
        <p:spPr>
          <a:xfrm>
            <a:off x="11409045" y="6333134"/>
            <a:ext cx="731700" cy="525000"/>
          </a:xfrm>
          <a:prstGeom prst="rect">
            <a:avLst/>
          </a:prstGeom>
        </p:spPr>
        <p:txBody>
          <a:bodyPr anchorCtr="0" anchor="t" bIns="91425" lIns="91425" spcFirstLastPara="1" rIns="91425" wrap="square" tIns="91425">
            <a:noAutofit/>
          </a:bodyPr>
          <a:lstStyle>
            <a:lvl1pPr lvl="0">
              <a:buNone/>
              <a:defRPr>
                <a:solidFill>
                  <a:schemeClr val="dk1"/>
                </a:solidFill>
              </a:defRPr>
            </a:lvl1pPr>
            <a:lvl2pPr lvl="1">
              <a:buNone/>
              <a:defRPr>
                <a:solidFill>
                  <a:schemeClr val="dk1"/>
                </a:solidFill>
              </a:defRPr>
            </a:lvl2pPr>
            <a:lvl3pPr lvl="2">
              <a:buNone/>
              <a:defRPr>
                <a:solidFill>
                  <a:schemeClr val="dk1"/>
                </a:solidFill>
              </a:defRPr>
            </a:lvl3pPr>
            <a:lvl4pPr lvl="3">
              <a:buNone/>
              <a:defRPr>
                <a:solidFill>
                  <a:schemeClr val="dk1"/>
                </a:solidFill>
              </a:defRPr>
            </a:lvl4pPr>
            <a:lvl5pPr lvl="4">
              <a:buNone/>
              <a:defRPr>
                <a:solidFill>
                  <a:schemeClr val="dk1"/>
                </a:solidFill>
              </a:defRPr>
            </a:lvl5pPr>
            <a:lvl6pPr lvl="5">
              <a:buNone/>
              <a:defRPr>
                <a:solidFill>
                  <a:schemeClr val="dk1"/>
                </a:solidFill>
              </a:defRPr>
            </a:lvl6pPr>
            <a:lvl7pPr lvl="6">
              <a:buNone/>
              <a:defRPr>
                <a:solidFill>
                  <a:schemeClr val="dk1"/>
                </a:solidFill>
              </a:defRPr>
            </a:lvl7pPr>
            <a:lvl8pPr lvl="7">
              <a:buNone/>
              <a:defRPr>
                <a:solidFill>
                  <a:schemeClr val="dk1"/>
                </a:solidFill>
              </a:defRPr>
            </a:lvl8pPr>
            <a:lvl9pPr lvl="8">
              <a:buNone/>
              <a:defRPr>
                <a:solidFill>
                  <a:schemeClr val="dk1"/>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1_Title Design 1">
  <p:cSld name="21_Title Design 1">
    <p:spTree>
      <p:nvGrpSpPr>
        <p:cNvPr id="105" name="Shape 105"/>
        <p:cNvGrpSpPr/>
        <p:nvPr/>
      </p:nvGrpSpPr>
      <p:grpSpPr>
        <a:xfrm>
          <a:off x="0" y="0"/>
          <a:ext cx="0" cy="0"/>
          <a:chOff x="0" y="0"/>
          <a:chExt cx="0" cy="0"/>
        </a:xfrm>
      </p:grpSpPr>
      <p:pic>
        <p:nvPicPr>
          <p:cNvPr id="106" name="Google Shape;106;p14"/>
          <p:cNvPicPr preferRelativeResize="0"/>
          <p:nvPr/>
        </p:nvPicPr>
        <p:blipFill rotWithShape="1">
          <a:blip r:embed="rId2">
            <a:alphaModFix/>
          </a:blip>
          <a:srcRect b="3499" l="5990" r="35618" t="50270"/>
          <a:stretch/>
        </p:blipFill>
        <p:spPr>
          <a:xfrm>
            <a:off x="0" y="0"/>
            <a:ext cx="12192003" cy="4171498"/>
          </a:xfrm>
          <a:prstGeom prst="rect">
            <a:avLst/>
          </a:prstGeom>
          <a:noFill/>
          <a:ln>
            <a:noFill/>
          </a:ln>
        </p:spPr>
      </p:pic>
      <p:sp>
        <p:nvSpPr>
          <p:cNvPr id="107" name="Google Shape;107;p14"/>
          <p:cNvSpPr txBox="1"/>
          <p:nvPr>
            <p:ph idx="1" type="body"/>
          </p:nvPr>
        </p:nvSpPr>
        <p:spPr>
          <a:xfrm>
            <a:off x="538784" y="525446"/>
            <a:ext cx="3722700" cy="219900"/>
          </a:xfrm>
          <a:prstGeom prst="rect">
            <a:avLst/>
          </a:prstGeom>
          <a:noFill/>
          <a:ln>
            <a:noFill/>
          </a:ln>
        </p:spPr>
        <p:txBody>
          <a:bodyPr anchorCtr="0" anchor="t" bIns="0" lIns="0" spcFirstLastPara="1" rIns="0" wrap="square" tIns="0">
            <a:noAutofit/>
          </a:bodyPr>
          <a:lstStyle>
            <a:lvl1pPr indent="-228600" lvl="0" marL="457200" rtl="0" algn="l">
              <a:spcBef>
                <a:spcPts val="0"/>
              </a:spcBef>
              <a:spcAft>
                <a:spcPts val="0"/>
              </a:spcAft>
              <a:buSzPts val="1400"/>
              <a:buNone/>
              <a:defRPr b="1" sz="1900"/>
            </a:lvl1pPr>
            <a:lvl2pPr indent="-228600" lvl="1" marL="914400" rtl="0" algn="l">
              <a:spcBef>
                <a:spcPts val="0"/>
              </a:spcBef>
              <a:spcAft>
                <a:spcPts val="0"/>
              </a:spcAft>
              <a:buSzPts val="1400"/>
              <a:buNone/>
              <a:defRPr/>
            </a:lvl2pPr>
            <a:lvl3pPr indent="-228600" lvl="2" marL="1371600" rtl="0" algn="l">
              <a:spcBef>
                <a:spcPts val="0"/>
              </a:spcBef>
              <a:spcAft>
                <a:spcPts val="0"/>
              </a:spcAft>
              <a:buSzPts val="1400"/>
              <a:buNone/>
              <a:defRPr/>
            </a:lvl3pPr>
            <a:lvl4pPr indent="-228600" lvl="3" marL="1828800" rtl="0" algn="l">
              <a:spcBef>
                <a:spcPts val="0"/>
              </a:spcBef>
              <a:spcAft>
                <a:spcPts val="0"/>
              </a:spcAft>
              <a:buSzPts val="1400"/>
              <a:buNone/>
              <a:defRPr/>
            </a:lvl4pPr>
            <a:lvl5pPr indent="-228600" lvl="4" marL="2286000" rtl="0" algn="l">
              <a:spcBef>
                <a:spcPts val="0"/>
              </a:spcBef>
              <a:spcAft>
                <a:spcPts val="0"/>
              </a:spcAft>
              <a:buSzPts val="1400"/>
              <a:buNone/>
              <a:defRPr/>
            </a:lvl5pPr>
            <a:lvl6pPr indent="-228600" lvl="5" marL="2743200" rtl="0" algn="l">
              <a:spcBef>
                <a:spcPts val="0"/>
              </a:spcBef>
              <a:spcAft>
                <a:spcPts val="0"/>
              </a:spcAft>
              <a:buSzPts val="1400"/>
              <a:buNone/>
              <a:defRPr/>
            </a:lvl6pPr>
            <a:lvl7pPr indent="-228600" lvl="6" marL="3200400" rtl="0" algn="l">
              <a:spcBef>
                <a:spcPts val="0"/>
              </a:spcBef>
              <a:spcAft>
                <a:spcPts val="0"/>
              </a:spcAft>
              <a:buSzPts val="1400"/>
              <a:buNone/>
              <a:defRPr/>
            </a:lvl7pPr>
            <a:lvl8pPr indent="-228600" lvl="7" marL="3657600" rtl="0" algn="l">
              <a:spcBef>
                <a:spcPts val="0"/>
              </a:spcBef>
              <a:spcAft>
                <a:spcPts val="0"/>
              </a:spcAft>
              <a:buSzPts val="1400"/>
              <a:buNone/>
              <a:defRPr/>
            </a:lvl8pPr>
            <a:lvl9pPr indent="-228600" lvl="8" marL="4114800" rtl="0" algn="l">
              <a:spcBef>
                <a:spcPts val="0"/>
              </a:spcBef>
              <a:spcAft>
                <a:spcPts val="0"/>
              </a:spcAft>
              <a:buSzPts val="1400"/>
              <a:buNone/>
              <a:defRPr/>
            </a:lvl9pPr>
          </a:lstStyle>
          <a:p/>
        </p:txBody>
      </p:sp>
      <p:sp>
        <p:nvSpPr>
          <p:cNvPr id="108" name="Google Shape;108;p14"/>
          <p:cNvSpPr txBox="1"/>
          <p:nvPr/>
        </p:nvSpPr>
        <p:spPr>
          <a:xfrm>
            <a:off x="487026" y="6192735"/>
            <a:ext cx="3321900" cy="18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700"/>
              <a:buFont typeface="Arial"/>
              <a:buNone/>
            </a:pPr>
            <a:r>
              <a:rPr b="0" i="0" lang="en-US" sz="700" u="none" cap="none" strike="noStrike">
                <a:solidFill>
                  <a:schemeClr val="lt1"/>
                </a:solidFill>
                <a:latin typeface="Arial"/>
                <a:ea typeface="Arial"/>
                <a:cs typeface="Arial"/>
                <a:sym typeface="Arial"/>
              </a:rPr>
              <a:t>© </a:t>
            </a:r>
            <a:r>
              <a:rPr lang="en-US" sz="700">
                <a:solidFill>
                  <a:schemeClr val="lt1"/>
                </a:solidFill>
              </a:rPr>
              <a:t>2023</a:t>
            </a:r>
            <a:r>
              <a:rPr b="0" i="0" lang="en-US" sz="700" u="none" cap="none" strike="noStrike">
                <a:solidFill>
                  <a:schemeClr val="lt1"/>
                </a:solidFill>
                <a:latin typeface="Arial"/>
                <a:ea typeface="Arial"/>
                <a:cs typeface="Arial"/>
                <a:sym typeface="Arial"/>
              </a:rPr>
              <a:t> Bloomberg Finance L.P. All rights reserved.</a:t>
            </a:r>
            <a:endParaRPr sz="700"/>
          </a:p>
        </p:txBody>
      </p:sp>
      <p:sp>
        <p:nvSpPr>
          <p:cNvPr id="109" name="Google Shape;109;p14"/>
          <p:cNvSpPr txBox="1"/>
          <p:nvPr>
            <p:ph type="title"/>
          </p:nvPr>
        </p:nvSpPr>
        <p:spPr>
          <a:xfrm>
            <a:off x="545255" y="1148919"/>
            <a:ext cx="9423000" cy="1226700"/>
          </a:xfrm>
          <a:prstGeom prst="rect">
            <a:avLst/>
          </a:prstGeom>
          <a:noFill/>
          <a:ln>
            <a:noFill/>
          </a:ln>
        </p:spPr>
        <p:txBody>
          <a:bodyPr anchorCtr="0" anchor="t" bIns="0" lIns="0" spcFirstLastPara="1" rIns="0" wrap="square" tIns="0">
            <a:noAutofit/>
          </a:bodyPr>
          <a:lstStyle>
            <a:lvl1pPr lvl="0" rtl="0" algn="l">
              <a:lnSpc>
                <a:spcPct val="100000"/>
              </a:lnSpc>
              <a:spcBef>
                <a:spcPts val="0"/>
              </a:spcBef>
              <a:spcAft>
                <a:spcPts val="0"/>
              </a:spcAft>
              <a:buSzPts val="1400"/>
              <a:buNone/>
              <a:defRPr b="1" i="0" sz="4000">
                <a:solidFill>
                  <a:schemeClr val="lt1"/>
                </a:solidFill>
                <a:latin typeface="Arial"/>
                <a:ea typeface="Arial"/>
                <a:cs typeface="Arial"/>
                <a:sym typeface="Aria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10" name="Google Shape;110;p14"/>
          <p:cNvSpPr txBox="1"/>
          <p:nvPr>
            <p:ph idx="2" type="body"/>
          </p:nvPr>
        </p:nvSpPr>
        <p:spPr>
          <a:xfrm>
            <a:off x="548618" y="2579995"/>
            <a:ext cx="9419700" cy="2512800"/>
          </a:xfrm>
          <a:prstGeom prst="rect">
            <a:avLst/>
          </a:prstGeom>
          <a:noFill/>
          <a:ln>
            <a:noFill/>
          </a:ln>
        </p:spPr>
        <p:txBody>
          <a:bodyPr anchorCtr="0" anchor="t" bIns="0" lIns="0" spcFirstLastPara="1" rIns="0" wrap="square" tIns="0">
            <a:noAutofit/>
          </a:bodyPr>
          <a:lstStyle>
            <a:lvl1pPr indent="-228600" lvl="0" marL="457200" marR="0" rtl="0" algn="l">
              <a:lnSpc>
                <a:spcPct val="100000"/>
              </a:lnSpc>
              <a:spcBef>
                <a:spcPts val="0"/>
              </a:spcBef>
              <a:spcAft>
                <a:spcPts val="0"/>
              </a:spcAft>
              <a:buClr>
                <a:schemeClr val="lt1"/>
              </a:buClr>
              <a:buSzPts val="1900"/>
              <a:buFont typeface="Arial"/>
              <a:buNone/>
              <a:defRPr b="0" sz="1900">
                <a:solidFill>
                  <a:schemeClr val="lt1"/>
                </a:solidFill>
                <a:latin typeface="Arial"/>
                <a:ea typeface="Arial"/>
                <a:cs typeface="Arial"/>
                <a:sym typeface="Arial"/>
              </a:defRPr>
            </a:lvl1pPr>
            <a:lvl2pPr indent="-228600" lvl="1" marL="914400" rtl="0" algn="l">
              <a:spcBef>
                <a:spcPts val="0"/>
              </a:spcBef>
              <a:spcAft>
                <a:spcPts val="0"/>
              </a:spcAft>
              <a:buSzPts val="1400"/>
              <a:buNone/>
              <a:defRPr sz="1100">
                <a:latin typeface="Arial"/>
                <a:ea typeface="Arial"/>
                <a:cs typeface="Arial"/>
                <a:sym typeface="Arial"/>
              </a:defRPr>
            </a:lvl2pPr>
            <a:lvl3pPr indent="-228600" lvl="2" marL="1371600" rtl="0" algn="l">
              <a:spcBef>
                <a:spcPts val="0"/>
              </a:spcBef>
              <a:spcAft>
                <a:spcPts val="0"/>
              </a:spcAft>
              <a:buSzPts val="1400"/>
              <a:buNone/>
              <a:defRPr sz="1100">
                <a:latin typeface="Arial"/>
                <a:ea typeface="Arial"/>
                <a:cs typeface="Arial"/>
                <a:sym typeface="Arial"/>
              </a:defRPr>
            </a:lvl3pPr>
            <a:lvl4pPr indent="-228600" lvl="3" marL="1828800" rtl="0" algn="l">
              <a:spcBef>
                <a:spcPts val="0"/>
              </a:spcBef>
              <a:spcAft>
                <a:spcPts val="0"/>
              </a:spcAft>
              <a:buSzPts val="1400"/>
              <a:buNone/>
              <a:defRPr sz="1100">
                <a:latin typeface="Arial"/>
                <a:ea typeface="Arial"/>
                <a:cs typeface="Arial"/>
                <a:sym typeface="Arial"/>
              </a:defRPr>
            </a:lvl4pPr>
            <a:lvl5pPr indent="-228600" lvl="4" marL="2286000" rtl="0" algn="l">
              <a:spcBef>
                <a:spcPts val="0"/>
              </a:spcBef>
              <a:spcAft>
                <a:spcPts val="0"/>
              </a:spcAft>
              <a:buSzPts val="1400"/>
              <a:buNone/>
              <a:defRPr sz="1100">
                <a:latin typeface="Arial"/>
                <a:ea typeface="Arial"/>
                <a:cs typeface="Arial"/>
                <a:sym typeface="Arial"/>
              </a:defRPr>
            </a:lvl5pPr>
            <a:lvl6pPr indent="-228600" lvl="5" marL="2743200" rtl="0" algn="l">
              <a:spcBef>
                <a:spcPts val="0"/>
              </a:spcBef>
              <a:spcAft>
                <a:spcPts val="0"/>
              </a:spcAft>
              <a:buSzPts val="1400"/>
              <a:buNone/>
              <a:defRPr/>
            </a:lvl6pPr>
            <a:lvl7pPr indent="-228600" lvl="6" marL="3200400" rtl="0" algn="l">
              <a:spcBef>
                <a:spcPts val="0"/>
              </a:spcBef>
              <a:spcAft>
                <a:spcPts val="0"/>
              </a:spcAft>
              <a:buSzPts val="1400"/>
              <a:buNone/>
              <a:defRPr/>
            </a:lvl7pPr>
            <a:lvl8pPr indent="-228600" lvl="7" marL="3657600" rtl="0" algn="l">
              <a:spcBef>
                <a:spcPts val="0"/>
              </a:spcBef>
              <a:spcAft>
                <a:spcPts val="0"/>
              </a:spcAft>
              <a:buSzPts val="1400"/>
              <a:buNone/>
              <a:defRPr/>
            </a:lvl8pPr>
            <a:lvl9pPr indent="-228600" lvl="8" marL="4114800" rtl="0" algn="l">
              <a:spcBef>
                <a:spcPts val="0"/>
              </a:spcBef>
              <a:spcAft>
                <a:spcPts val="0"/>
              </a:spcAft>
              <a:buSzPts val="1400"/>
              <a:buNone/>
              <a:defRPr/>
            </a:lvl9pPr>
          </a:lstStyle>
          <a:p/>
        </p:txBody>
      </p:sp>
      <p:pic>
        <p:nvPicPr>
          <p:cNvPr id="111" name="Google Shape;111;p14"/>
          <p:cNvPicPr preferRelativeResize="0"/>
          <p:nvPr/>
        </p:nvPicPr>
        <p:blipFill rotWithShape="1">
          <a:blip r:embed="rId3">
            <a:alphaModFix/>
          </a:blip>
          <a:srcRect b="0" l="0" r="0" t="0"/>
          <a:stretch/>
        </p:blipFill>
        <p:spPr>
          <a:xfrm>
            <a:off x="538783" y="5850813"/>
            <a:ext cx="2614583" cy="237893"/>
          </a:xfrm>
          <a:prstGeom prst="rect">
            <a:avLst/>
          </a:prstGeom>
          <a:noFill/>
          <a:ln>
            <a:noFill/>
          </a:ln>
        </p:spPr>
      </p:pic>
      <p:pic>
        <p:nvPicPr>
          <p:cNvPr id="112" name="Google Shape;112;p14"/>
          <p:cNvPicPr preferRelativeResize="0"/>
          <p:nvPr/>
        </p:nvPicPr>
        <p:blipFill rotWithShape="1">
          <a:blip r:embed="rId4">
            <a:alphaModFix/>
          </a:blip>
          <a:srcRect b="0" l="0" r="0" t="0"/>
          <a:stretch/>
        </p:blipFill>
        <p:spPr>
          <a:xfrm>
            <a:off x="9967931" y="5798308"/>
            <a:ext cx="1574762" cy="636161"/>
          </a:xfrm>
          <a:prstGeom prst="rect">
            <a:avLst/>
          </a:prstGeom>
          <a:noFill/>
          <a:ln>
            <a:noFill/>
          </a:ln>
        </p:spPr>
      </p:pic>
      <p:sp>
        <p:nvSpPr>
          <p:cNvPr id="113" name="Google Shape;113;p14"/>
          <p:cNvSpPr txBox="1"/>
          <p:nvPr>
            <p:ph idx="12" type="sldNum"/>
          </p:nvPr>
        </p:nvSpPr>
        <p:spPr>
          <a:xfrm>
            <a:off x="11409045" y="6333134"/>
            <a:ext cx="731700" cy="5250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Design 2">
  <p:cSld name="Slide Design 2">
    <p:spTree>
      <p:nvGrpSpPr>
        <p:cNvPr id="114" name="Shape 114"/>
        <p:cNvGrpSpPr/>
        <p:nvPr/>
      </p:nvGrpSpPr>
      <p:grpSpPr>
        <a:xfrm>
          <a:off x="0" y="0"/>
          <a:ext cx="0" cy="0"/>
          <a:chOff x="0" y="0"/>
          <a:chExt cx="0" cy="0"/>
        </a:xfrm>
      </p:grpSpPr>
      <p:pic>
        <p:nvPicPr>
          <p:cNvPr id="115" name="Google Shape;115;p15"/>
          <p:cNvPicPr preferRelativeResize="0"/>
          <p:nvPr/>
        </p:nvPicPr>
        <p:blipFill rotWithShape="1">
          <a:blip r:embed="rId2">
            <a:alphaModFix/>
          </a:blip>
          <a:srcRect b="44779" l="-25638" r="11690" t="42423"/>
          <a:stretch/>
        </p:blipFill>
        <p:spPr>
          <a:xfrm>
            <a:off x="0" y="5796766"/>
            <a:ext cx="12192001" cy="1061232"/>
          </a:xfrm>
          <a:prstGeom prst="rect">
            <a:avLst/>
          </a:prstGeom>
          <a:noFill/>
          <a:ln>
            <a:noFill/>
          </a:ln>
        </p:spPr>
      </p:pic>
      <p:sp>
        <p:nvSpPr>
          <p:cNvPr id="116" name="Google Shape;116;p15"/>
          <p:cNvSpPr txBox="1"/>
          <p:nvPr>
            <p:ph type="title"/>
          </p:nvPr>
        </p:nvSpPr>
        <p:spPr>
          <a:xfrm>
            <a:off x="545255" y="477708"/>
            <a:ext cx="9422700" cy="492300"/>
          </a:xfrm>
          <a:prstGeom prst="rect">
            <a:avLst/>
          </a:prstGeom>
          <a:noFill/>
          <a:ln>
            <a:noFill/>
          </a:ln>
        </p:spPr>
        <p:txBody>
          <a:bodyPr anchorCtr="0" anchor="t" bIns="0" lIns="0" spcFirstLastPara="1" rIns="0" wrap="square" tIns="0">
            <a:noAutofit/>
          </a:bodyPr>
          <a:lstStyle>
            <a:lvl1pPr lvl="0" marR="0" rtl="0" algn="l">
              <a:lnSpc>
                <a:spcPct val="100000"/>
              </a:lnSpc>
              <a:spcBef>
                <a:spcPts val="0"/>
              </a:spcBef>
              <a:spcAft>
                <a:spcPts val="0"/>
              </a:spcAft>
              <a:buSzPts val="1400"/>
              <a:buFont typeface="Helvetica Neue"/>
              <a:buNone/>
              <a:defRPr b="1" i="0" sz="2800" u="none" cap="none" strike="noStrike">
                <a:solidFill>
                  <a:schemeClr val="dk1"/>
                </a:solidFill>
                <a:latin typeface="Helvetica Neue"/>
                <a:ea typeface="Helvetica Neue"/>
                <a:cs typeface="Helvetica Neue"/>
                <a:sym typeface="Helvetica Neue"/>
              </a:defRPr>
            </a:lvl1pPr>
            <a:lvl2pPr lvl="1" rtl="0">
              <a:spcBef>
                <a:spcPts val="0"/>
              </a:spcBef>
              <a:spcAft>
                <a:spcPts val="0"/>
              </a:spcAft>
              <a:buSzPts val="1400"/>
              <a:buFont typeface="Helvetica Neue"/>
              <a:buNone/>
              <a:defRPr sz="1800">
                <a:latin typeface="Helvetica Neue"/>
                <a:ea typeface="Helvetica Neue"/>
                <a:cs typeface="Helvetica Neue"/>
                <a:sym typeface="Helvetica Neue"/>
              </a:defRPr>
            </a:lvl2pPr>
            <a:lvl3pPr lvl="2" rtl="0">
              <a:spcBef>
                <a:spcPts val="0"/>
              </a:spcBef>
              <a:spcAft>
                <a:spcPts val="0"/>
              </a:spcAft>
              <a:buSzPts val="1400"/>
              <a:buFont typeface="Helvetica Neue"/>
              <a:buNone/>
              <a:defRPr sz="1800">
                <a:latin typeface="Helvetica Neue"/>
                <a:ea typeface="Helvetica Neue"/>
                <a:cs typeface="Helvetica Neue"/>
                <a:sym typeface="Helvetica Neue"/>
              </a:defRPr>
            </a:lvl3pPr>
            <a:lvl4pPr lvl="3" rtl="0">
              <a:spcBef>
                <a:spcPts val="0"/>
              </a:spcBef>
              <a:spcAft>
                <a:spcPts val="0"/>
              </a:spcAft>
              <a:buSzPts val="1400"/>
              <a:buFont typeface="Helvetica Neue"/>
              <a:buNone/>
              <a:defRPr sz="1800">
                <a:latin typeface="Helvetica Neue"/>
                <a:ea typeface="Helvetica Neue"/>
                <a:cs typeface="Helvetica Neue"/>
                <a:sym typeface="Helvetica Neue"/>
              </a:defRPr>
            </a:lvl4pPr>
            <a:lvl5pPr lvl="4" rtl="0">
              <a:spcBef>
                <a:spcPts val="0"/>
              </a:spcBef>
              <a:spcAft>
                <a:spcPts val="0"/>
              </a:spcAft>
              <a:buSzPts val="1400"/>
              <a:buFont typeface="Helvetica Neue"/>
              <a:buNone/>
              <a:defRPr sz="1800">
                <a:latin typeface="Helvetica Neue"/>
                <a:ea typeface="Helvetica Neue"/>
                <a:cs typeface="Helvetica Neue"/>
                <a:sym typeface="Helvetica Neue"/>
              </a:defRPr>
            </a:lvl5pPr>
            <a:lvl6pPr lvl="5" rtl="0">
              <a:spcBef>
                <a:spcPts val="0"/>
              </a:spcBef>
              <a:spcAft>
                <a:spcPts val="0"/>
              </a:spcAft>
              <a:buSzPts val="1400"/>
              <a:buFont typeface="Helvetica Neue"/>
              <a:buNone/>
              <a:defRPr sz="1800">
                <a:latin typeface="Helvetica Neue"/>
                <a:ea typeface="Helvetica Neue"/>
                <a:cs typeface="Helvetica Neue"/>
                <a:sym typeface="Helvetica Neue"/>
              </a:defRPr>
            </a:lvl6pPr>
            <a:lvl7pPr lvl="6" rtl="0">
              <a:spcBef>
                <a:spcPts val="0"/>
              </a:spcBef>
              <a:spcAft>
                <a:spcPts val="0"/>
              </a:spcAft>
              <a:buSzPts val="1400"/>
              <a:buFont typeface="Helvetica Neue"/>
              <a:buNone/>
              <a:defRPr sz="1800">
                <a:latin typeface="Helvetica Neue"/>
                <a:ea typeface="Helvetica Neue"/>
                <a:cs typeface="Helvetica Neue"/>
                <a:sym typeface="Helvetica Neue"/>
              </a:defRPr>
            </a:lvl7pPr>
            <a:lvl8pPr lvl="7" rtl="0">
              <a:spcBef>
                <a:spcPts val="0"/>
              </a:spcBef>
              <a:spcAft>
                <a:spcPts val="0"/>
              </a:spcAft>
              <a:buSzPts val="1400"/>
              <a:buFont typeface="Helvetica Neue"/>
              <a:buNone/>
              <a:defRPr sz="1800">
                <a:latin typeface="Helvetica Neue"/>
                <a:ea typeface="Helvetica Neue"/>
                <a:cs typeface="Helvetica Neue"/>
                <a:sym typeface="Helvetica Neue"/>
              </a:defRPr>
            </a:lvl8pPr>
            <a:lvl9pPr lvl="8" rtl="0">
              <a:spcBef>
                <a:spcPts val="0"/>
              </a:spcBef>
              <a:spcAft>
                <a:spcPts val="0"/>
              </a:spcAft>
              <a:buSzPts val="1400"/>
              <a:buFont typeface="Helvetica Neue"/>
              <a:buNone/>
              <a:defRPr sz="1800">
                <a:latin typeface="Helvetica Neue"/>
                <a:ea typeface="Helvetica Neue"/>
                <a:cs typeface="Helvetica Neue"/>
                <a:sym typeface="Helvetica Neue"/>
              </a:defRPr>
            </a:lvl9pPr>
          </a:lstStyle>
          <a:p/>
        </p:txBody>
      </p:sp>
      <p:sp>
        <p:nvSpPr>
          <p:cNvPr id="117" name="Google Shape;117;p15"/>
          <p:cNvSpPr txBox="1"/>
          <p:nvPr>
            <p:ph idx="1" type="body"/>
          </p:nvPr>
        </p:nvSpPr>
        <p:spPr>
          <a:xfrm>
            <a:off x="548618" y="1174293"/>
            <a:ext cx="9419400" cy="4251600"/>
          </a:xfrm>
          <a:prstGeom prst="rect">
            <a:avLst/>
          </a:prstGeom>
          <a:noFill/>
          <a:ln>
            <a:noFill/>
          </a:ln>
        </p:spPr>
        <p:txBody>
          <a:bodyPr anchorCtr="0" anchor="t" bIns="45700" lIns="91425" spcFirstLastPara="1" rIns="91425" wrap="square" tIns="45700">
            <a:noAutofit/>
          </a:bodyPr>
          <a:lstStyle>
            <a:lvl1pPr indent="-390461" lvl="0" marL="457200" marR="0" rtl="0" algn="l">
              <a:lnSpc>
                <a:spcPct val="100000"/>
              </a:lnSpc>
              <a:spcBef>
                <a:spcPts val="0"/>
              </a:spcBef>
              <a:spcAft>
                <a:spcPts val="0"/>
              </a:spcAft>
              <a:buClr>
                <a:schemeClr val="dk1"/>
              </a:buClr>
              <a:buSzPts val="2549"/>
              <a:buFont typeface="Helvetica Neue"/>
              <a:buChar char="•"/>
              <a:defRPr i="0" sz="2549" u="none" cap="none" strike="noStrike">
                <a:solidFill>
                  <a:schemeClr val="dk1"/>
                </a:solidFill>
                <a:latin typeface="Helvetica Neue"/>
                <a:ea typeface="Helvetica Neue"/>
                <a:cs typeface="Helvetica Neue"/>
                <a:sym typeface="Helvetica Neue"/>
              </a:defRPr>
            </a:lvl1pPr>
            <a:lvl2pPr indent="-295338" lvl="1" marL="914400" marR="0" rtl="0" algn="l">
              <a:lnSpc>
                <a:spcPct val="100000"/>
              </a:lnSpc>
              <a:spcBef>
                <a:spcPts val="0"/>
              </a:spcBef>
              <a:spcAft>
                <a:spcPts val="0"/>
              </a:spcAft>
              <a:buClr>
                <a:schemeClr val="dk1"/>
              </a:buClr>
              <a:buSzPts val="1051"/>
              <a:buFont typeface="Helvetica Neue"/>
              <a:buChar char="—"/>
              <a:defRPr i="0" sz="1051" u="none" cap="none" strike="noStrike">
                <a:solidFill>
                  <a:schemeClr val="dk1"/>
                </a:solidFill>
                <a:latin typeface="Helvetica Neue"/>
                <a:ea typeface="Helvetica Neue"/>
                <a:cs typeface="Helvetica Neue"/>
                <a:sym typeface="Helvetica Neue"/>
              </a:defRPr>
            </a:lvl2pPr>
            <a:lvl3pPr indent="-299719" lvl="2" marL="1371600" marR="0" rtl="0" algn="l">
              <a:spcBef>
                <a:spcPts val="0"/>
              </a:spcBef>
              <a:spcAft>
                <a:spcPts val="0"/>
              </a:spcAft>
              <a:buClr>
                <a:schemeClr val="dk1"/>
              </a:buClr>
              <a:buSzPts val="1120"/>
              <a:buFont typeface="Helvetica Neue"/>
              <a:buChar char="•"/>
              <a:defRPr i="0" sz="1600" u="none" cap="none" strike="noStrike">
                <a:solidFill>
                  <a:schemeClr val="dk1"/>
                </a:solidFill>
                <a:latin typeface="Helvetica Neue"/>
                <a:ea typeface="Helvetica Neue"/>
                <a:cs typeface="Helvetica Neue"/>
                <a:sym typeface="Helvetica Neue"/>
              </a:defRPr>
            </a:lvl3pPr>
            <a:lvl4pPr indent="-228600" lvl="3" marL="1828800" marR="0" rtl="0" algn="l">
              <a:spcBef>
                <a:spcPts val="0"/>
              </a:spcBef>
              <a:spcAft>
                <a:spcPts val="0"/>
              </a:spcAft>
              <a:buSzPts val="1400"/>
              <a:buFont typeface="Helvetica Neue"/>
              <a:buNone/>
              <a:defRPr i="0" sz="1051" u="none" cap="none" strike="noStrike">
                <a:latin typeface="Helvetica Neue"/>
                <a:ea typeface="Helvetica Neue"/>
                <a:cs typeface="Helvetica Neue"/>
                <a:sym typeface="Helvetica Neue"/>
              </a:defRPr>
            </a:lvl4pPr>
            <a:lvl5pPr indent="-228600" lvl="4" marL="2286000" marR="0" rtl="0" algn="l">
              <a:spcBef>
                <a:spcPts val="0"/>
              </a:spcBef>
              <a:spcAft>
                <a:spcPts val="0"/>
              </a:spcAft>
              <a:buSzPts val="1400"/>
              <a:buFont typeface="Helvetica Neue"/>
              <a:buNone/>
              <a:defRPr i="0" sz="1051" u="none" cap="none" strike="noStrike">
                <a:latin typeface="Helvetica Neue"/>
                <a:ea typeface="Helvetica Neue"/>
                <a:cs typeface="Helvetica Neue"/>
                <a:sym typeface="Helvetica Neue"/>
              </a:defRPr>
            </a:lvl5pPr>
            <a:lvl6pPr indent="-228600" lvl="5" marL="2743200" marR="0" rtl="0" algn="l">
              <a:spcBef>
                <a:spcPts val="0"/>
              </a:spcBef>
              <a:spcAft>
                <a:spcPts val="0"/>
              </a:spcAft>
              <a:buSzPts val="1400"/>
              <a:buFont typeface="Helvetica Neue"/>
              <a:buNone/>
              <a:defRPr i="0" sz="1800" u="none" cap="none" strike="noStrike">
                <a:latin typeface="Helvetica Neue"/>
                <a:ea typeface="Helvetica Neue"/>
                <a:cs typeface="Helvetica Neue"/>
                <a:sym typeface="Helvetica Neue"/>
              </a:defRPr>
            </a:lvl6pPr>
            <a:lvl7pPr indent="-228600" lvl="6" marL="3200400" marR="0" rtl="0" algn="l">
              <a:spcBef>
                <a:spcPts val="0"/>
              </a:spcBef>
              <a:spcAft>
                <a:spcPts val="0"/>
              </a:spcAft>
              <a:buSzPts val="1400"/>
              <a:buFont typeface="Helvetica Neue"/>
              <a:buNone/>
              <a:defRPr i="0" sz="1800" u="none" cap="none" strike="noStrike">
                <a:latin typeface="Helvetica Neue"/>
                <a:ea typeface="Helvetica Neue"/>
                <a:cs typeface="Helvetica Neue"/>
                <a:sym typeface="Helvetica Neue"/>
              </a:defRPr>
            </a:lvl7pPr>
            <a:lvl8pPr indent="-228600" lvl="7" marL="3657600" marR="0" rtl="0" algn="l">
              <a:spcBef>
                <a:spcPts val="0"/>
              </a:spcBef>
              <a:spcAft>
                <a:spcPts val="0"/>
              </a:spcAft>
              <a:buSzPts val="1400"/>
              <a:buFont typeface="Helvetica Neue"/>
              <a:buNone/>
              <a:defRPr i="0" sz="1800" u="none" cap="none" strike="noStrike">
                <a:latin typeface="Helvetica Neue"/>
                <a:ea typeface="Helvetica Neue"/>
                <a:cs typeface="Helvetica Neue"/>
                <a:sym typeface="Helvetica Neue"/>
              </a:defRPr>
            </a:lvl8pPr>
            <a:lvl9pPr indent="-228600" lvl="8" marL="4114800" marR="0" rtl="0" algn="l">
              <a:spcBef>
                <a:spcPts val="0"/>
              </a:spcBef>
              <a:spcAft>
                <a:spcPts val="0"/>
              </a:spcAft>
              <a:buSzPts val="1400"/>
              <a:buFont typeface="Helvetica Neue"/>
              <a:buNone/>
              <a:defRPr i="0" sz="1800" u="none" cap="none" strike="noStrike">
                <a:latin typeface="Helvetica Neue"/>
                <a:ea typeface="Helvetica Neue"/>
                <a:cs typeface="Helvetica Neue"/>
                <a:sym typeface="Helvetica Neue"/>
              </a:defRPr>
            </a:lvl9pPr>
          </a:lstStyle>
          <a:p/>
        </p:txBody>
      </p:sp>
      <p:pic>
        <p:nvPicPr>
          <p:cNvPr id="118" name="Google Shape;118;p15"/>
          <p:cNvPicPr preferRelativeResize="0"/>
          <p:nvPr/>
        </p:nvPicPr>
        <p:blipFill rotWithShape="1">
          <a:blip r:embed="rId3">
            <a:alphaModFix/>
          </a:blip>
          <a:srcRect b="0" l="0" r="0" t="0"/>
          <a:stretch/>
        </p:blipFill>
        <p:spPr>
          <a:xfrm>
            <a:off x="538163" y="5849376"/>
            <a:ext cx="2614651" cy="237899"/>
          </a:xfrm>
          <a:prstGeom prst="rect">
            <a:avLst/>
          </a:prstGeom>
          <a:noFill/>
          <a:ln>
            <a:noFill/>
          </a:ln>
        </p:spPr>
      </p:pic>
      <p:sp>
        <p:nvSpPr>
          <p:cNvPr id="119" name="Google Shape;119;p15"/>
          <p:cNvSpPr txBox="1"/>
          <p:nvPr/>
        </p:nvSpPr>
        <p:spPr>
          <a:xfrm>
            <a:off x="11409050" y="6488478"/>
            <a:ext cx="731700" cy="3696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b="1" lang="en-US" sz="1300">
                <a:latin typeface="Helvetica Neue"/>
                <a:ea typeface="Helvetica Neue"/>
                <a:cs typeface="Helvetica Neue"/>
                <a:sym typeface="Helvetica Neue"/>
              </a:rPr>
              <a:t>‹#›</a:t>
            </a:fld>
            <a:endParaRPr b="1" sz="1300">
              <a:latin typeface="Helvetica Neue"/>
              <a:ea typeface="Helvetica Neue"/>
              <a:cs typeface="Helvetica Neue"/>
              <a:sym typeface="Helvetica Neue"/>
            </a:endParaRPr>
          </a:p>
        </p:txBody>
      </p:sp>
      <p:sp>
        <p:nvSpPr>
          <p:cNvPr id="120" name="Google Shape;120;p15"/>
          <p:cNvSpPr txBox="1"/>
          <p:nvPr>
            <p:ph idx="12" type="sldNum"/>
          </p:nvPr>
        </p:nvSpPr>
        <p:spPr>
          <a:xfrm>
            <a:off x="11409045" y="6333134"/>
            <a:ext cx="731700" cy="525000"/>
          </a:xfrm>
          <a:prstGeom prst="rect">
            <a:avLst/>
          </a:prstGeom>
        </p:spPr>
        <p:txBody>
          <a:bodyPr anchorCtr="0" anchor="t" bIns="91425" lIns="91425" spcFirstLastPara="1" rIns="91425" wrap="square" tIns="91425">
            <a:noAutofit/>
          </a:bodyPr>
          <a:lstStyle>
            <a:lvl1pPr lvl="0">
              <a:buNone/>
              <a:defRPr>
                <a:solidFill>
                  <a:schemeClr val="dk1"/>
                </a:solidFill>
                <a:latin typeface="Helvetica Neue"/>
                <a:ea typeface="Helvetica Neue"/>
                <a:cs typeface="Helvetica Neue"/>
                <a:sym typeface="Helvetica Neue"/>
              </a:defRPr>
            </a:lvl1pPr>
            <a:lvl2pPr lvl="1">
              <a:buNone/>
              <a:defRPr>
                <a:solidFill>
                  <a:schemeClr val="dk1"/>
                </a:solidFill>
                <a:latin typeface="Helvetica Neue"/>
                <a:ea typeface="Helvetica Neue"/>
                <a:cs typeface="Helvetica Neue"/>
                <a:sym typeface="Helvetica Neue"/>
              </a:defRPr>
            </a:lvl2pPr>
            <a:lvl3pPr lvl="2">
              <a:buNone/>
              <a:defRPr>
                <a:solidFill>
                  <a:schemeClr val="dk1"/>
                </a:solidFill>
                <a:latin typeface="Helvetica Neue"/>
                <a:ea typeface="Helvetica Neue"/>
                <a:cs typeface="Helvetica Neue"/>
                <a:sym typeface="Helvetica Neue"/>
              </a:defRPr>
            </a:lvl3pPr>
            <a:lvl4pPr lvl="3">
              <a:buNone/>
              <a:defRPr>
                <a:solidFill>
                  <a:schemeClr val="dk1"/>
                </a:solidFill>
                <a:latin typeface="Helvetica Neue"/>
                <a:ea typeface="Helvetica Neue"/>
                <a:cs typeface="Helvetica Neue"/>
                <a:sym typeface="Helvetica Neue"/>
              </a:defRPr>
            </a:lvl4pPr>
            <a:lvl5pPr lvl="4">
              <a:buNone/>
              <a:defRPr>
                <a:solidFill>
                  <a:schemeClr val="dk1"/>
                </a:solidFill>
                <a:latin typeface="Helvetica Neue"/>
                <a:ea typeface="Helvetica Neue"/>
                <a:cs typeface="Helvetica Neue"/>
                <a:sym typeface="Helvetica Neue"/>
              </a:defRPr>
            </a:lvl5pPr>
            <a:lvl6pPr lvl="5">
              <a:buNone/>
              <a:defRPr>
                <a:solidFill>
                  <a:schemeClr val="dk1"/>
                </a:solidFill>
                <a:latin typeface="Helvetica Neue"/>
                <a:ea typeface="Helvetica Neue"/>
                <a:cs typeface="Helvetica Neue"/>
                <a:sym typeface="Helvetica Neue"/>
              </a:defRPr>
            </a:lvl6pPr>
            <a:lvl7pPr lvl="6">
              <a:buNone/>
              <a:defRPr>
                <a:solidFill>
                  <a:schemeClr val="dk1"/>
                </a:solidFill>
                <a:latin typeface="Helvetica Neue"/>
                <a:ea typeface="Helvetica Neue"/>
                <a:cs typeface="Helvetica Neue"/>
                <a:sym typeface="Helvetica Neue"/>
              </a:defRPr>
            </a:lvl7pPr>
            <a:lvl8pPr lvl="7">
              <a:buNone/>
              <a:defRPr>
                <a:solidFill>
                  <a:schemeClr val="dk1"/>
                </a:solidFill>
                <a:latin typeface="Helvetica Neue"/>
                <a:ea typeface="Helvetica Neue"/>
                <a:cs typeface="Helvetica Neue"/>
                <a:sym typeface="Helvetica Neue"/>
              </a:defRPr>
            </a:lvl8pPr>
            <a:lvl9pPr lvl="8">
              <a:buNone/>
              <a:defRPr>
                <a:solidFill>
                  <a:schemeClr val="dk1"/>
                </a:solidFill>
                <a:latin typeface="Helvetica Neue"/>
                <a:ea typeface="Helvetica Neue"/>
                <a:cs typeface="Helvetica Neue"/>
                <a:sym typeface="Helvetica Neu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Design 4">
  <p:cSld name="Slide Design 4">
    <p:spTree>
      <p:nvGrpSpPr>
        <p:cNvPr id="121" name="Shape 121"/>
        <p:cNvGrpSpPr/>
        <p:nvPr/>
      </p:nvGrpSpPr>
      <p:grpSpPr>
        <a:xfrm>
          <a:off x="0" y="0"/>
          <a:ext cx="0" cy="0"/>
          <a:chOff x="0" y="0"/>
          <a:chExt cx="0" cy="0"/>
        </a:xfrm>
      </p:grpSpPr>
      <p:pic>
        <p:nvPicPr>
          <p:cNvPr id="122" name="Google Shape;122;p16"/>
          <p:cNvPicPr preferRelativeResize="0"/>
          <p:nvPr/>
        </p:nvPicPr>
        <p:blipFill rotWithShape="1">
          <a:blip r:embed="rId2">
            <a:alphaModFix/>
          </a:blip>
          <a:srcRect b="44779" l="-25638" r="11690" t="42423"/>
          <a:stretch/>
        </p:blipFill>
        <p:spPr>
          <a:xfrm>
            <a:off x="0" y="5796766"/>
            <a:ext cx="12192001" cy="1061232"/>
          </a:xfrm>
          <a:prstGeom prst="rect">
            <a:avLst/>
          </a:prstGeom>
          <a:noFill/>
          <a:ln>
            <a:noFill/>
          </a:ln>
        </p:spPr>
      </p:pic>
      <p:sp>
        <p:nvSpPr>
          <p:cNvPr id="123" name="Google Shape;123;p16"/>
          <p:cNvSpPr txBox="1"/>
          <p:nvPr>
            <p:ph type="title"/>
          </p:nvPr>
        </p:nvSpPr>
        <p:spPr>
          <a:xfrm>
            <a:off x="545255" y="477708"/>
            <a:ext cx="9422700" cy="492300"/>
          </a:xfrm>
          <a:prstGeom prst="rect">
            <a:avLst/>
          </a:prstGeom>
          <a:noFill/>
          <a:ln>
            <a:noFill/>
          </a:ln>
        </p:spPr>
        <p:txBody>
          <a:bodyPr anchorCtr="0" anchor="t" bIns="0" lIns="0" spcFirstLastPara="1" rIns="0" wrap="square" tIns="0">
            <a:noAutofit/>
          </a:bodyPr>
          <a:lstStyle>
            <a:lvl1pPr lvl="0" marR="0" rtl="0" algn="l">
              <a:lnSpc>
                <a:spcPct val="100000"/>
              </a:lnSpc>
              <a:spcBef>
                <a:spcPts val="0"/>
              </a:spcBef>
              <a:spcAft>
                <a:spcPts val="0"/>
              </a:spcAft>
              <a:buSzPts val="1400"/>
              <a:buFont typeface="Helvetica Neue"/>
              <a:buNone/>
              <a:defRPr b="1" i="0" sz="2800" u="none" cap="none" strike="noStrike">
                <a:solidFill>
                  <a:schemeClr val="dk1"/>
                </a:solidFill>
                <a:latin typeface="Helvetica Neue"/>
                <a:ea typeface="Helvetica Neue"/>
                <a:cs typeface="Helvetica Neue"/>
                <a:sym typeface="Helvetica Neue"/>
              </a:defRPr>
            </a:lvl1pPr>
            <a:lvl2pPr lvl="1" rtl="0">
              <a:spcBef>
                <a:spcPts val="0"/>
              </a:spcBef>
              <a:spcAft>
                <a:spcPts val="0"/>
              </a:spcAft>
              <a:buSzPts val="1400"/>
              <a:buFont typeface="Helvetica Neue"/>
              <a:buNone/>
              <a:defRPr sz="1800">
                <a:latin typeface="Helvetica Neue"/>
                <a:ea typeface="Helvetica Neue"/>
                <a:cs typeface="Helvetica Neue"/>
                <a:sym typeface="Helvetica Neue"/>
              </a:defRPr>
            </a:lvl2pPr>
            <a:lvl3pPr lvl="2" rtl="0">
              <a:spcBef>
                <a:spcPts val="0"/>
              </a:spcBef>
              <a:spcAft>
                <a:spcPts val="0"/>
              </a:spcAft>
              <a:buSzPts val="1400"/>
              <a:buFont typeface="Helvetica Neue"/>
              <a:buNone/>
              <a:defRPr sz="1800">
                <a:latin typeface="Helvetica Neue"/>
                <a:ea typeface="Helvetica Neue"/>
                <a:cs typeface="Helvetica Neue"/>
                <a:sym typeface="Helvetica Neue"/>
              </a:defRPr>
            </a:lvl3pPr>
            <a:lvl4pPr lvl="3" rtl="0">
              <a:spcBef>
                <a:spcPts val="0"/>
              </a:spcBef>
              <a:spcAft>
                <a:spcPts val="0"/>
              </a:spcAft>
              <a:buSzPts val="1400"/>
              <a:buFont typeface="Helvetica Neue"/>
              <a:buNone/>
              <a:defRPr sz="1800">
                <a:latin typeface="Helvetica Neue"/>
                <a:ea typeface="Helvetica Neue"/>
                <a:cs typeface="Helvetica Neue"/>
                <a:sym typeface="Helvetica Neue"/>
              </a:defRPr>
            </a:lvl4pPr>
            <a:lvl5pPr lvl="4" rtl="0">
              <a:spcBef>
                <a:spcPts val="0"/>
              </a:spcBef>
              <a:spcAft>
                <a:spcPts val="0"/>
              </a:spcAft>
              <a:buSzPts val="1400"/>
              <a:buFont typeface="Helvetica Neue"/>
              <a:buNone/>
              <a:defRPr sz="1800">
                <a:latin typeface="Helvetica Neue"/>
                <a:ea typeface="Helvetica Neue"/>
                <a:cs typeface="Helvetica Neue"/>
                <a:sym typeface="Helvetica Neue"/>
              </a:defRPr>
            </a:lvl5pPr>
            <a:lvl6pPr lvl="5" rtl="0">
              <a:spcBef>
                <a:spcPts val="0"/>
              </a:spcBef>
              <a:spcAft>
                <a:spcPts val="0"/>
              </a:spcAft>
              <a:buSzPts val="1400"/>
              <a:buFont typeface="Helvetica Neue"/>
              <a:buNone/>
              <a:defRPr sz="1800">
                <a:latin typeface="Helvetica Neue"/>
                <a:ea typeface="Helvetica Neue"/>
                <a:cs typeface="Helvetica Neue"/>
                <a:sym typeface="Helvetica Neue"/>
              </a:defRPr>
            </a:lvl6pPr>
            <a:lvl7pPr lvl="6" rtl="0">
              <a:spcBef>
                <a:spcPts val="0"/>
              </a:spcBef>
              <a:spcAft>
                <a:spcPts val="0"/>
              </a:spcAft>
              <a:buSzPts val="1400"/>
              <a:buFont typeface="Helvetica Neue"/>
              <a:buNone/>
              <a:defRPr sz="1800">
                <a:latin typeface="Helvetica Neue"/>
                <a:ea typeface="Helvetica Neue"/>
                <a:cs typeface="Helvetica Neue"/>
                <a:sym typeface="Helvetica Neue"/>
              </a:defRPr>
            </a:lvl7pPr>
            <a:lvl8pPr lvl="7" rtl="0">
              <a:spcBef>
                <a:spcPts val="0"/>
              </a:spcBef>
              <a:spcAft>
                <a:spcPts val="0"/>
              </a:spcAft>
              <a:buSzPts val="1400"/>
              <a:buFont typeface="Helvetica Neue"/>
              <a:buNone/>
              <a:defRPr sz="1800">
                <a:latin typeface="Helvetica Neue"/>
                <a:ea typeface="Helvetica Neue"/>
                <a:cs typeface="Helvetica Neue"/>
                <a:sym typeface="Helvetica Neue"/>
              </a:defRPr>
            </a:lvl8pPr>
            <a:lvl9pPr lvl="8" rtl="0">
              <a:spcBef>
                <a:spcPts val="0"/>
              </a:spcBef>
              <a:spcAft>
                <a:spcPts val="0"/>
              </a:spcAft>
              <a:buSzPts val="1400"/>
              <a:buFont typeface="Helvetica Neue"/>
              <a:buNone/>
              <a:defRPr sz="1800">
                <a:latin typeface="Helvetica Neue"/>
                <a:ea typeface="Helvetica Neue"/>
                <a:cs typeface="Helvetica Neue"/>
                <a:sym typeface="Helvetica Neue"/>
              </a:defRPr>
            </a:lvl9pPr>
          </a:lstStyle>
          <a:p/>
        </p:txBody>
      </p:sp>
      <p:sp>
        <p:nvSpPr>
          <p:cNvPr id="124" name="Google Shape;124;p16"/>
          <p:cNvSpPr txBox="1"/>
          <p:nvPr>
            <p:ph idx="1" type="body"/>
          </p:nvPr>
        </p:nvSpPr>
        <p:spPr>
          <a:xfrm>
            <a:off x="548618" y="1174293"/>
            <a:ext cx="9419400" cy="4251600"/>
          </a:xfrm>
          <a:prstGeom prst="rect">
            <a:avLst/>
          </a:prstGeom>
          <a:noFill/>
          <a:ln>
            <a:noFill/>
          </a:ln>
        </p:spPr>
        <p:txBody>
          <a:bodyPr anchorCtr="0" anchor="t" bIns="45700" lIns="91425" spcFirstLastPara="1" rIns="91425" wrap="square" tIns="45700">
            <a:noAutofit/>
          </a:bodyPr>
          <a:lstStyle>
            <a:lvl1pPr indent="-390461" lvl="0" marL="457200" marR="0" rtl="0" algn="l">
              <a:lnSpc>
                <a:spcPct val="100000"/>
              </a:lnSpc>
              <a:spcBef>
                <a:spcPts val="0"/>
              </a:spcBef>
              <a:spcAft>
                <a:spcPts val="0"/>
              </a:spcAft>
              <a:buClr>
                <a:schemeClr val="dk1"/>
              </a:buClr>
              <a:buSzPts val="2549"/>
              <a:buFont typeface="Helvetica Neue"/>
              <a:buChar char="•"/>
              <a:defRPr i="0" sz="2549" u="none" cap="none" strike="noStrike">
                <a:solidFill>
                  <a:schemeClr val="dk1"/>
                </a:solidFill>
                <a:latin typeface="Helvetica Neue"/>
                <a:ea typeface="Helvetica Neue"/>
                <a:cs typeface="Helvetica Neue"/>
                <a:sym typeface="Helvetica Neue"/>
              </a:defRPr>
            </a:lvl1pPr>
            <a:lvl2pPr indent="-295338" lvl="1" marL="914400" marR="0" rtl="0" algn="l">
              <a:lnSpc>
                <a:spcPct val="100000"/>
              </a:lnSpc>
              <a:spcBef>
                <a:spcPts val="0"/>
              </a:spcBef>
              <a:spcAft>
                <a:spcPts val="0"/>
              </a:spcAft>
              <a:buClr>
                <a:schemeClr val="dk1"/>
              </a:buClr>
              <a:buSzPts val="1051"/>
              <a:buFont typeface="Helvetica Neue"/>
              <a:buChar char="—"/>
              <a:defRPr i="0" sz="1051" u="none" cap="none" strike="noStrike">
                <a:solidFill>
                  <a:schemeClr val="dk1"/>
                </a:solidFill>
                <a:latin typeface="Helvetica Neue"/>
                <a:ea typeface="Helvetica Neue"/>
                <a:cs typeface="Helvetica Neue"/>
                <a:sym typeface="Helvetica Neue"/>
              </a:defRPr>
            </a:lvl2pPr>
            <a:lvl3pPr indent="-299719" lvl="2" marL="1371600" marR="0" rtl="0" algn="l">
              <a:spcBef>
                <a:spcPts val="0"/>
              </a:spcBef>
              <a:spcAft>
                <a:spcPts val="0"/>
              </a:spcAft>
              <a:buClr>
                <a:schemeClr val="dk1"/>
              </a:buClr>
              <a:buSzPts val="1120"/>
              <a:buFont typeface="Helvetica Neue"/>
              <a:buChar char="•"/>
              <a:defRPr i="0" sz="1600" u="none" cap="none" strike="noStrike">
                <a:solidFill>
                  <a:schemeClr val="dk1"/>
                </a:solidFill>
                <a:latin typeface="Helvetica Neue"/>
                <a:ea typeface="Helvetica Neue"/>
                <a:cs typeface="Helvetica Neue"/>
                <a:sym typeface="Helvetica Neue"/>
              </a:defRPr>
            </a:lvl3pPr>
            <a:lvl4pPr indent="-228600" lvl="3" marL="1828800" marR="0" rtl="0" algn="l">
              <a:spcBef>
                <a:spcPts val="0"/>
              </a:spcBef>
              <a:spcAft>
                <a:spcPts val="0"/>
              </a:spcAft>
              <a:buSzPts val="1400"/>
              <a:buFont typeface="Helvetica Neue"/>
              <a:buNone/>
              <a:defRPr i="0" sz="1051" u="none" cap="none" strike="noStrike">
                <a:latin typeface="Helvetica Neue"/>
                <a:ea typeface="Helvetica Neue"/>
                <a:cs typeface="Helvetica Neue"/>
                <a:sym typeface="Helvetica Neue"/>
              </a:defRPr>
            </a:lvl4pPr>
            <a:lvl5pPr indent="-228600" lvl="4" marL="2286000" marR="0" rtl="0" algn="l">
              <a:spcBef>
                <a:spcPts val="0"/>
              </a:spcBef>
              <a:spcAft>
                <a:spcPts val="0"/>
              </a:spcAft>
              <a:buSzPts val="1400"/>
              <a:buFont typeface="Helvetica Neue"/>
              <a:buNone/>
              <a:defRPr i="0" sz="1051" u="none" cap="none" strike="noStrike">
                <a:latin typeface="Helvetica Neue"/>
                <a:ea typeface="Helvetica Neue"/>
                <a:cs typeface="Helvetica Neue"/>
                <a:sym typeface="Helvetica Neue"/>
              </a:defRPr>
            </a:lvl5pPr>
            <a:lvl6pPr indent="-228600" lvl="5" marL="2743200" marR="0" rtl="0" algn="l">
              <a:spcBef>
                <a:spcPts val="0"/>
              </a:spcBef>
              <a:spcAft>
                <a:spcPts val="0"/>
              </a:spcAft>
              <a:buSzPts val="1400"/>
              <a:buFont typeface="Helvetica Neue"/>
              <a:buNone/>
              <a:defRPr i="0" sz="1800" u="none" cap="none" strike="noStrike">
                <a:latin typeface="Helvetica Neue"/>
                <a:ea typeface="Helvetica Neue"/>
                <a:cs typeface="Helvetica Neue"/>
                <a:sym typeface="Helvetica Neue"/>
              </a:defRPr>
            </a:lvl6pPr>
            <a:lvl7pPr indent="-228600" lvl="6" marL="3200400" marR="0" rtl="0" algn="l">
              <a:spcBef>
                <a:spcPts val="0"/>
              </a:spcBef>
              <a:spcAft>
                <a:spcPts val="0"/>
              </a:spcAft>
              <a:buSzPts val="1400"/>
              <a:buFont typeface="Helvetica Neue"/>
              <a:buNone/>
              <a:defRPr i="0" sz="1800" u="none" cap="none" strike="noStrike">
                <a:latin typeface="Helvetica Neue"/>
                <a:ea typeface="Helvetica Neue"/>
                <a:cs typeface="Helvetica Neue"/>
                <a:sym typeface="Helvetica Neue"/>
              </a:defRPr>
            </a:lvl7pPr>
            <a:lvl8pPr indent="-228600" lvl="7" marL="3657600" marR="0" rtl="0" algn="l">
              <a:spcBef>
                <a:spcPts val="0"/>
              </a:spcBef>
              <a:spcAft>
                <a:spcPts val="0"/>
              </a:spcAft>
              <a:buSzPts val="1400"/>
              <a:buFont typeface="Helvetica Neue"/>
              <a:buNone/>
              <a:defRPr i="0" sz="1800" u="none" cap="none" strike="noStrike">
                <a:latin typeface="Helvetica Neue"/>
                <a:ea typeface="Helvetica Neue"/>
                <a:cs typeface="Helvetica Neue"/>
                <a:sym typeface="Helvetica Neue"/>
              </a:defRPr>
            </a:lvl8pPr>
            <a:lvl9pPr indent="-228600" lvl="8" marL="4114800" marR="0" rtl="0" algn="l">
              <a:spcBef>
                <a:spcPts val="0"/>
              </a:spcBef>
              <a:spcAft>
                <a:spcPts val="0"/>
              </a:spcAft>
              <a:buSzPts val="1400"/>
              <a:buFont typeface="Helvetica Neue"/>
              <a:buNone/>
              <a:defRPr i="0" sz="1800" u="none" cap="none" strike="noStrike">
                <a:latin typeface="Helvetica Neue"/>
                <a:ea typeface="Helvetica Neue"/>
                <a:cs typeface="Helvetica Neue"/>
                <a:sym typeface="Helvetica Neue"/>
              </a:defRPr>
            </a:lvl9pPr>
          </a:lstStyle>
          <a:p/>
        </p:txBody>
      </p:sp>
      <p:sp>
        <p:nvSpPr>
          <p:cNvPr id="125" name="Google Shape;125;p16"/>
          <p:cNvSpPr txBox="1"/>
          <p:nvPr/>
        </p:nvSpPr>
        <p:spPr>
          <a:xfrm>
            <a:off x="11409050" y="6488478"/>
            <a:ext cx="731700" cy="3696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b="1" lang="en-US" sz="1300">
                <a:latin typeface="Helvetica Neue"/>
                <a:ea typeface="Helvetica Neue"/>
                <a:cs typeface="Helvetica Neue"/>
                <a:sym typeface="Helvetica Neue"/>
              </a:rPr>
              <a:t>‹#›</a:t>
            </a:fld>
            <a:endParaRPr b="1" sz="1300">
              <a:latin typeface="Helvetica Neue"/>
              <a:ea typeface="Helvetica Neue"/>
              <a:cs typeface="Helvetica Neue"/>
              <a:sym typeface="Helvetica Neue"/>
            </a:endParaRPr>
          </a:p>
        </p:txBody>
      </p:sp>
      <p:sp>
        <p:nvSpPr>
          <p:cNvPr id="126" name="Google Shape;126;p16"/>
          <p:cNvSpPr txBox="1"/>
          <p:nvPr>
            <p:ph idx="12" type="sldNum"/>
          </p:nvPr>
        </p:nvSpPr>
        <p:spPr>
          <a:xfrm>
            <a:off x="11409045" y="6333134"/>
            <a:ext cx="731700" cy="525000"/>
          </a:xfrm>
          <a:prstGeom prst="rect">
            <a:avLst/>
          </a:prstGeom>
        </p:spPr>
        <p:txBody>
          <a:bodyPr anchorCtr="0" anchor="t" bIns="91425" lIns="91425" spcFirstLastPara="1" rIns="91425" wrap="square" tIns="91425">
            <a:noAutofit/>
          </a:bodyPr>
          <a:lstStyle>
            <a:lvl1pPr lvl="0">
              <a:buNone/>
              <a:defRPr>
                <a:solidFill>
                  <a:schemeClr val="dk1"/>
                </a:solidFill>
                <a:latin typeface="Helvetica Neue"/>
                <a:ea typeface="Helvetica Neue"/>
                <a:cs typeface="Helvetica Neue"/>
                <a:sym typeface="Helvetica Neue"/>
              </a:defRPr>
            </a:lvl1pPr>
            <a:lvl2pPr lvl="1">
              <a:buNone/>
              <a:defRPr>
                <a:solidFill>
                  <a:schemeClr val="dk1"/>
                </a:solidFill>
                <a:latin typeface="Helvetica Neue"/>
                <a:ea typeface="Helvetica Neue"/>
                <a:cs typeface="Helvetica Neue"/>
                <a:sym typeface="Helvetica Neue"/>
              </a:defRPr>
            </a:lvl2pPr>
            <a:lvl3pPr lvl="2">
              <a:buNone/>
              <a:defRPr>
                <a:solidFill>
                  <a:schemeClr val="dk1"/>
                </a:solidFill>
                <a:latin typeface="Helvetica Neue"/>
                <a:ea typeface="Helvetica Neue"/>
                <a:cs typeface="Helvetica Neue"/>
                <a:sym typeface="Helvetica Neue"/>
              </a:defRPr>
            </a:lvl3pPr>
            <a:lvl4pPr lvl="3">
              <a:buNone/>
              <a:defRPr>
                <a:solidFill>
                  <a:schemeClr val="dk1"/>
                </a:solidFill>
                <a:latin typeface="Helvetica Neue"/>
                <a:ea typeface="Helvetica Neue"/>
                <a:cs typeface="Helvetica Neue"/>
                <a:sym typeface="Helvetica Neue"/>
              </a:defRPr>
            </a:lvl4pPr>
            <a:lvl5pPr lvl="4">
              <a:buNone/>
              <a:defRPr>
                <a:solidFill>
                  <a:schemeClr val="dk1"/>
                </a:solidFill>
                <a:latin typeface="Helvetica Neue"/>
                <a:ea typeface="Helvetica Neue"/>
                <a:cs typeface="Helvetica Neue"/>
                <a:sym typeface="Helvetica Neue"/>
              </a:defRPr>
            </a:lvl5pPr>
            <a:lvl6pPr lvl="5">
              <a:buNone/>
              <a:defRPr>
                <a:solidFill>
                  <a:schemeClr val="dk1"/>
                </a:solidFill>
                <a:latin typeface="Helvetica Neue"/>
                <a:ea typeface="Helvetica Neue"/>
                <a:cs typeface="Helvetica Neue"/>
                <a:sym typeface="Helvetica Neue"/>
              </a:defRPr>
            </a:lvl6pPr>
            <a:lvl7pPr lvl="6">
              <a:buNone/>
              <a:defRPr>
                <a:solidFill>
                  <a:schemeClr val="dk1"/>
                </a:solidFill>
                <a:latin typeface="Helvetica Neue"/>
                <a:ea typeface="Helvetica Neue"/>
                <a:cs typeface="Helvetica Neue"/>
                <a:sym typeface="Helvetica Neue"/>
              </a:defRPr>
            </a:lvl7pPr>
            <a:lvl8pPr lvl="7">
              <a:buNone/>
              <a:defRPr>
                <a:solidFill>
                  <a:schemeClr val="dk1"/>
                </a:solidFill>
                <a:latin typeface="Helvetica Neue"/>
                <a:ea typeface="Helvetica Neue"/>
                <a:cs typeface="Helvetica Neue"/>
                <a:sym typeface="Helvetica Neue"/>
              </a:defRPr>
            </a:lvl8pPr>
            <a:lvl9pPr lvl="8">
              <a:buNone/>
              <a:defRPr>
                <a:solidFill>
                  <a:schemeClr val="dk1"/>
                </a:solidFill>
                <a:latin typeface="Helvetica Neue"/>
                <a:ea typeface="Helvetica Neue"/>
                <a:cs typeface="Helvetica Neue"/>
                <a:sym typeface="Helvetica Neu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27" name="Shape 127"/>
        <p:cNvGrpSpPr/>
        <p:nvPr/>
      </p:nvGrpSpPr>
      <p:grpSpPr>
        <a:xfrm>
          <a:off x="0" y="0"/>
          <a:ext cx="0" cy="0"/>
          <a:chOff x="0" y="0"/>
          <a:chExt cx="0" cy="0"/>
        </a:xfrm>
      </p:grpSpPr>
      <p:sp>
        <p:nvSpPr>
          <p:cNvPr id="128" name="Google Shape;128;p17"/>
          <p:cNvSpPr/>
          <p:nvPr/>
        </p:nvSpPr>
        <p:spPr>
          <a:xfrm flipH="1" rot="10800000">
            <a:off x="0" y="875100"/>
            <a:ext cx="12192000" cy="5982900"/>
          </a:xfrm>
          <a:prstGeom prst="rect">
            <a:avLst/>
          </a:pr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29" name="Google Shape;129;p17"/>
          <p:cNvSpPr/>
          <p:nvPr/>
        </p:nvSpPr>
        <p:spPr>
          <a:xfrm>
            <a:off x="0" y="875133"/>
            <a:ext cx="12192000" cy="1449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30" name="Google Shape;130;p17"/>
          <p:cNvSpPr txBox="1"/>
          <p:nvPr>
            <p:ph type="title"/>
          </p:nvPr>
        </p:nvSpPr>
        <p:spPr>
          <a:xfrm>
            <a:off x="131000" y="21800"/>
            <a:ext cx="11768700" cy="803700"/>
          </a:xfrm>
          <a:prstGeom prst="rect">
            <a:avLst/>
          </a:prstGeom>
        </p:spPr>
        <p:txBody>
          <a:bodyPr anchorCtr="0" anchor="ctr" bIns="0" lIns="0" spcFirstLastPara="1" rIns="0" wrap="square" tIns="0">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131" name="Google Shape;131;p17"/>
          <p:cNvSpPr txBox="1"/>
          <p:nvPr>
            <p:ph idx="12" type="sldNum"/>
          </p:nvPr>
        </p:nvSpPr>
        <p:spPr>
          <a:xfrm>
            <a:off x="11364722" y="6260831"/>
            <a:ext cx="731700" cy="524700"/>
          </a:xfrm>
          <a:prstGeom prst="rect">
            <a:avLst/>
          </a:prstGeom>
        </p:spPr>
        <p:txBody>
          <a:bodyPr anchorCtr="0" anchor="t" bIns="121900" lIns="121900" spcFirstLastPara="1" rIns="121900" wrap="square" tIns="121900">
            <a:noAutofit/>
          </a:bodyPr>
          <a:lstStyle>
            <a:lvl1pPr lvl="0" rtl="0">
              <a:buNone/>
              <a:defRPr sz="1900"/>
            </a:lvl1pPr>
            <a:lvl2pPr lvl="1" rtl="0">
              <a:buNone/>
              <a:defRPr sz="1900"/>
            </a:lvl2pPr>
            <a:lvl3pPr lvl="2" rtl="0">
              <a:buNone/>
              <a:defRPr sz="1900"/>
            </a:lvl3pPr>
            <a:lvl4pPr lvl="3" rtl="0">
              <a:buNone/>
              <a:defRPr sz="1900"/>
            </a:lvl4pPr>
            <a:lvl5pPr lvl="4" rtl="0">
              <a:buNone/>
              <a:defRPr sz="1900"/>
            </a:lvl5pPr>
            <a:lvl6pPr lvl="5" rtl="0">
              <a:buNone/>
              <a:defRPr sz="1900"/>
            </a:lvl6pPr>
            <a:lvl7pPr lvl="6" rtl="0">
              <a:buNone/>
              <a:defRPr sz="1900"/>
            </a:lvl7pPr>
            <a:lvl8pPr lvl="7" rtl="0">
              <a:buNone/>
              <a:defRPr sz="1900"/>
            </a:lvl8pPr>
            <a:lvl9pPr lvl="8" rtl="0">
              <a:buNone/>
              <a:defRPr sz="1900"/>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p:cSld name="Cover">
    <p:spTree>
      <p:nvGrpSpPr>
        <p:cNvPr id="137" name="Shape 137"/>
        <p:cNvGrpSpPr/>
        <p:nvPr/>
      </p:nvGrpSpPr>
      <p:grpSpPr>
        <a:xfrm>
          <a:off x="0" y="0"/>
          <a:ext cx="0" cy="0"/>
          <a:chOff x="0" y="0"/>
          <a:chExt cx="0" cy="0"/>
        </a:xfrm>
      </p:grpSpPr>
      <p:pic>
        <p:nvPicPr>
          <p:cNvPr id="138" name="Google Shape;138;p19"/>
          <p:cNvPicPr preferRelativeResize="0"/>
          <p:nvPr/>
        </p:nvPicPr>
        <p:blipFill rotWithShape="1">
          <a:blip r:embed="rId2">
            <a:alphaModFix/>
          </a:blip>
          <a:srcRect b="5740" l="0" r="0" t="0"/>
          <a:stretch/>
        </p:blipFill>
        <p:spPr>
          <a:xfrm>
            <a:off x="0" y="393700"/>
            <a:ext cx="12192000" cy="6464301"/>
          </a:xfrm>
          <a:prstGeom prst="rect">
            <a:avLst/>
          </a:prstGeom>
          <a:noFill/>
          <a:ln>
            <a:noFill/>
          </a:ln>
        </p:spPr>
      </p:pic>
      <p:sp>
        <p:nvSpPr>
          <p:cNvPr id="139" name="Google Shape;139;p19"/>
          <p:cNvSpPr txBox="1"/>
          <p:nvPr/>
        </p:nvSpPr>
        <p:spPr>
          <a:xfrm>
            <a:off x="423335" y="6581775"/>
            <a:ext cx="3934800" cy="2154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800"/>
              <a:buFont typeface="Arial"/>
              <a:buNone/>
            </a:pPr>
            <a:r>
              <a:rPr b="0" i="0" lang="en-US" sz="800" u="none" cap="none" strike="noStrike">
                <a:solidFill>
                  <a:schemeClr val="dk1"/>
                </a:solidFill>
                <a:latin typeface="Arial"/>
                <a:ea typeface="Arial"/>
                <a:cs typeface="Arial"/>
                <a:sym typeface="Arial"/>
              </a:rPr>
              <a:t>© 2018 Bloomberg Finance L.P. All rights reserved.</a:t>
            </a:r>
            <a:endParaRPr/>
          </a:p>
        </p:txBody>
      </p:sp>
      <p:sp>
        <p:nvSpPr>
          <p:cNvPr id="140" name="Google Shape;140;p19"/>
          <p:cNvSpPr txBox="1"/>
          <p:nvPr>
            <p:ph type="title"/>
          </p:nvPr>
        </p:nvSpPr>
        <p:spPr>
          <a:xfrm>
            <a:off x="538784" y="378337"/>
            <a:ext cx="6179700" cy="2640900"/>
          </a:xfrm>
          <a:prstGeom prst="rect">
            <a:avLst/>
          </a:prstGeom>
          <a:noFill/>
          <a:ln>
            <a:noFill/>
          </a:ln>
        </p:spPr>
        <p:txBody>
          <a:bodyPr anchorCtr="0" anchor="t" bIns="0" lIns="0" spcFirstLastPara="1" rIns="0" wrap="square" tIns="0">
            <a:noAutofit/>
          </a:bodyPr>
          <a:lstStyle>
            <a:lvl1pPr lvl="0" marR="0" rtl="0" algn="l">
              <a:lnSpc>
                <a:spcPct val="133333"/>
              </a:lnSpc>
              <a:spcBef>
                <a:spcPts val="0"/>
              </a:spcBef>
              <a:spcAft>
                <a:spcPts val="0"/>
              </a:spcAft>
              <a:buSzPts val="1400"/>
              <a:buNone/>
              <a:defRPr b="1" i="0" sz="5400" u="none" cap="none" strike="noStrike">
                <a:solidFill>
                  <a:schemeClr val="lt1"/>
                </a:solidFill>
                <a:latin typeface="Arial"/>
                <a:ea typeface="Arial"/>
                <a:cs typeface="Arial"/>
                <a:sym typeface="Arial"/>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
        <p:nvSpPr>
          <p:cNvPr id="141" name="Google Shape;141;p19"/>
          <p:cNvSpPr txBox="1"/>
          <p:nvPr>
            <p:ph idx="1" type="body"/>
          </p:nvPr>
        </p:nvSpPr>
        <p:spPr>
          <a:xfrm>
            <a:off x="538784" y="3222445"/>
            <a:ext cx="6179100" cy="876000"/>
          </a:xfrm>
          <a:prstGeom prst="rect">
            <a:avLst/>
          </a:prstGeom>
          <a:noFill/>
          <a:ln>
            <a:noFill/>
          </a:ln>
        </p:spPr>
        <p:txBody>
          <a:bodyPr anchorCtr="0" anchor="t" bIns="0" lIns="0" spcFirstLastPara="1" rIns="0" wrap="square" tIns="0">
            <a:noAutofit/>
          </a:bodyPr>
          <a:lstStyle>
            <a:lvl1pPr indent="-228600" lvl="0" marL="457200" marR="0" rtl="0" algn="l">
              <a:lnSpc>
                <a:spcPct val="100000"/>
              </a:lnSpc>
              <a:spcBef>
                <a:spcPts val="0"/>
              </a:spcBef>
              <a:spcAft>
                <a:spcPts val="0"/>
              </a:spcAft>
              <a:buClr>
                <a:schemeClr val="lt1"/>
              </a:buClr>
              <a:buSzPts val="2400"/>
              <a:buFont typeface="Arial"/>
              <a:buNone/>
              <a:defRPr b="1" i="0" sz="2400" u="none" cap="none" strike="noStrike">
                <a:solidFill>
                  <a:schemeClr val="lt1"/>
                </a:solidFill>
                <a:latin typeface="Arial"/>
                <a:ea typeface="Arial"/>
                <a:cs typeface="Arial"/>
                <a:sym typeface="Arial"/>
              </a:defRPr>
            </a:lvl1pPr>
            <a:lvl2pPr indent="-228600" lvl="1" marL="914400" marR="0" rtl="0" algn="l">
              <a:spcBef>
                <a:spcPts val="0"/>
              </a:spcBef>
              <a:spcAft>
                <a:spcPts val="0"/>
              </a:spcAft>
              <a:buSzPts val="1400"/>
              <a:buNone/>
              <a:defRPr b="0" i="0" sz="1051" u="none" cap="none" strike="noStrike">
                <a:latin typeface="Arial"/>
                <a:ea typeface="Arial"/>
                <a:cs typeface="Arial"/>
                <a:sym typeface="Arial"/>
              </a:defRPr>
            </a:lvl2pPr>
            <a:lvl3pPr indent="-228600" lvl="2" marL="1371600" marR="0" rtl="0" algn="l">
              <a:spcBef>
                <a:spcPts val="0"/>
              </a:spcBef>
              <a:spcAft>
                <a:spcPts val="0"/>
              </a:spcAft>
              <a:buSzPts val="1400"/>
              <a:buNone/>
              <a:defRPr b="0" i="0" sz="1051" u="none" cap="none" strike="noStrike">
                <a:latin typeface="Arial"/>
                <a:ea typeface="Arial"/>
                <a:cs typeface="Arial"/>
                <a:sym typeface="Arial"/>
              </a:defRPr>
            </a:lvl3pPr>
            <a:lvl4pPr indent="-228600" lvl="3" marL="1828800" marR="0" rtl="0" algn="l">
              <a:spcBef>
                <a:spcPts val="0"/>
              </a:spcBef>
              <a:spcAft>
                <a:spcPts val="0"/>
              </a:spcAft>
              <a:buSzPts val="1400"/>
              <a:buNone/>
              <a:defRPr b="0" i="0" sz="1051" u="none" cap="none" strike="noStrike">
                <a:latin typeface="Arial"/>
                <a:ea typeface="Arial"/>
                <a:cs typeface="Arial"/>
                <a:sym typeface="Arial"/>
              </a:defRPr>
            </a:lvl4pPr>
            <a:lvl5pPr indent="-228600" lvl="4" marL="2286000" marR="0" rtl="0" algn="l">
              <a:spcBef>
                <a:spcPts val="0"/>
              </a:spcBef>
              <a:spcAft>
                <a:spcPts val="0"/>
              </a:spcAft>
              <a:buSzPts val="1400"/>
              <a:buNone/>
              <a:defRPr b="0" i="0" sz="1051" u="none" cap="none" strike="noStrike">
                <a:latin typeface="Arial"/>
                <a:ea typeface="Arial"/>
                <a:cs typeface="Arial"/>
                <a:sym typeface="Arial"/>
              </a:defRPr>
            </a:lvl5pPr>
            <a:lvl6pPr indent="-228600" lvl="5" marL="2743200" marR="0" rtl="0" algn="l">
              <a:spcBef>
                <a:spcPts val="0"/>
              </a:spcBef>
              <a:spcAft>
                <a:spcPts val="0"/>
              </a:spcAft>
              <a:buSzPts val="1400"/>
              <a:buNone/>
              <a:defRPr b="0" i="0" sz="1800" u="none" cap="none" strike="noStrike">
                <a:latin typeface="Arial"/>
                <a:ea typeface="Arial"/>
                <a:cs typeface="Arial"/>
                <a:sym typeface="Arial"/>
              </a:defRPr>
            </a:lvl6pPr>
            <a:lvl7pPr indent="-228600" lvl="6" marL="3200400" marR="0" rtl="0" algn="l">
              <a:spcBef>
                <a:spcPts val="0"/>
              </a:spcBef>
              <a:spcAft>
                <a:spcPts val="0"/>
              </a:spcAft>
              <a:buSzPts val="1400"/>
              <a:buNone/>
              <a:defRPr b="0" i="0" sz="1800" u="none" cap="none" strike="noStrike">
                <a:latin typeface="Arial"/>
                <a:ea typeface="Arial"/>
                <a:cs typeface="Arial"/>
                <a:sym typeface="Arial"/>
              </a:defRPr>
            </a:lvl7pPr>
            <a:lvl8pPr indent="-228600" lvl="7" marL="3657600" marR="0" rtl="0" algn="l">
              <a:spcBef>
                <a:spcPts val="0"/>
              </a:spcBef>
              <a:spcAft>
                <a:spcPts val="0"/>
              </a:spcAft>
              <a:buSzPts val="1400"/>
              <a:buNone/>
              <a:defRPr b="0" i="0" sz="1800" u="none" cap="none" strike="noStrike">
                <a:latin typeface="Arial"/>
                <a:ea typeface="Arial"/>
                <a:cs typeface="Arial"/>
                <a:sym typeface="Arial"/>
              </a:defRPr>
            </a:lvl8pPr>
            <a:lvl9pPr indent="-228600" lvl="8" marL="4114800" marR="0" rtl="0" algn="l">
              <a:spcBef>
                <a:spcPts val="0"/>
              </a:spcBef>
              <a:spcAft>
                <a:spcPts val="0"/>
              </a:spcAft>
              <a:buSzPts val="1400"/>
              <a:buNone/>
              <a:defRPr b="0" i="0" sz="1800" u="none" cap="none" strike="noStrike">
                <a:latin typeface="Arial"/>
                <a:ea typeface="Arial"/>
                <a:cs typeface="Arial"/>
                <a:sym typeface="Arial"/>
              </a:defRPr>
            </a:lvl9pPr>
          </a:lstStyle>
          <a:p/>
        </p:txBody>
      </p:sp>
      <p:sp>
        <p:nvSpPr>
          <p:cNvPr id="142" name="Google Shape;142;p19"/>
          <p:cNvSpPr txBox="1"/>
          <p:nvPr/>
        </p:nvSpPr>
        <p:spPr>
          <a:xfrm>
            <a:off x="487026" y="6192735"/>
            <a:ext cx="3322200" cy="18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600"/>
              <a:buFont typeface="Arial"/>
              <a:buNone/>
            </a:pPr>
            <a:r>
              <a:rPr b="0" i="0" lang="en-US" sz="700" u="none" cap="none" strike="noStrike">
                <a:solidFill>
                  <a:schemeClr val="lt1"/>
                </a:solidFill>
                <a:latin typeface="Arial"/>
                <a:ea typeface="Arial"/>
                <a:cs typeface="Arial"/>
                <a:sym typeface="Arial"/>
              </a:rPr>
              <a:t>© </a:t>
            </a:r>
            <a:r>
              <a:rPr lang="en-US" sz="700">
                <a:solidFill>
                  <a:schemeClr val="lt1"/>
                </a:solidFill>
              </a:rPr>
              <a:t>2023 </a:t>
            </a:r>
            <a:r>
              <a:rPr b="0" i="0" lang="en-US" sz="700" u="none" cap="none" strike="noStrike">
                <a:solidFill>
                  <a:schemeClr val="lt1"/>
                </a:solidFill>
                <a:latin typeface="Arial"/>
                <a:ea typeface="Arial"/>
                <a:cs typeface="Arial"/>
                <a:sym typeface="Arial"/>
              </a:rPr>
              <a:t>Bloomberg Finance L.P. All rights reserved.</a:t>
            </a:r>
            <a:endParaRPr sz="1500"/>
          </a:p>
        </p:txBody>
      </p:sp>
      <p:pic>
        <p:nvPicPr>
          <p:cNvPr id="143" name="Google Shape;143;p19"/>
          <p:cNvPicPr preferRelativeResize="0"/>
          <p:nvPr/>
        </p:nvPicPr>
        <p:blipFill rotWithShape="1">
          <a:blip r:embed="rId3">
            <a:alphaModFix/>
          </a:blip>
          <a:srcRect b="0" l="0" r="0" t="0"/>
          <a:stretch/>
        </p:blipFill>
        <p:spPr>
          <a:xfrm>
            <a:off x="538783" y="5850813"/>
            <a:ext cx="2614648" cy="237899"/>
          </a:xfrm>
          <a:prstGeom prst="rect">
            <a:avLst/>
          </a:prstGeom>
          <a:noFill/>
          <a:ln>
            <a:noFill/>
          </a:ln>
        </p:spPr>
      </p:pic>
      <p:pic>
        <p:nvPicPr>
          <p:cNvPr id="144" name="Google Shape;144;p19"/>
          <p:cNvPicPr preferRelativeResize="0"/>
          <p:nvPr/>
        </p:nvPicPr>
        <p:blipFill rotWithShape="1">
          <a:blip r:embed="rId4">
            <a:alphaModFix/>
          </a:blip>
          <a:srcRect b="0" l="0" r="0" t="0"/>
          <a:stretch/>
        </p:blipFill>
        <p:spPr>
          <a:xfrm rot="5400000">
            <a:off x="9058295" y="1667054"/>
            <a:ext cx="3686073" cy="1489075"/>
          </a:xfrm>
          <a:prstGeom prst="rect">
            <a:avLst/>
          </a:prstGeom>
          <a:noFill/>
          <a:ln>
            <a:noFill/>
          </a:ln>
        </p:spPr>
      </p:pic>
      <p:sp>
        <p:nvSpPr>
          <p:cNvPr id="145" name="Google Shape;145;p19"/>
          <p:cNvSpPr txBox="1"/>
          <p:nvPr>
            <p:ph idx="12" type="sldNum"/>
          </p:nvPr>
        </p:nvSpPr>
        <p:spPr>
          <a:xfrm>
            <a:off x="11409045" y="6333134"/>
            <a:ext cx="731700" cy="5250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1_Title Design 1">
  <p:cSld name="21_Title Design 1">
    <p:spTree>
      <p:nvGrpSpPr>
        <p:cNvPr id="146" name="Shape 146"/>
        <p:cNvGrpSpPr/>
        <p:nvPr/>
      </p:nvGrpSpPr>
      <p:grpSpPr>
        <a:xfrm>
          <a:off x="0" y="0"/>
          <a:ext cx="0" cy="0"/>
          <a:chOff x="0" y="0"/>
          <a:chExt cx="0" cy="0"/>
        </a:xfrm>
      </p:grpSpPr>
      <p:pic>
        <p:nvPicPr>
          <p:cNvPr id="147" name="Google Shape;147;p20"/>
          <p:cNvPicPr preferRelativeResize="0"/>
          <p:nvPr/>
        </p:nvPicPr>
        <p:blipFill rotWithShape="1">
          <a:blip r:embed="rId2">
            <a:alphaModFix/>
          </a:blip>
          <a:srcRect b="3499" l="5990" r="35618" t="50270"/>
          <a:stretch/>
        </p:blipFill>
        <p:spPr>
          <a:xfrm>
            <a:off x="0" y="0"/>
            <a:ext cx="12191997" cy="4171498"/>
          </a:xfrm>
          <a:prstGeom prst="rect">
            <a:avLst/>
          </a:prstGeom>
          <a:noFill/>
          <a:ln>
            <a:noFill/>
          </a:ln>
        </p:spPr>
      </p:pic>
      <p:sp>
        <p:nvSpPr>
          <p:cNvPr id="148" name="Google Shape;148;p20"/>
          <p:cNvSpPr txBox="1"/>
          <p:nvPr/>
        </p:nvSpPr>
        <p:spPr>
          <a:xfrm>
            <a:off x="423335" y="6581775"/>
            <a:ext cx="3934800" cy="2154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800"/>
              <a:buFont typeface="Arial"/>
              <a:buNone/>
            </a:pPr>
            <a:r>
              <a:rPr b="0" i="0" lang="en-US" sz="800" u="none" cap="none" strike="noStrike">
                <a:solidFill>
                  <a:schemeClr val="dk1"/>
                </a:solidFill>
                <a:latin typeface="Arial"/>
                <a:ea typeface="Arial"/>
                <a:cs typeface="Arial"/>
                <a:sym typeface="Arial"/>
              </a:rPr>
              <a:t>© 2018 Bloomberg Finance L.P. All rights reserved.</a:t>
            </a:r>
            <a:endParaRPr/>
          </a:p>
        </p:txBody>
      </p:sp>
      <p:sp>
        <p:nvSpPr>
          <p:cNvPr id="149" name="Google Shape;149;p20"/>
          <p:cNvSpPr txBox="1"/>
          <p:nvPr>
            <p:ph idx="1" type="body"/>
          </p:nvPr>
        </p:nvSpPr>
        <p:spPr>
          <a:xfrm>
            <a:off x="538784" y="525446"/>
            <a:ext cx="3722700" cy="219900"/>
          </a:xfrm>
          <a:prstGeom prst="rect">
            <a:avLst/>
          </a:prstGeom>
          <a:noFill/>
          <a:ln>
            <a:noFill/>
          </a:ln>
        </p:spPr>
        <p:txBody>
          <a:bodyPr anchorCtr="0" anchor="t" bIns="0" lIns="0" spcFirstLastPara="1" rIns="0" wrap="square" tIns="0">
            <a:noAutofit/>
          </a:bodyPr>
          <a:lstStyle>
            <a:lvl1pPr indent="-228600" lvl="0" marL="457200" marR="0" rtl="0" algn="l">
              <a:spcBef>
                <a:spcPts val="0"/>
              </a:spcBef>
              <a:spcAft>
                <a:spcPts val="0"/>
              </a:spcAft>
              <a:buSzPts val="1400"/>
              <a:buNone/>
              <a:defRPr b="1" i="0" sz="1800" u="none" cap="none" strike="noStrike">
                <a:solidFill>
                  <a:schemeClr val="lt1"/>
                </a:solidFill>
                <a:latin typeface="Arial"/>
                <a:ea typeface="Arial"/>
                <a:cs typeface="Arial"/>
                <a:sym typeface="Arial"/>
              </a:defRPr>
            </a:lvl1pPr>
            <a:lvl2pPr indent="-228600" lvl="1" marL="914400" marR="0" rtl="0" algn="l">
              <a:spcBef>
                <a:spcPts val="0"/>
              </a:spcBef>
              <a:spcAft>
                <a:spcPts val="0"/>
              </a:spcAft>
              <a:buSzPts val="1400"/>
              <a:buNone/>
              <a:defRPr b="0" i="0" sz="1800" u="none" cap="none" strike="noStrike">
                <a:latin typeface="Arial"/>
                <a:ea typeface="Arial"/>
                <a:cs typeface="Arial"/>
                <a:sym typeface="Arial"/>
              </a:defRPr>
            </a:lvl2pPr>
            <a:lvl3pPr indent="-228600" lvl="2" marL="1371600" marR="0" rtl="0" algn="l">
              <a:spcBef>
                <a:spcPts val="0"/>
              </a:spcBef>
              <a:spcAft>
                <a:spcPts val="0"/>
              </a:spcAft>
              <a:buSzPts val="1400"/>
              <a:buNone/>
              <a:defRPr b="0" i="0" sz="1800" u="none" cap="none" strike="noStrike">
                <a:latin typeface="Arial"/>
                <a:ea typeface="Arial"/>
                <a:cs typeface="Arial"/>
                <a:sym typeface="Arial"/>
              </a:defRPr>
            </a:lvl3pPr>
            <a:lvl4pPr indent="-228600" lvl="3" marL="1828800" marR="0" rtl="0" algn="l">
              <a:spcBef>
                <a:spcPts val="0"/>
              </a:spcBef>
              <a:spcAft>
                <a:spcPts val="0"/>
              </a:spcAft>
              <a:buSzPts val="1400"/>
              <a:buNone/>
              <a:defRPr b="0" i="0" sz="1800" u="none" cap="none" strike="noStrike">
                <a:latin typeface="Arial"/>
                <a:ea typeface="Arial"/>
                <a:cs typeface="Arial"/>
                <a:sym typeface="Arial"/>
              </a:defRPr>
            </a:lvl4pPr>
            <a:lvl5pPr indent="-228600" lvl="4" marL="2286000" marR="0" rtl="0" algn="l">
              <a:spcBef>
                <a:spcPts val="0"/>
              </a:spcBef>
              <a:spcAft>
                <a:spcPts val="0"/>
              </a:spcAft>
              <a:buSzPts val="1400"/>
              <a:buNone/>
              <a:defRPr b="0" i="0" sz="1800" u="none" cap="none" strike="noStrike">
                <a:latin typeface="Arial"/>
                <a:ea typeface="Arial"/>
                <a:cs typeface="Arial"/>
                <a:sym typeface="Arial"/>
              </a:defRPr>
            </a:lvl5pPr>
            <a:lvl6pPr indent="-228600" lvl="5" marL="2743200" marR="0" rtl="0" algn="l">
              <a:spcBef>
                <a:spcPts val="0"/>
              </a:spcBef>
              <a:spcAft>
                <a:spcPts val="0"/>
              </a:spcAft>
              <a:buSzPts val="1400"/>
              <a:buNone/>
              <a:defRPr b="0" i="0" sz="1800" u="none" cap="none" strike="noStrike">
                <a:latin typeface="Arial"/>
                <a:ea typeface="Arial"/>
                <a:cs typeface="Arial"/>
                <a:sym typeface="Arial"/>
              </a:defRPr>
            </a:lvl6pPr>
            <a:lvl7pPr indent="-228600" lvl="6" marL="3200400" marR="0" rtl="0" algn="l">
              <a:spcBef>
                <a:spcPts val="0"/>
              </a:spcBef>
              <a:spcAft>
                <a:spcPts val="0"/>
              </a:spcAft>
              <a:buSzPts val="1400"/>
              <a:buNone/>
              <a:defRPr b="0" i="0" sz="1800" u="none" cap="none" strike="noStrike">
                <a:latin typeface="Arial"/>
                <a:ea typeface="Arial"/>
                <a:cs typeface="Arial"/>
                <a:sym typeface="Arial"/>
              </a:defRPr>
            </a:lvl7pPr>
            <a:lvl8pPr indent="-228600" lvl="7" marL="3657600" marR="0" rtl="0" algn="l">
              <a:spcBef>
                <a:spcPts val="0"/>
              </a:spcBef>
              <a:spcAft>
                <a:spcPts val="0"/>
              </a:spcAft>
              <a:buSzPts val="1400"/>
              <a:buNone/>
              <a:defRPr b="0" i="0" sz="1800" u="none" cap="none" strike="noStrike">
                <a:latin typeface="Arial"/>
                <a:ea typeface="Arial"/>
                <a:cs typeface="Arial"/>
                <a:sym typeface="Arial"/>
              </a:defRPr>
            </a:lvl8pPr>
            <a:lvl9pPr indent="-228600" lvl="8" marL="4114800" marR="0" rtl="0" algn="l">
              <a:spcBef>
                <a:spcPts val="0"/>
              </a:spcBef>
              <a:spcAft>
                <a:spcPts val="0"/>
              </a:spcAft>
              <a:buSzPts val="1400"/>
              <a:buNone/>
              <a:defRPr b="0" i="0" sz="1800" u="none" cap="none" strike="noStrike">
                <a:latin typeface="Arial"/>
                <a:ea typeface="Arial"/>
                <a:cs typeface="Arial"/>
                <a:sym typeface="Arial"/>
              </a:defRPr>
            </a:lvl9pPr>
          </a:lstStyle>
          <a:p/>
        </p:txBody>
      </p:sp>
      <p:sp>
        <p:nvSpPr>
          <p:cNvPr id="150" name="Google Shape;150;p20"/>
          <p:cNvSpPr txBox="1"/>
          <p:nvPr/>
        </p:nvSpPr>
        <p:spPr>
          <a:xfrm>
            <a:off x="487026" y="6192735"/>
            <a:ext cx="3322200" cy="18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600"/>
              <a:buFont typeface="Arial"/>
              <a:buNone/>
            </a:pPr>
            <a:r>
              <a:rPr b="0" i="0" lang="en-US" sz="700" u="none" cap="none" strike="noStrike">
                <a:solidFill>
                  <a:schemeClr val="lt1"/>
                </a:solidFill>
                <a:latin typeface="Arial"/>
                <a:ea typeface="Arial"/>
                <a:cs typeface="Arial"/>
                <a:sym typeface="Arial"/>
              </a:rPr>
              <a:t>© </a:t>
            </a:r>
            <a:r>
              <a:rPr lang="en-US" sz="700">
                <a:solidFill>
                  <a:schemeClr val="lt1"/>
                </a:solidFill>
              </a:rPr>
              <a:t>2023</a:t>
            </a:r>
            <a:r>
              <a:rPr b="0" i="0" lang="en-US" sz="700" u="none" cap="none" strike="noStrike">
                <a:solidFill>
                  <a:schemeClr val="lt1"/>
                </a:solidFill>
                <a:latin typeface="Arial"/>
                <a:ea typeface="Arial"/>
                <a:cs typeface="Arial"/>
                <a:sym typeface="Arial"/>
              </a:rPr>
              <a:t> Bloomberg Finance L.P. All rights reserved.</a:t>
            </a:r>
            <a:endParaRPr sz="1500"/>
          </a:p>
        </p:txBody>
      </p:sp>
      <p:sp>
        <p:nvSpPr>
          <p:cNvPr id="151" name="Google Shape;151;p20"/>
          <p:cNvSpPr txBox="1"/>
          <p:nvPr>
            <p:ph type="title"/>
          </p:nvPr>
        </p:nvSpPr>
        <p:spPr>
          <a:xfrm>
            <a:off x="545255" y="1148919"/>
            <a:ext cx="9422700" cy="1226700"/>
          </a:xfrm>
          <a:prstGeom prst="rect">
            <a:avLst/>
          </a:prstGeom>
          <a:noFill/>
          <a:ln>
            <a:noFill/>
          </a:ln>
        </p:spPr>
        <p:txBody>
          <a:bodyPr anchorCtr="0" anchor="t" bIns="0" lIns="0" spcFirstLastPara="1" rIns="0" wrap="square" tIns="0">
            <a:noAutofit/>
          </a:bodyPr>
          <a:lstStyle>
            <a:lvl1pPr lvl="0" marR="0" rtl="0" algn="l">
              <a:lnSpc>
                <a:spcPct val="100000"/>
              </a:lnSpc>
              <a:spcBef>
                <a:spcPts val="0"/>
              </a:spcBef>
              <a:spcAft>
                <a:spcPts val="0"/>
              </a:spcAft>
              <a:buSzPts val="1400"/>
              <a:buNone/>
              <a:defRPr b="1" i="0" sz="4000" u="none" cap="none" strike="noStrike">
                <a:solidFill>
                  <a:schemeClr val="lt1"/>
                </a:solidFill>
                <a:latin typeface="Arial"/>
                <a:ea typeface="Arial"/>
                <a:cs typeface="Arial"/>
                <a:sym typeface="Arial"/>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
        <p:nvSpPr>
          <p:cNvPr id="152" name="Google Shape;152;p20"/>
          <p:cNvSpPr txBox="1"/>
          <p:nvPr>
            <p:ph idx="2" type="body"/>
          </p:nvPr>
        </p:nvSpPr>
        <p:spPr>
          <a:xfrm>
            <a:off x="548618" y="2579995"/>
            <a:ext cx="9419400" cy="2512800"/>
          </a:xfrm>
          <a:prstGeom prst="rect">
            <a:avLst/>
          </a:prstGeom>
          <a:noFill/>
          <a:ln>
            <a:noFill/>
          </a:ln>
        </p:spPr>
        <p:txBody>
          <a:bodyPr anchorCtr="0" anchor="t" bIns="0" lIns="0" spcFirstLastPara="1" rIns="0" wrap="square" tIns="0">
            <a:noAutofit/>
          </a:bodyPr>
          <a:lstStyle>
            <a:lvl1pPr indent="-228600" lvl="0" marL="457200" marR="0" rtl="0" algn="l">
              <a:lnSpc>
                <a:spcPct val="100000"/>
              </a:lnSpc>
              <a:spcBef>
                <a:spcPts val="0"/>
              </a:spcBef>
              <a:spcAft>
                <a:spcPts val="0"/>
              </a:spcAft>
              <a:buClr>
                <a:schemeClr val="lt1"/>
              </a:buClr>
              <a:buSzPts val="1800"/>
              <a:buFont typeface="Arial"/>
              <a:buNone/>
              <a:defRPr b="0" i="0" sz="1800" u="none" cap="none" strike="noStrike">
                <a:solidFill>
                  <a:schemeClr val="lt1"/>
                </a:solidFill>
                <a:latin typeface="Arial"/>
                <a:ea typeface="Arial"/>
                <a:cs typeface="Arial"/>
                <a:sym typeface="Arial"/>
              </a:defRPr>
            </a:lvl1pPr>
            <a:lvl2pPr indent="-228600" lvl="1" marL="914400" marR="0" rtl="0" algn="l">
              <a:spcBef>
                <a:spcPts val="0"/>
              </a:spcBef>
              <a:spcAft>
                <a:spcPts val="0"/>
              </a:spcAft>
              <a:buSzPts val="1400"/>
              <a:buNone/>
              <a:defRPr b="0" i="0" sz="1051" u="none" cap="none" strike="noStrike">
                <a:latin typeface="Arial"/>
                <a:ea typeface="Arial"/>
                <a:cs typeface="Arial"/>
                <a:sym typeface="Arial"/>
              </a:defRPr>
            </a:lvl2pPr>
            <a:lvl3pPr indent="-228600" lvl="2" marL="1371600" marR="0" rtl="0" algn="l">
              <a:spcBef>
                <a:spcPts val="0"/>
              </a:spcBef>
              <a:spcAft>
                <a:spcPts val="0"/>
              </a:spcAft>
              <a:buSzPts val="1400"/>
              <a:buNone/>
              <a:defRPr b="0" i="0" sz="1051" u="none" cap="none" strike="noStrike">
                <a:latin typeface="Arial"/>
                <a:ea typeface="Arial"/>
                <a:cs typeface="Arial"/>
                <a:sym typeface="Arial"/>
              </a:defRPr>
            </a:lvl3pPr>
            <a:lvl4pPr indent="-228600" lvl="3" marL="1828800" marR="0" rtl="0" algn="l">
              <a:spcBef>
                <a:spcPts val="0"/>
              </a:spcBef>
              <a:spcAft>
                <a:spcPts val="0"/>
              </a:spcAft>
              <a:buSzPts val="1400"/>
              <a:buNone/>
              <a:defRPr b="0" i="0" sz="1051" u="none" cap="none" strike="noStrike">
                <a:latin typeface="Arial"/>
                <a:ea typeface="Arial"/>
                <a:cs typeface="Arial"/>
                <a:sym typeface="Arial"/>
              </a:defRPr>
            </a:lvl4pPr>
            <a:lvl5pPr indent="-228600" lvl="4" marL="2286000" marR="0" rtl="0" algn="l">
              <a:spcBef>
                <a:spcPts val="0"/>
              </a:spcBef>
              <a:spcAft>
                <a:spcPts val="0"/>
              </a:spcAft>
              <a:buSzPts val="1400"/>
              <a:buNone/>
              <a:defRPr b="0" i="0" sz="1051" u="none" cap="none" strike="noStrike">
                <a:latin typeface="Arial"/>
                <a:ea typeface="Arial"/>
                <a:cs typeface="Arial"/>
                <a:sym typeface="Arial"/>
              </a:defRPr>
            </a:lvl5pPr>
            <a:lvl6pPr indent="-228600" lvl="5" marL="2743200" marR="0" rtl="0" algn="l">
              <a:spcBef>
                <a:spcPts val="0"/>
              </a:spcBef>
              <a:spcAft>
                <a:spcPts val="0"/>
              </a:spcAft>
              <a:buSzPts val="1400"/>
              <a:buNone/>
              <a:defRPr b="0" i="0" sz="1800" u="none" cap="none" strike="noStrike">
                <a:latin typeface="Arial"/>
                <a:ea typeface="Arial"/>
                <a:cs typeface="Arial"/>
                <a:sym typeface="Arial"/>
              </a:defRPr>
            </a:lvl6pPr>
            <a:lvl7pPr indent="-228600" lvl="6" marL="3200400" marR="0" rtl="0" algn="l">
              <a:spcBef>
                <a:spcPts val="0"/>
              </a:spcBef>
              <a:spcAft>
                <a:spcPts val="0"/>
              </a:spcAft>
              <a:buSzPts val="1400"/>
              <a:buNone/>
              <a:defRPr b="0" i="0" sz="1800" u="none" cap="none" strike="noStrike">
                <a:latin typeface="Arial"/>
                <a:ea typeface="Arial"/>
                <a:cs typeface="Arial"/>
                <a:sym typeface="Arial"/>
              </a:defRPr>
            </a:lvl7pPr>
            <a:lvl8pPr indent="-228600" lvl="7" marL="3657600" marR="0" rtl="0" algn="l">
              <a:spcBef>
                <a:spcPts val="0"/>
              </a:spcBef>
              <a:spcAft>
                <a:spcPts val="0"/>
              </a:spcAft>
              <a:buSzPts val="1400"/>
              <a:buNone/>
              <a:defRPr b="0" i="0" sz="1800" u="none" cap="none" strike="noStrike">
                <a:latin typeface="Arial"/>
                <a:ea typeface="Arial"/>
                <a:cs typeface="Arial"/>
                <a:sym typeface="Arial"/>
              </a:defRPr>
            </a:lvl8pPr>
            <a:lvl9pPr indent="-228600" lvl="8" marL="4114800" marR="0" rtl="0" algn="l">
              <a:spcBef>
                <a:spcPts val="0"/>
              </a:spcBef>
              <a:spcAft>
                <a:spcPts val="0"/>
              </a:spcAft>
              <a:buSzPts val="1400"/>
              <a:buNone/>
              <a:defRPr b="0" i="0" sz="1800" u="none" cap="none" strike="noStrike">
                <a:latin typeface="Arial"/>
                <a:ea typeface="Arial"/>
                <a:cs typeface="Arial"/>
                <a:sym typeface="Arial"/>
              </a:defRPr>
            </a:lvl9pPr>
          </a:lstStyle>
          <a:p/>
        </p:txBody>
      </p:sp>
      <p:pic>
        <p:nvPicPr>
          <p:cNvPr id="153" name="Google Shape;153;p20"/>
          <p:cNvPicPr preferRelativeResize="0"/>
          <p:nvPr/>
        </p:nvPicPr>
        <p:blipFill rotWithShape="1">
          <a:blip r:embed="rId3">
            <a:alphaModFix/>
          </a:blip>
          <a:srcRect b="0" l="0" r="0" t="0"/>
          <a:stretch/>
        </p:blipFill>
        <p:spPr>
          <a:xfrm>
            <a:off x="538783" y="5850813"/>
            <a:ext cx="2614648" cy="237899"/>
          </a:xfrm>
          <a:prstGeom prst="rect">
            <a:avLst/>
          </a:prstGeom>
          <a:noFill/>
          <a:ln>
            <a:noFill/>
          </a:ln>
        </p:spPr>
      </p:pic>
      <p:pic>
        <p:nvPicPr>
          <p:cNvPr id="154" name="Google Shape;154;p20"/>
          <p:cNvPicPr preferRelativeResize="0"/>
          <p:nvPr/>
        </p:nvPicPr>
        <p:blipFill rotWithShape="1">
          <a:blip r:embed="rId4">
            <a:alphaModFix/>
          </a:blip>
          <a:srcRect b="0" l="0" r="0" t="0"/>
          <a:stretch/>
        </p:blipFill>
        <p:spPr>
          <a:xfrm>
            <a:off x="9967931" y="5798308"/>
            <a:ext cx="1574800" cy="636177"/>
          </a:xfrm>
          <a:prstGeom prst="rect">
            <a:avLst/>
          </a:prstGeom>
          <a:noFill/>
          <a:ln>
            <a:noFill/>
          </a:ln>
        </p:spPr>
      </p:pic>
      <p:sp>
        <p:nvSpPr>
          <p:cNvPr id="155" name="Google Shape;155;p20"/>
          <p:cNvSpPr txBox="1"/>
          <p:nvPr>
            <p:ph idx="12" type="sldNum"/>
          </p:nvPr>
        </p:nvSpPr>
        <p:spPr>
          <a:xfrm>
            <a:off x="11409045" y="6333134"/>
            <a:ext cx="731700" cy="5250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2_Title Design 1">
  <p:cSld name="22_Title Design 1">
    <p:spTree>
      <p:nvGrpSpPr>
        <p:cNvPr id="156" name="Shape 156"/>
        <p:cNvGrpSpPr/>
        <p:nvPr/>
      </p:nvGrpSpPr>
      <p:grpSpPr>
        <a:xfrm>
          <a:off x="0" y="0"/>
          <a:ext cx="0" cy="0"/>
          <a:chOff x="0" y="0"/>
          <a:chExt cx="0" cy="0"/>
        </a:xfrm>
      </p:grpSpPr>
      <p:pic>
        <p:nvPicPr>
          <p:cNvPr id="157" name="Google Shape;157;p21"/>
          <p:cNvPicPr preferRelativeResize="0"/>
          <p:nvPr/>
        </p:nvPicPr>
        <p:blipFill rotWithShape="1">
          <a:blip r:embed="rId2">
            <a:alphaModFix/>
          </a:blip>
          <a:srcRect b="3499" l="5990" r="35618" t="50270"/>
          <a:stretch/>
        </p:blipFill>
        <p:spPr>
          <a:xfrm>
            <a:off x="0" y="0"/>
            <a:ext cx="12191997" cy="4171498"/>
          </a:xfrm>
          <a:prstGeom prst="rect">
            <a:avLst/>
          </a:prstGeom>
          <a:noFill/>
          <a:ln>
            <a:noFill/>
          </a:ln>
        </p:spPr>
      </p:pic>
      <p:sp>
        <p:nvSpPr>
          <p:cNvPr id="158" name="Google Shape;158;p21"/>
          <p:cNvSpPr txBox="1"/>
          <p:nvPr/>
        </p:nvSpPr>
        <p:spPr>
          <a:xfrm>
            <a:off x="423335" y="6581775"/>
            <a:ext cx="3934800" cy="2154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800"/>
              <a:buFont typeface="Arial"/>
              <a:buNone/>
            </a:pPr>
            <a:r>
              <a:rPr b="0" i="0" lang="en-US" sz="800" u="none" cap="none" strike="noStrike">
                <a:solidFill>
                  <a:schemeClr val="dk1"/>
                </a:solidFill>
                <a:latin typeface="Arial"/>
                <a:ea typeface="Arial"/>
                <a:cs typeface="Arial"/>
                <a:sym typeface="Arial"/>
              </a:rPr>
              <a:t>© 2018 Bloomberg Finance L.P. All rights reserved.</a:t>
            </a:r>
            <a:endParaRPr/>
          </a:p>
        </p:txBody>
      </p:sp>
      <p:sp>
        <p:nvSpPr>
          <p:cNvPr id="159" name="Google Shape;159;p21"/>
          <p:cNvSpPr txBox="1"/>
          <p:nvPr>
            <p:ph idx="1" type="body"/>
          </p:nvPr>
        </p:nvSpPr>
        <p:spPr>
          <a:xfrm>
            <a:off x="538784" y="525446"/>
            <a:ext cx="3722700" cy="219900"/>
          </a:xfrm>
          <a:prstGeom prst="rect">
            <a:avLst/>
          </a:prstGeom>
          <a:noFill/>
          <a:ln>
            <a:noFill/>
          </a:ln>
        </p:spPr>
        <p:txBody>
          <a:bodyPr anchorCtr="0" anchor="t" bIns="0" lIns="0" spcFirstLastPara="1" rIns="0" wrap="square" tIns="0">
            <a:noAutofit/>
          </a:bodyPr>
          <a:lstStyle>
            <a:lvl1pPr indent="-228600" lvl="0" marL="457200" marR="0" rtl="0" algn="l">
              <a:spcBef>
                <a:spcPts val="0"/>
              </a:spcBef>
              <a:spcAft>
                <a:spcPts val="0"/>
              </a:spcAft>
              <a:buSzPts val="1400"/>
              <a:buNone/>
              <a:defRPr b="1" i="0" sz="1800" u="none" cap="none" strike="noStrike">
                <a:solidFill>
                  <a:schemeClr val="lt1"/>
                </a:solidFill>
                <a:latin typeface="Arial"/>
                <a:ea typeface="Arial"/>
                <a:cs typeface="Arial"/>
                <a:sym typeface="Arial"/>
              </a:defRPr>
            </a:lvl1pPr>
            <a:lvl2pPr indent="-228600" lvl="1" marL="914400" marR="0" rtl="0" algn="l">
              <a:spcBef>
                <a:spcPts val="0"/>
              </a:spcBef>
              <a:spcAft>
                <a:spcPts val="0"/>
              </a:spcAft>
              <a:buSzPts val="1400"/>
              <a:buNone/>
              <a:defRPr b="0" i="0" sz="1800" u="none" cap="none" strike="noStrike">
                <a:latin typeface="Arial"/>
                <a:ea typeface="Arial"/>
                <a:cs typeface="Arial"/>
                <a:sym typeface="Arial"/>
              </a:defRPr>
            </a:lvl2pPr>
            <a:lvl3pPr indent="-228600" lvl="2" marL="1371600" marR="0" rtl="0" algn="l">
              <a:spcBef>
                <a:spcPts val="0"/>
              </a:spcBef>
              <a:spcAft>
                <a:spcPts val="0"/>
              </a:spcAft>
              <a:buSzPts val="1400"/>
              <a:buNone/>
              <a:defRPr b="0" i="0" sz="1800" u="none" cap="none" strike="noStrike">
                <a:latin typeface="Arial"/>
                <a:ea typeface="Arial"/>
                <a:cs typeface="Arial"/>
                <a:sym typeface="Arial"/>
              </a:defRPr>
            </a:lvl3pPr>
            <a:lvl4pPr indent="-228600" lvl="3" marL="1828800" marR="0" rtl="0" algn="l">
              <a:spcBef>
                <a:spcPts val="0"/>
              </a:spcBef>
              <a:spcAft>
                <a:spcPts val="0"/>
              </a:spcAft>
              <a:buSzPts val="1400"/>
              <a:buNone/>
              <a:defRPr b="0" i="0" sz="1800" u="none" cap="none" strike="noStrike">
                <a:latin typeface="Arial"/>
                <a:ea typeface="Arial"/>
                <a:cs typeface="Arial"/>
                <a:sym typeface="Arial"/>
              </a:defRPr>
            </a:lvl4pPr>
            <a:lvl5pPr indent="-228600" lvl="4" marL="2286000" marR="0" rtl="0" algn="l">
              <a:spcBef>
                <a:spcPts val="0"/>
              </a:spcBef>
              <a:spcAft>
                <a:spcPts val="0"/>
              </a:spcAft>
              <a:buSzPts val="1400"/>
              <a:buNone/>
              <a:defRPr b="0" i="0" sz="1800" u="none" cap="none" strike="noStrike">
                <a:latin typeface="Arial"/>
                <a:ea typeface="Arial"/>
                <a:cs typeface="Arial"/>
                <a:sym typeface="Arial"/>
              </a:defRPr>
            </a:lvl5pPr>
            <a:lvl6pPr indent="-228600" lvl="5" marL="2743200" marR="0" rtl="0" algn="l">
              <a:spcBef>
                <a:spcPts val="0"/>
              </a:spcBef>
              <a:spcAft>
                <a:spcPts val="0"/>
              </a:spcAft>
              <a:buSzPts val="1400"/>
              <a:buNone/>
              <a:defRPr b="0" i="0" sz="1800" u="none" cap="none" strike="noStrike">
                <a:latin typeface="Arial"/>
                <a:ea typeface="Arial"/>
                <a:cs typeface="Arial"/>
                <a:sym typeface="Arial"/>
              </a:defRPr>
            </a:lvl6pPr>
            <a:lvl7pPr indent="-228600" lvl="6" marL="3200400" marR="0" rtl="0" algn="l">
              <a:spcBef>
                <a:spcPts val="0"/>
              </a:spcBef>
              <a:spcAft>
                <a:spcPts val="0"/>
              </a:spcAft>
              <a:buSzPts val="1400"/>
              <a:buNone/>
              <a:defRPr b="0" i="0" sz="1800" u="none" cap="none" strike="noStrike">
                <a:latin typeface="Arial"/>
                <a:ea typeface="Arial"/>
                <a:cs typeface="Arial"/>
                <a:sym typeface="Arial"/>
              </a:defRPr>
            </a:lvl7pPr>
            <a:lvl8pPr indent="-228600" lvl="7" marL="3657600" marR="0" rtl="0" algn="l">
              <a:spcBef>
                <a:spcPts val="0"/>
              </a:spcBef>
              <a:spcAft>
                <a:spcPts val="0"/>
              </a:spcAft>
              <a:buSzPts val="1400"/>
              <a:buNone/>
              <a:defRPr b="0" i="0" sz="1800" u="none" cap="none" strike="noStrike">
                <a:latin typeface="Arial"/>
                <a:ea typeface="Arial"/>
                <a:cs typeface="Arial"/>
                <a:sym typeface="Arial"/>
              </a:defRPr>
            </a:lvl8pPr>
            <a:lvl9pPr indent="-228600" lvl="8" marL="4114800" marR="0" rtl="0" algn="l">
              <a:spcBef>
                <a:spcPts val="0"/>
              </a:spcBef>
              <a:spcAft>
                <a:spcPts val="0"/>
              </a:spcAft>
              <a:buSzPts val="1400"/>
              <a:buNone/>
              <a:defRPr b="0" i="0" sz="1800" u="none" cap="none" strike="noStrike">
                <a:latin typeface="Arial"/>
                <a:ea typeface="Arial"/>
                <a:cs typeface="Arial"/>
                <a:sym typeface="Arial"/>
              </a:defRPr>
            </a:lvl9pPr>
          </a:lstStyle>
          <a:p/>
        </p:txBody>
      </p:sp>
      <p:sp>
        <p:nvSpPr>
          <p:cNvPr id="160" name="Google Shape;160;p21"/>
          <p:cNvSpPr txBox="1"/>
          <p:nvPr>
            <p:ph idx="2" type="body"/>
          </p:nvPr>
        </p:nvSpPr>
        <p:spPr>
          <a:xfrm>
            <a:off x="548618" y="2578387"/>
            <a:ext cx="9419400" cy="876000"/>
          </a:xfrm>
          <a:prstGeom prst="rect">
            <a:avLst/>
          </a:prstGeom>
          <a:noFill/>
          <a:ln>
            <a:noFill/>
          </a:ln>
        </p:spPr>
        <p:txBody>
          <a:bodyPr anchorCtr="0" anchor="t" bIns="0" lIns="0" spcFirstLastPara="1" rIns="0" wrap="square" tIns="0">
            <a:noAutofit/>
          </a:bodyPr>
          <a:lstStyle>
            <a:lvl1pPr indent="-228600" lvl="0" marL="457200" marR="0" rtl="0" algn="l">
              <a:lnSpc>
                <a:spcPct val="100000"/>
              </a:lnSpc>
              <a:spcBef>
                <a:spcPts val="0"/>
              </a:spcBef>
              <a:spcAft>
                <a:spcPts val="0"/>
              </a:spcAft>
              <a:buClr>
                <a:schemeClr val="lt1"/>
              </a:buClr>
              <a:buSzPts val="1800"/>
              <a:buFont typeface="Arial"/>
              <a:buNone/>
              <a:defRPr b="0" i="0" sz="1800" u="none" cap="none" strike="noStrike">
                <a:solidFill>
                  <a:schemeClr val="lt1"/>
                </a:solidFill>
                <a:latin typeface="Arial"/>
                <a:ea typeface="Arial"/>
                <a:cs typeface="Arial"/>
                <a:sym typeface="Arial"/>
              </a:defRPr>
            </a:lvl1pPr>
            <a:lvl2pPr indent="-228600" lvl="1" marL="914400" marR="0" rtl="0" algn="l">
              <a:spcBef>
                <a:spcPts val="0"/>
              </a:spcBef>
              <a:spcAft>
                <a:spcPts val="0"/>
              </a:spcAft>
              <a:buSzPts val="1400"/>
              <a:buNone/>
              <a:defRPr b="0" i="0" sz="1051" u="none" cap="none" strike="noStrike">
                <a:latin typeface="Arial"/>
                <a:ea typeface="Arial"/>
                <a:cs typeface="Arial"/>
                <a:sym typeface="Arial"/>
              </a:defRPr>
            </a:lvl2pPr>
            <a:lvl3pPr indent="-228600" lvl="2" marL="1371600" marR="0" rtl="0" algn="l">
              <a:spcBef>
                <a:spcPts val="0"/>
              </a:spcBef>
              <a:spcAft>
                <a:spcPts val="0"/>
              </a:spcAft>
              <a:buSzPts val="1400"/>
              <a:buNone/>
              <a:defRPr b="0" i="0" sz="1051" u="none" cap="none" strike="noStrike">
                <a:latin typeface="Arial"/>
                <a:ea typeface="Arial"/>
                <a:cs typeface="Arial"/>
                <a:sym typeface="Arial"/>
              </a:defRPr>
            </a:lvl3pPr>
            <a:lvl4pPr indent="-228600" lvl="3" marL="1828800" marR="0" rtl="0" algn="l">
              <a:spcBef>
                <a:spcPts val="0"/>
              </a:spcBef>
              <a:spcAft>
                <a:spcPts val="0"/>
              </a:spcAft>
              <a:buSzPts val="1400"/>
              <a:buNone/>
              <a:defRPr b="0" i="0" sz="1051" u="none" cap="none" strike="noStrike">
                <a:latin typeface="Arial"/>
                <a:ea typeface="Arial"/>
                <a:cs typeface="Arial"/>
                <a:sym typeface="Arial"/>
              </a:defRPr>
            </a:lvl4pPr>
            <a:lvl5pPr indent="-228600" lvl="4" marL="2286000" marR="0" rtl="0" algn="l">
              <a:spcBef>
                <a:spcPts val="0"/>
              </a:spcBef>
              <a:spcAft>
                <a:spcPts val="0"/>
              </a:spcAft>
              <a:buSzPts val="1400"/>
              <a:buNone/>
              <a:defRPr b="0" i="0" sz="1051" u="none" cap="none" strike="noStrike">
                <a:latin typeface="Arial"/>
                <a:ea typeface="Arial"/>
                <a:cs typeface="Arial"/>
                <a:sym typeface="Arial"/>
              </a:defRPr>
            </a:lvl5pPr>
            <a:lvl6pPr indent="-228600" lvl="5" marL="2743200" marR="0" rtl="0" algn="l">
              <a:spcBef>
                <a:spcPts val="0"/>
              </a:spcBef>
              <a:spcAft>
                <a:spcPts val="0"/>
              </a:spcAft>
              <a:buSzPts val="1400"/>
              <a:buNone/>
              <a:defRPr b="0" i="0" sz="1800" u="none" cap="none" strike="noStrike">
                <a:latin typeface="Arial"/>
                <a:ea typeface="Arial"/>
                <a:cs typeface="Arial"/>
                <a:sym typeface="Arial"/>
              </a:defRPr>
            </a:lvl6pPr>
            <a:lvl7pPr indent="-228600" lvl="6" marL="3200400" marR="0" rtl="0" algn="l">
              <a:spcBef>
                <a:spcPts val="0"/>
              </a:spcBef>
              <a:spcAft>
                <a:spcPts val="0"/>
              </a:spcAft>
              <a:buSzPts val="1400"/>
              <a:buNone/>
              <a:defRPr b="0" i="0" sz="1800" u="none" cap="none" strike="noStrike">
                <a:latin typeface="Arial"/>
                <a:ea typeface="Arial"/>
                <a:cs typeface="Arial"/>
                <a:sym typeface="Arial"/>
              </a:defRPr>
            </a:lvl7pPr>
            <a:lvl8pPr indent="-228600" lvl="7" marL="3657600" marR="0" rtl="0" algn="l">
              <a:spcBef>
                <a:spcPts val="0"/>
              </a:spcBef>
              <a:spcAft>
                <a:spcPts val="0"/>
              </a:spcAft>
              <a:buSzPts val="1400"/>
              <a:buNone/>
              <a:defRPr b="0" i="0" sz="1800" u="none" cap="none" strike="noStrike">
                <a:latin typeface="Arial"/>
                <a:ea typeface="Arial"/>
                <a:cs typeface="Arial"/>
                <a:sym typeface="Arial"/>
              </a:defRPr>
            </a:lvl8pPr>
            <a:lvl9pPr indent="-228600" lvl="8" marL="4114800" marR="0" rtl="0" algn="l">
              <a:spcBef>
                <a:spcPts val="0"/>
              </a:spcBef>
              <a:spcAft>
                <a:spcPts val="0"/>
              </a:spcAft>
              <a:buSzPts val="1400"/>
              <a:buNone/>
              <a:defRPr b="0" i="0" sz="1800" u="none" cap="none" strike="noStrike">
                <a:latin typeface="Arial"/>
                <a:ea typeface="Arial"/>
                <a:cs typeface="Arial"/>
                <a:sym typeface="Arial"/>
              </a:defRPr>
            </a:lvl9pPr>
          </a:lstStyle>
          <a:p/>
        </p:txBody>
      </p:sp>
      <p:sp>
        <p:nvSpPr>
          <p:cNvPr id="161" name="Google Shape;161;p21"/>
          <p:cNvSpPr txBox="1"/>
          <p:nvPr/>
        </p:nvSpPr>
        <p:spPr>
          <a:xfrm>
            <a:off x="487026" y="6192735"/>
            <a:ext cx="3322200" cy="18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600"/>
              <a:buFont typeface="Arial"/>
              <a:buNone/>
            </a:pPr>
            <a:r>
              <a:rPr b="0" i="0" lang="en-US" sz="700" u="none" cap="none" strike="noStrike">
                <a:solidFill>
                  <a:schemeClr val="lt1"/>
                </a:solidFill>
                <a:latin typeface="Arial"/>
                <a:ea typeface="Arial"/>
                <a:cs typeface="Arial"/>
                <a:sym typeface="Arial"/>
              </a:rPr>
              <a:t>© </a:t>
            </a:r>
            <a:r>
              <a:rPr lang="en-US" sz="700">
                <a:solidFill>
                  <a:schemeClr val="lt1"/>
                </a:solidFill>
              </a:rPr>
              <a:t>2023</a:t>
            </a:r>
            <a:r>
              <a:rPr b="0" i="0" lang="en-US" sz="700" u="none" cap="none" strike="noStrike">
                <a:solidFill>
                  <a:schemeClr val="lt1"/>
                </a:solidFill>
                <a:latin typeface="Arial"/>
                <a:ea typeface="Arial"/>
                <a:cs typeface="Arial"/>
                <a:sym typeface="Arial"/>
              </a:rPr>
              <a:t> Bloomberg Finance L.P. All rights reserved.</a:t>
            </a:r>
            <a:endParaRPr sz="1500"/>
          </a:p>
        </p:txBody>
      </p:sp>
      <p:sp>
        <p:nvSpPr>
          <p:cNvPr id="162" name="Google Shape;162;p21"/>
          <p:cNvSpPr txBox="1"/>
          <p:nvPr>
            <p:ph type="title"/>
          </p:nvPr>
        </p:nvSpPr>
        <p:spPr>
          <a:xfrm>
            <a:off x="545255" y="1147311"/>
            <a:ext cx="9422700" cy="1226700"/>
          </a:xfrm>
          <a:prstGeom prst="rect">
            <a:avLst/>
          </a:prstGeom>
          <a:noFill/>
          <a:ln>
            <a:noFill/>
          </a:ln>
        </p:spPr>
        <p:txBody>
          <a:bodyPr anchorCtr="0" anchor="t" bIns="0" lIns="0" spcFirstLastPara="1" rIns="0" wrap="square" tIns="0">
            <a:noAutofit/>
          </a:bodyPr>
          <a:lstStyle>
            <a:lvl1pPr lvl="0" marR="0" rtl="0" algn="l">
              <a:lnSpc>
                <a:spcPct val="100000"/>
              </a:lnSpc>
              <a:spcBef>
                <a:spcPts val="0"/>
              </a:spcBef>
              <a:spcAft>
                <a:spcPts val="0"/>
              </a:spcAft>
              <a:buSzPts val="1400"/>
              <a:buNone/>
              <a:defRPr b="1" i="0" sz="4000" u="none" cap="none" strike="noStrike">
                <a:solidFill>
                  <a:schemeClr val="lt1"/>
                </a:solidFill>
                <a:latin typeface="Arial"/>
                <a:ea typeface="Arial"/>
                <a:cs typeface="Arial"/>
                <a:sym typeface="Arial"/>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pic>
        <p:nvPicPr>
          <p:cNvPr id="163" name="Google Shape;163;p21"/>
          <p:cNvPicPr preferRelativeResize="0"/>
          <p:nvPr/>
        </p:nvPicPr>
        <p:blipFill rotWithShape="1">
          <a:blip r:embed="rId3">
            <a:alphaModFix/>
          </a:blip>
          <a:srcRect b="0" l="0" r="0" t="0"/>
          <a:stretch/>
        </p:blipFill>
        <p:spPr>
          <a:xfrm>
            <a:off x="538783" y="5850813"/>
            <a:ext cx="2614648" cy="237899"/>
          </a:xfrm>
          <a:prstGeom prst="rect">
            <a:avLst/>
          </a:prstGeom>
          <a:noFill/>
          <a:ln>
            <a:noFill/>
          </a:ln>
        </p:spPr>
      </p:pic>
      <p:sp>
        <p:nvSpPr>
          <p:cNvPr id="164" name="Google Shape;164;p21"/>
          <p:cNvSpPr txBox="1"/>
          <p:nvPr>
            <p:ph idx="12" type="sldNum"/>
          </p:nvPr>
        </p:nvSpPr>
        <p:spPr>
          <a:xfrm>
            <a:off x="11409045" y="6333134"/>
            <a:ext cx="731700" cy="5250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Design 3">
  <p:cSld name="Slide Design 3">
    <p:spTree>
      <p:nvGrpSpPr>
        <p:cNvPr id="24" name="Shape 24"/>
        <p:cNvGrpSpPr/>
        <p:nvPr/>
      </p:nvGrpSpPr>
      <p:grpSpPr>
        <a:xfrm>
          <a:off x="0" y="0"/>
          <a:ext cx="0" cy="0"/>
          <a:chOff x="0" y="0"/>
          <a:chExt cx="0" cy="0"/>
        </a:xfrm>
      </p:grpSpPr>
      <p:pic>
        <p:nvPicPr>
          <p:cNvPr id="25" name="Google Shape;25;p3"/>
          <p:cNvPicPr preferRelativeResize="0"/>
          <p:nvPr/>
        </p:nvPicPr>
        <p:blipFill rotWithShape="1">
          <a:blip r:embed="rId2">
            <a:alphaModFix/>
          </a:blip>
          <a:srcRect b="0" l="-29031" r="0" t="0"/>
          <a:stretch/>
        </p:blipFill>
        <p:spPr>
          <a:xfrm>
            <a:off x="0" y="5796766"/>
            <a:ext cx="12192000" cy="1061234"/>
          </a:xfrm>
          <a:prstGeom prst="rect">
            <a:avLst/>
          </a:prstGeom>
          <a:noFill/>
          <a:ln>
            <a:noFill/>
          </a:ln>
        </p:spPr>
      </p:pic>
      <p:sp>
        <p:nvSpPr>
          <p:cNvPr id="26" name="Google Shape;26;p3"/>
          <p:cNvSpPr txBox="1"/>
          <p:nvPr/>
        </p:nvSpPr>
        <p:spPr>
          <a:xfrm>
            <a:off x="423335" y="6581775"/>
            <a:ext cx="3934884" cy="21544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800"/>
              <a:buFont typeface="Arial"/>
              <a:buNone/>
            </a:pPr>
            <a:r>
              <a:rPr b="0" i="0" lang="en-US" sz="800" u="none" cap="none" strike="noStrike">
                <a:solidFill>
                  <a:schemeClr val="dk1"/>
                </a:solidFill>
                <a:latin typeface="Arial"/>
                <a:ea typeface="Arial"/>
                <a:cs typeface="Arial"/>
                <a:sym typeface="Arial"/>
              </a:rPr>
              <a:t>© 2018 Bloomberg Finance L.P. All rights reserved.</a:t>
            </a:r>
            <a:endParaRPr b="0" i="0" sz="1400" u="none" cap="none" strike="noStrike">
              <a:solidFill>
                <a:srgbClr val="000000"/>
              </a:solidFill>
              <a:latin typeface="Arial"/>
              <a:ea typeface="Arial"/>
              <a:cs typeface="Arial"/>
              <a:sym typeface="Arial"/>
            </a:endParaRPr>
          </a:p>
        </p:txBody>
      </p:sp>
      <p:sp>
        <p:nvSpPr>
          <p:cNvPr id="27" name="Google Shape;27;p3"/>
          <p:cNvSpPr txBox="1"/>
          <p:nvPr>
            <p:ph type="title"/>
          </p:nvPr>
        </p:nvSpPr>
        <p:spPr>
          <a:xfrm>
            <a:off x="545255" y="477708"/>
            <a:ext cx="9422676" cy="492211"/>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Clr>
                <a:schemeClr val="lt1"/>
              </a:buClr>
              <a:buSzPts val="1400"/>
              <a:buFont typeface="Arial"/>
              <a:buNone/>
              <a:defRPr b="1" i="0" sz="280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8" name="Google Shape;28;p3"/>
          <p:cNvSpPr txBox="1"/>
          <p:nvPr>
            <p:ph idx="1" type="body"/>
          </p:nvPr>
        </p:nvSpPr>
        <p:spPr>
          <a:xfrm>
            <a:off x="548625" y="1174300"/>
            <a:ext cx="9419306" cy="4570500"/>
          </a:xfrm>
          <a:prstGeom prst="rect">
            <a:avLst/>
          </a:prstGeom>
          <a:noFill/>
          <a:ln>
            <a:noFill/>
          </a:ln>
        </p:spPr>
        <p:txBody>
          <a:bodyPr anchorCtr="0" anchor="t" bIns="0" lIns="0" spcFirstLastPara="1" rIns="0" wrap="square" tIns="0">
            <a:noAutofit/>
          </a:bodyPr>
          <a:lstStyle>
            <a:lvl1pPr indent="-381000" lvl="0" marL="457200" marR="0" algn="l">
              <a:lnSpc>
                <a:spcPct val="100000"/>
              </a:lnSpc>
              <a:spcBef>
                <a:spcPts val="0"/>
              </a:spcBef>
              <a:spcAft>
                <a:spcPts val="0"/>
              </a:spcAft>
              <a:buClr>
                <a:srgbClr val="FFFFFF"/>
              </a:buClr>
              <a:buSzPts val="2400"/>
              <a:buFont typeface="Arial"/>
              <a:buChar char="●"/>
              <a:defRPr b="0" i="0" sz="2400">
                <a:solidFill>
                  <a:srgbClr val="FFFFFF"/>
                </a:solidFill>
                <a:latin typeface="Arial"/>
                <a:ea typeface="Arial"/>
                <a:cs typeface="Arial"/>
                <a:sym typeface="Arial"/>
              </a:defRPr>
            </a:lvl1pPr>
            <a:lvl2pPr indent="-355600" lvl="1" marL="914400" marR="0" algn="l">
              <a:lnSpc>
                <a:spcPct val="100000"/>
              </a:lnSpc>
              <a:spcBef>
                <a:spcPts val="0"/>
              </a:spcBef>
              <a:spcAft>
                <a:spcPts val="0"/>
              </a:spcAft>
              <a:buClr>
                <a:srgbClr val="FFFFFF"/>
              </a:buClr>
              <a:buSzPts val="2000"/>
              <a:buFont typeface="Arial"/>
              <a:buChar char="○"/>
              <a:defRPr b="0" i="0" sz="2000">
                <a:solidFill>
                  <a:srgbClr val="FFFFFF"/>
                </a:solidFill>
                <a:latin typeface="Arial"/>
                <a:ea typeface="Arial"/>
                <a:cs typeface="Arial"/>
                <a:sym typeface="Arial"/>
              </a:defRPr>
            </a:lvl2pPr>
            <a:lvl3pPr indent="-299719" lvl="2" marL="1371600" algn="l">
              <a:spcBef>
                <a:spcPts val="0"/>
              </a:spcBef>
              <a:spcAft>
                <a:spcPts val="0"/>
              </a:spcAft>
              <a:buClr>
                <a:srgbClr val="FFFFFF"/>
              </a:buClr>
              <a:buSzPts val="1120"/>
              <a:buFont typeface="Arial"/>
              <a:buChar char="■"/>
              <a:defRPr sz="1600">
                <a:solidFill>
                  <a:srgbClr val="FFFFFF"/>
                </a:solidFill>
                <a:latin typeface="Arial"/>
                <a:ea typeface="Arial"/>
                <a:cs typeface="Arial"/>
                <a:sym typeface="Arial"/>
              </a:defRPr>
            </a:lvl3pPr>
            <a:lvl4pPr indent="-330200" lvl="3" marL="1828800" algn="l">
              <a:spcBef>
                <a:spcPts val="0"/>
              </a:spcBef>
              <a:spcAft>
                <a:spcPts val="0"/>
              </a:spcAft>
              <a:buClr>
                <a:srgbClr val="FFFFFF"/>
              </a:buClr>
              <a:buSzPts val="1600"/>
              <a:buFont typeface="Arial"/>
              <a:buChar char="●"/>
              <a:defRPr sz="1600">
                <a:solidFill>
                  <a:srgbClr val="FFFFFF"/>
                </a:solidFill>
                <a:latin typeface="Arial"/>
                <a:ea typeface="Arial"/>
                <a:cs typeface="Arial"/>
                <a:sym typeface="Arial"/>
              </a:defRPr>
            </a:lvl4pPr>
            <a:lvl5pPr indent="-330200" lvl="4" marL="2286000" algn="l">
              <a:spcBef>
                <a:spcPts val="0"/>
              </a:spcBef>
              <a:spcAft>
                <a:spcPts val="0"/>
              </a:spcAft>
              <a:buClr>
                <a:srgbClr val="FFFFFF"/>
              </a:buClr>
              <a:buSzPts val="1600"/>
              <a:buFont typeface="Arial"/>
              <a:buChar char="○"/>
              <a:defRPr sz="1600">
                <a:solidFill>
                  <a:srgbClr val="FFFFFF"/>
                </a:solidFill>
                <a:latin typeface="Arial"/>
                <a:ea typeface="Arial"/>
                <a:cs typeface="Arial"/>
                <a:sym typeface="Arial"/>
              </a:defRPr>
            </a:lvl5pPr>
            <a:lvl6pPr indent="-330200" lvl="5" marL="2743200" algn="l">
              <a:spcBef>
                <a:spcPts val="0"/>
              </a:spcBef>
              <a:spcAft>
                <a:spcPts val="0"/>
              </a:spcAft>
              <a:buClr>
                <a:srgbClr val="FFFFFF"/>
              </a:buClr>
              <a:buSzPts val="1600"/>
              <a:buFont typeface="Arial"/>
              <a:buChar char="■"/>
              <a:defRPr sz="1600">
                <a:solidFill>
                  <a:srgbClr val="FFFFFF"/>
                </a:solidFill>
              </a:defRPr>
            </a:lvl6pPr>
            <a:lvl7pPr indent="-330200" lvl="6" marL="3200400" algn="l">
              <a:spcBef>
                <a:spcPts val="0"/>
              </a:spcBef>
              <a:spcAft>
                <a:spcPts val="0"/>
              </a:spcAft>
              <a:buClr>
                <a:srgbClr val="FFFFFF"/>
              </a:buClr>
              <a:buSzPts val="1600"/>
              <a:buFont typeface="Arial"/>
              <a:buChar char="●"/>
              <a:defRPr sz="1600">
                <a:solidFill>
                  <a:srgbClr val="FFFFFF"/>
                </a:solidFill>
              </a:defRPr>
            </a:lvl7pPr>
            <a:lvl8pPr indent="-330200" lvl="7" marL="3657600" algn="l">
              <a:spcBef>
                <a:spcPts val="0"/>
              </a:spcBef>
              <a:spcAft>
                <a:spcPts val="0"/>
              </a:spcAft>
              <a:buClr>
                <a:srgbClr val="FFFFFF"/>
              </a:buClr>
              <a:buSzPts val="1600"/>
              <a:buFont typeface="Arial"/>
              <a:buChar char="○"/>
              <a:defRPr sz="1600">
                <a:solidFill>
                  <a:srgbClr val="FFFFFF"/>
                </a:solidFill>
              </a:defRPr>
            </a:lvl8pPr>
            <a:lvl9pPr indent="-317500" lvl="8" marL="4114800" algn="l">
              <a:spcBef>
                <a:spcPts val="0"/>
              </a:spcBef>
              <a:spcAft>
                <a:spcPts val="0"/>
              </a:spcAft>
              <a:buClr>
                <a:srgbClr val="FFFFFF"/>
              </a:buClr>
              <a:buSzPts val="1400"/>
              <a:buFont typeface="Arial"/>
              <a:buChar char="■"/>
              <a:defRPr sz="1400">
                <a:solidFill>
                  <a:srgbClr val="FFFFFF"/>
                </a:solidFill>
              </a:defRPr>
            </a:lvl9pPr>
          </a:lstStyle>
          <a:p/>
        </p:txBody>
      </p:sp>
      <p:pic>
        <p:nvPicPr>
          <p:cNvPr id="29" name="Google Shape;29;p3"/>
          <p:cNvPicPr preferRelativeResize="0"/>
          <p:nvPr/>
        </p:nvPicPr>
        <p:blipFill rotWithShape="1">
          <a:blip r:embed="rId3">
            <a:alphaModFix/>
          </a:blip>
          <a:srcRect b="0" l="0" r="0" t="0"/>
          <a:stretch/>
        </p:blipFill>
        <p:spPr>
          <a:xfrm>
            <a:off x="9967931" y="5798308"/>
            <a:ext cx="1574800" cy="636177"/>
          </a:xfrm>
          <a:prstGeom prst="rect">
            <a:avLst/>
          </a:prstGeom>
          <a:noFill/>
          <a:ln>
            <a:noFill/>
          </a:ln>
        </p:spPr>
      </p:pic>
      <p:sp>
        <p:nvSpPr>
          <p:cNvPr id="30" name="Google Shape;30;p3"/>
          <p:cNvSpPr txBox="1"/>
          <p:nvPr/>
        </p:nvSpPr>
        <p:spPr>
          <a:xfrm>
            <a:off x="487026" y="6192735"/>
            <a:ext cx="3322200" cy="2001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700" u="none" cap="none" strike="noStrike">
                <a:solidFill>
                  <a:srgbClr val="FFFFFF"/>
                </a:solidFill>
                <a:latin typeface="Arial"/>
                <a:ea typeface="Arial"/>
                <a:cs typeface="Arial"/>
                <a:sym typeface="Arial"/>
              </a:rPr>
              <a:t>© </a:t>
            </a:r>
            <a:r>
              <a:rPr lang="en-US" sz="700">
                <a:solidFill>
                  <a:srgbClr val="FFFFFF"/>
                </a:solidFill>
              </a:rPr>
              <a:t>2023</a:t>
            </a:r>
            <a:r>
              <a:rPr b="0" i="0" lang="en-US" sz="700" u="none" cap="none" strike="noStrike">
                <a:solidFill>
                  <a:srgbClr val="FFFFFF"/>
                </a:solidFill>
                <a:latin typeface="Arial"/>
                <a:ea typeface="Arial"/>
                <a:cs typeface="Arial"/>
                <a:sym typeface="Arial"/>
              </a:rPr>
              <a:t> Bloomberg Finance L.P. All rights reserved.</a:t>
            </a:r>
            <a:endParaRPr sz="700"/>
          </a:p>
        </p:txBody>
      </p:sp>
      <p:pic>
        <p:nvPicPr>
          <p:cNvPr id="31" name="Google Shape;31;p3"/>
          <p:cNvPicPr preferRelativeResize="0"/>
          <p:nvPr/>
        </p:nvPicPr>
        <p:blipFill rotWithShape="1">
          <a:blip r:embed="rId4">
            <a:alphaModFix/>
          </a:blip>
          <a:srcRect b="0" l="0" r="0" t="0"/>
          <a:stretch/>
        </p:blipFill>
        <p:spPr>
          <a:xfrm>
            <a:off x="538783" y="5850813"/>
            <a:ext cx="2614647" cy="237899"/>
          </a:xfrm>
          <a:prstGeom prst="rect">
            <a:avLst/>
          </a:prstGeom>
          <a:noFill/>
          <a:ln>
            <a:noFill/>
          </a:ln>
        </p:spPr>
      </p:pic>
      <p:sp>
        <p:nvSpPr>
          <p:cNvPr id="32" name="Google Shape;32;p3"/>
          <p:cNvSpPr txBox="1"/>
          <p:nvPr>
            <p:ph idx="12" type="sldNum"/>
          </p:nvPr>
        </p:nvSpPr>
        <p:spPr>
          <a:xfrm>
            <a:off x="11409045" y="6333134"/>
            <a:ext cx="731700" cy="525000"/>
          </a:xfrm>
          <a:prstGeom prst="rect">
            <a:avLst/>
          </a:prstGeom>
        </p:spPr>
        <p:txBody>
          <a:bodyPr anchorCtr="0" anchor="t" bIns="91425" lIns="91425" spcFirstLastPara="1" rIns="91425" wrap="square" tIns="91425">
            <a:noAutofit/>
          </a:bodyPr>
          <a:lstStyle>
            <a:lvl1pPr lvl="0">
              <a:buNone/>
              <a:defRPr>
                <a:solidFill>
                  <a:srgbClr val="FFFFFF"/>
                </a:solidFill>
              </a:defRPr>
            </a:lvl1pPr>
            <a:lvl2pPr lvl="1">
              <a:buNone/>
              <a:defRPr>
                <a:solidFill>
                  <a:srgbClr val="FFFFFF"/>
                </a:solidFill>
              </a:defRPr>
            </a:lvl2pPr>
            <a:lvl3pPr lvl="2">
              <a:buNone/>
              <a:defRPr>
                <a:solidFill>
                  <a:srgbClr val="FFFFFF"/>
                </a:solidFill>
              </a:defRPr>
            </a:lvl3pPr>
            <a:lvl4pPr lvl="3">
              <a:buNone/>
              <a:defRPr>
                <a:solidFill>
                  <a:srgbClr val="FFFFFF"/>
                </a:solidFill>
              </a:defRPr>
            </a:lvl4pPr>
            <a:lvl5pPr lvl="4">
              <a:buNone/>
              <a:defRPr>
                <a:solidFill>
                  <a:srgbClr val="FFFFFF"/>
                </a:solidFill>
              </a:defRPr>
            </a:lvl5pPr>
            <a:lvl6pPr lvl="5">
              <a:buNone/>
              <a:defRPr>
                <a:solidFill>
                  <a:srgbClr val="FFFFFF"/>
                </a:solidFill>
              </a:defRPr>
            </a:lvl6pPr>
            <a:lvl7pPr lvl="6">
              <a:buNone/>
              <a:defRPr>
                <a:solidFill>
                  <a:srgbClr val="FFFFFF"/>
                </a:solidFill>
              </a:defRPr>
            </a:lvl7pPr>
            <a:lvl8pPr lvl="7">
              <a:buNone/>
              <a:defRPr>
                <a:solidFill>
                  <a:srgbClr val="FFFFFF"/>
                </a:solidFill>
              </a:defRPr>
            </a:lvl8pPr>
            <a:lvl9pPr lvl="8">
              <a:buNone/>
              <a:defRPr>
                <a:solidFill>
                  <a:srgbClr val="FFFFFF"/>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3_Title Design 1">
  <p:cSld name="23_Title Design 1">
    <p:spTree>
      <p:nvGrpSpPr>
        <p:cNvPr id="165" name="Shape 165"/>
        <p:cNvGrpSpPr/>
        <p:nvPr/>
      </p:nvGrpSpPr>
      <p:grpSpPr>
        <a:xfrm>
          <a:off x="0" y="0"/>
          <a:ext cx="0" cy="0"/>
          <a:chOff x="0" y="0"/>
          <a:chExt cx="0" cy="0"/>
        </a:xfrm>
      </p:grpSpPr>
      <p:pic>
        <p:nvPicPr>
          <p:cNvPr id="166" name="Google Shape;166;p22"/>
          <p:cNvPicPr preferRelativeResize="0"/>
          <p:nvPr/>
        </p:nvPicPr>
        <p:blipFill rotWithShape="1">
          <a:blip r:embed="rId2">
            <a:alphaModFix/>
          </a:blip>
          <a:srcRect b="3499" l="5990" r="35618" t="50270"/>
          <a:stretch/>
        </p:blipFill>
        <p:spPr>
          <a:xfrm>
            <a:off x="0" y="0"/>
            <a:ext cx="12191997" cy="4171498"/>
          </a:xfrm>
          <a:prstGeom prst="rect">
            <a:avLst/>
          </a:prstGeom>
          <a:noFill/>
          <a:ln>
            <a:noFill/>
          </a:ln>
        </p:spPr>
      </p:pic>
      <p:sp>
        <p:nvSpPr>
          <p:cNvPr id="167" name="Google Shape;167;p22"/>
          <p:cNvSpPr txBox="1"/>
          <p:nvPr/>
        </p:nvSpPr>
        <p:spPr>
          <a:xfrm>
            <a:off x="423335" y="6581775"/>
            <a:ext cx="3934800" cy="2154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800"/>
              <a:buFont typeface="Arial"/>
              <a:buNone/>
            </a:pPr>
            <a:r>
              <a:rPr b="0" i="0" lang="en-US" sz="800" u="none" cap="none" strike="noStrike">
                <a:solidFill>
                  <a:schemeClr val="dk1"/>
                </a:solidFill>
                <a:latin typeface="Arial"/>
                <a:ea typeface="Arial"/>
                <a:cs typeface="Arial"/>
                <a:sym typeface="Arial"/>
              </a:rPr>
              <a:t>© 2018 Bloomberg Finance L.P. All rights reserved.</a:t>
            </a:r>
            <a:endParaRPr/>
          </a:p>
        </p:txBody>
      </p:sp>
      <p:sp>
        <p:nvSpPr>
          <p:cNvPr id="168" name="Google Shape;168;p22"/>
          <p:cNvSpPr txBox="1"/>
          <p:nvPr>
            <p:ph idx="1" type="body"/>
          </p:nvPr>
        </p:nvSpPr>
        <p:spPr>
          <a:xfrm>
            <a:off x="538784" y="525446"/>
            <a:ext cx="3722700" cy="219900"/>
          </a:xfrm>
          <a:prstGeom prst="rect">
            <a:avLst/>
          </a:prstGeom>
          <a:noFill/>
          <a:ln>
            <a:noFill/>
          </a:ln>
        </p:spPr>
        <p:txBody>
          <a:bodyPr anchorCtr="0" anchor="t" bIns="0" lIns="0" spcFirstLastPara="1" rIns="0" wrap="square" tIns="0">
            <a:noAutofit/>
          </a:bodyPr>
          <a:lstStyle>
            <a:lvl1pPr indent="-228600" lvl="0" marL="457200" marR="0" rtl="0" algn="l">
              <a:spcBef>
                <a:spcPts val="0"/>
              </a:spcBef>
              <a:spcAft>
                <a:spcPts val="0"/>
              </a:spcAft>
              <a:buSzPts val="1400"/>
              <a:buNone/>
              <a:defRPr b="1" i="0" sz="1800" u="none" cap="none" strike="noStrike">
                <a:solidFill>
                  <a:schemeClr val="lt1"/>
                </a:solidFill>
                <a:latin typeface="Arial"/>
                <a:ea typeface="Arial"/>
                <a:cs typeface="Arial"/>
                <a:sym typeface="Arial"/>
              </a:defRPr>
            </a:lvl1pPr>
            <a:lvl2pPr indent="-228600" lvl="1" marL="914400" marR="0" rtl="0" algn="l">
              <a:spcBef>
                <a:spcPts val="0"/>
              </a:spcBef>
              <a:spcAft>
                <a:spcPts val="0"/>
              </a:spcAft>
              <a:buSzPts val="1400"/>
              <a:buNone/>
              <a:defRPr b="0" i="0" sz="1800" u="none" cap="none" strike="noStrike">
                <a:latin typeface="Arial"/>
                <a:ea typeface="Arial"/>
                <a:cs typeface="Arial"/>
                <a:sym typeface="Arial"/>
              </a:defRPr>
            </a:lvl2pPr>
            <a:lvl3pPr indent="-228600" lvl="2" marL="1371600" marR="0" rtl="0" algn="l">
              <a:spcBef>
                <a:spcPts val="0"/>
              </a:spcBef>
              <a:spcAft>
                <a:spcPts val="0"/>
              </a:spcAft>
              <a:buSzPts val="1400"/>
              <a:buNone/>
              <a:defRPr b="0" i="0" sz="1800" u="none" cap="none" strike="noStrike">
                <a:latin typeface="Arial"/>
                <a:ea typeface="Arial"/>
                <a:cs typeface="Arial"/>
                <a:sym typeface="Arial"/>
              </a:defRPr>
            </a:lvl3pPr>
            <a:lvl4pPr indent="-228600" lvl="3" marL="1828800" marR="0" rtl="0" algn="l">
              <a:spcBef>
                <a:spcPts val="0"/>
              </a:spcBef>
              <a:spcAft>
                <a:spcPts val="0"/>
              </a:spcAft>
              <a:buSzPts val="1400"/>
              <a:buNone/>
              <a:defRPr b="0" i="0" sz="1800" u="none" cap="none" strike="noStrike">
                <a:latin typeface="Arial"/>
                <a:ea typeface="Arial"/>
                <a:cs typeface="Arial"/>
                <a:sym typeface="Arial"/>
              </a:defRPr>
            </a:lvl4pPr>
            <a:lvl5pPr indent="-228600" lvl="4" marL="2286000" marR="0" rtl="0" algn="l">
              <a:spcBef>
                <a:spcPts val="0"/>
              </a:spcBef>
              <a:spcAft>
                <a:spcPts val="0"/>
              </a:spcAft>
              <a:buSzPts val="1400"/>
              <a:buNone/>
              <a:defRPr b="0" i="0" sz="1800" u="none" cap="none" strike="noStrike">
                <a:latin typeface="Arial"/>
                <a:ea typeface="Arial"/>
                <a:cs typeface="Arial"/>
                <a:sym typeface="Arial"/>
              </a:defRPr>
            </a:lvl5pPr>
            <a:lvl6pPr indent="-228600" lvl="5" marL="2743200" marR="0" rtl="0" algn="l">
              <a:spcBef>
                <a:spcPts val="0"/>
              </a:spcBef>
              <a:spcAft>
                <a:spcPts val="0"/>
              </a:spcAft>
              <a:buSzPts val="1400"/>
              <a:buNone/>
              <a:defRPr b="0" i="0" sz="1800" u="none" cap="none" strike="noStrike">
                <a:latin typeface="Arial"/>
                <a:ea typeface="Arial"/>
                <a:cs typeface="Arial"/>
                <a:sym typeface="Arial"/>
              </a:defRPr>
            </a:lvl6pPr>
            <a:lvl7pPr indent="-228600" lvl="6" marL="3200400" marR="0" rtl="0" algn="l">
              <a:spcBef>
                <a:spcPts val="0"/>
              </a:spcBef>
              <a:spcAft>
                <a:spcPts val="0"/>
              </a:spcAft>
              <a:buSzPts val="1400"/>
              <a:buNone/>
              <a:defRPr b="0" i="0" sz="1800" u="none" cap="none" strike="noStrike">
                <a:latin typeface="Arial"/>
                <a:ea typeface="Arial"/>
                <a:cs typeface="Arial"/>
                <a:sym typeface="Arial"/>
              </a:defRPr>
            </a:lvl7pPr>
            <a:lvl8pPr indent="-228600" lvl="7" marL="3657600" marR="0" rtl="0" algn="l">
              <a:spcBef>
                <a:spcPts val="0"/>
              </a:spcBef>
              <a:spcAft>
                <a:spcPts val="0"/>
              </a:spcAft>
              <a:buSzPts val="1400"/>
              <a:buNone/>
              <a:defRPr b="0" i="0" sz="1800" u="none" cap="none" strike="noStrike">
                <a:latin typeface="Arial"/>
                <a:ea typeface="Arial"/>
                <a:cs typeface="Arial"/>
                <a:sym typeface="Arial"/>
              </a:defRPr>
            </a:lvl8pPr>
            <a:lvl9pPr indent="-228600" lvl="8" marL="4114800" marR="0" rtl="0" algn="l">
              <a:spcBef>
                <a:spcPts val="0"/>
              </a:spcBef>
              <a:spcAft>
                <a:spcPts val="0"/>
              </a:spcAft>
              <a:buSzPts val="1400"/>
              <a:buNone/>
              <a:defRPr b="0" i="0" sz="1800" u="none" cap="none" strike="noStrike">
                <a:latin typeface="Arial"/>
                <a:ea typeface="Arial"/>
                <a:cs typeface="Arial"/>
                <a:sym typeface="Arial"/>
              </a:defRPr>
            </a:lvl9pPr>
          </a:lstStyle>
          <a:p/>
        </p:txBody>
      </p:sp>
      <p:sp>
        <p:nvSpPr>
          <p:cNvPr id="169" name="Google Shape;169;p22"/>
          <p:cNvSpPr txBox="1"/>
          <p:nvPr>
            <p:ph idx="2" type="body"/>
          </p:nvPr>
        </p:nvSpPr>
        <p:spPr>
          <a:xfrm>
            <a:off x="548618" y="2578387"/>
            <a:ext cx="9419400" cy="876000"/>
          </a:xfrm>
          <a:prstGeom prst="rect">
            <a:avLst/>
          </a:prstGeom>
          <a:noFill/>
          <a:ln>
            <a:noFill/>
          </a:ln>
        </p:spPr>
        <p:txBody>
          <a:bodyPr anchorCtr="0" anchor="t" bIns="0" lIns="0" spcFirstLastPara="1" rIns="0" wrap="square" tIns="0">
            <a:noAutofit/>
          </a:bodyPr>
          <a:lstStyle>
            <a:lvl1pPr indent="-228600" lvl="0" marL="457200" marR="0" rtl="0" algn="l">
              <a:lnSpc>
                <a:spcPct val="100000"/>
              </a:lnSpc>
              <a:spcBef>
                <a:spcPts val="0"/>
              </a:spcBef>
              <a:spcAft>
                <a:spcPts val="0"/>
              </a:spcAft>
              <a:buClr>
                <a:schemeClr val="lt1"/>
              </a:buClr>
              <a:buSzPts val="1800"/>
              <a:buFont typeface="Arial"/>
              <a:buNone/>
              <a:defRPr b="0" i="0" sz="1800" u="none" cap="none" strike="noStrike">
                <a:solidFill>
                  <a:schemeClr val="lt1"/>
                </a:solidFill>
                <a:latin typeface="Arial"/>
                <a:ea typeface="Arial"/>
                <a:cs typeface="Arial"/>
                <a:sym typeface="Arial"/>
              </a:defRPr>
            </a:lvl1pPr>
            <a:lvl2pPr indent="-228600" lvl="1" marL="914400" marR="0" rtl="0" algn="l">
              <a:spcBef>
                <a:spcPts val="0"/>
              </a:spcBef>
              <a:spcAft>
                <a:spcPts val="0"/>
              </a:spcAft>
              <a:buSzPts val="1400"/>
              <a:buNone/>
              <a:defRPr b="0" i="0" sz="1051" u="none" cap="none" strike="noStrike">
                <a:latin typeface="Arial"/>
                <a:ea typeface="Arial"/>
                <a:cs typeface="Arial"/>
                <a:sym typeface="Arial"/>
              </a:defRPr>
            </a:lvl2pPr>
            <a:lvl3pPr indent="-228600" lvl="2" marL="1371600" marR="0" rtl="0" algn="l">
              <a:spcBef>
                <a:spcPts val="0"/>
              </a:spcBef>
              <a:spcAft>
                <a:spcPts val="0"/>
              </a:spcAft>
              <a:buSzPts val="1400"/>
              <a:buNone/>
              <a:defRPr b="0" i="0" sz="1051" u="none" cap="none" strike="noStrike">
                <a:latin typeface="Arial"/>
                <a:ea typeface="Arial"/>
                <a:cs typeface="Arial"/>
                <a:sym typeface="Arial"/>
              </a:defRPr>
            </a:lvl3pPr>
            <a:lvl4pPr indent="-228600" lvl="3" marL="1828800" marR="0" rtl="0" algn="l">
              <a:spcBef>
                <a:spcPts val="0"/>
              </a:spcBef>
              <a:spcAft>
                <a:spcPts val="0"/>
              </a:spcAft>
              <a:buSzPts val="1400"/>
              <a:buNone/>
              <a:defRPr b="0" i="0" sz="1051" u="none" cap="none" strike="noStrike">
                <a:latin typeface="Arial"/>
                <a:ea typeface="Arial"/>
                <a:cs typeface="Arial"/>
                <a:sym typeface="Arial"/>
              </a:defRPr>
            </a:lvl4pPr>
            <a:lvl5pPr indent="-228600" lvl="4" marL="2286000" marR="0" rtl="0" algn="l">
              <a:spcBef>
                <a:spcPts val="0"/>
              </a:spcBef>
              <a:spcAft>
                <a:spcPts val="0"/>
              </a:spcAft>
              <a:buSzPts val="1400"/>
              <a:buNone/>
              <a:defRPr b="0" i="0" sz="1051" u="none" cap="none" strike="noStrike">
                <a:latin typeface="Arial"/>
                <a:ea typeface="Arial"/>
                <a:cs typeface="Arial"/>
                <a:sym typeface="Arial"/>
              </a:defRPr>
            </a:lvl5pPr>
            <a:lvl6pPr indent="-228600" lvl="5" marL="2743200" marR="0" rtl="0" algn="l">
              <a:spcBef>
                <a:spcPts val="0"/>
              </a:spcBef>
              <a:spcAft>
                <a:spcPts val="0"/>
              </a:spcAft>
              <a:buSzPts val="1400"/>
              <a:buNone/>
              <a:defRPr b="0" i="0" sz="1800" u="none" cap="none" strike="noStrike">
                <a:latin typeface="Arial"/>
                <a:ea typeface="Arial"/>
                <a:cs typeface="Arial"/>
                <a:sym typeface="Arial"/>
              </a:defRPr>
            </a:lvl6pPr>
            <a:lvl7pPr indent="-228600" lvl="6" marL="3200400" marR="0" rtl="0" algn="l">
              <a:spcBef>
                <a:spcPts val="0"/>
              </a:spcBef>
              <a:spcAft>
                <a:spcPts val="0"/>
              </a:spcAft>
              <a:buSzPts val="1400"/>
              <a:buNone/>
              <a:defRPr b="0" i="0" sz="1800" u="none" cap="none" strike="noStrike">
                <a:latin typeface="Arial"/>
                <a:ea typeface="Arial"/>
                <a:cs typeface="Arial"/>
                <a:sym typeface="Arial"/>
              </a:defRPr>
            </a:lvl7pPr>
            <a:lvl8pPr indent="-228600" lvl="7" marL="3657600" marR="0" rtl="0" algn="l">
              <a:spcBef>
                <a:spcPts val="0"/>
              </a:spcBef>
              <a:spcAft>
                <a:spcPts val="0"/>
              </a:spcAft>
              <a:buSzPts val="1400"/>
              <a:buNone/>
              <a:defRPr b="0" i="0" sz="1800" u="none" cap="none" strike="noStrike">
                <a:latin typeface="Arial"/>
                <a:ea typeface="Arial"/>
                <a:cs typeface="Arial"/>
                <a:sym typeface="Arial"/>
              </a:defRPr>
            </a:lvl8pPr>
            <a:lvl9pPr indent="-228600" lvl="8" marL="4114800" marR="0" rtl="0" algn="l">
              <a:spcBef>
                <a:spcPts val="0"/>
              </a:spcBef>
              <a:spcAft>
                <a:spcPts val="0"/>
              </a:spcAft>
              <a:buSzPts val="1400"/>
              <a:buNone/>
              <a:defRPr b="0" i="0" sz="1800" u="none" cap="none" strike="noStrike">
                <a:latin typeface="Arial"/>
                <a:ea typeface="Arial"/>
                <a:cs typeface="Arial"/>
                <a:sym typeface="Arial"/>
              </a:defRPr>
            </a:lvl9pPr>
          </a:lstStyle>
          <a:p/>
        </p:txBody>
      </p:sp>
      <p:sp>
        <p:nvSpPr>
          <p:cNvPr id="170" name="Google Shape;170;p22"/>
          <p:cNvSpPr txBox="1"/>
          <p:nvPr>
            <p:ph type="title"/>
          </p:nvPr>
        </p:nvSpPr>
        <p:spPr>
          <a:xfrm>
            <a:off x="545255" y="1147311"/>
            <a:ext cx="9422700" cy="1226700"/>
          </a:xfrm>
          <a:prstGeom prst="rect">
            <a:avLst/>
          </a:prstGeom>
          <a:noFill/>
          <a:ln>
            <a:noFill/>
          </a:ln>
        </p:spPr>
        <p:txBody>
          <a:bodyPr anchorCtr="0" anchor="t" bIns="0" lIns="0" spcFirstLastPara="1" rIns="0" wrap="square" tIns="0">
            <a:noAutofit/>
          </a:bodyPr>
          <a:lstStyle>
            <a:lvl1pPr lvl="0" marR="0" rtl="0" algn="l">
              <a:lnSpc>
                <a:spcPct val="100000"/>
              </a:lnSpc>
              <a:spcBef>
                <a:spcPts val="0"/>
              </a:spcBef>
              <a:spcAft>
                <a:spcPts val="0"/>
              </a:spcAft>
              <a:buSzPts val="1400"/>
              <a:buNone/>
              <a:defRPr b="1" i="0" sz="4000" u="none" cap="none" strike="noStrike">
                <a:solidFill>
                  <a:schemeClr val="lt1"/>
                </a:solidFill>
                <a:latin typeface="Arial"/>
                <a:ea typeface="Arial"/>
                <a:cs typeface="Arial"/>
                <a:sym typeface="Arial"/>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pic>
        <p:nvPicPr>
          <p:cNvPr id="171" name="Google Shape;171;p22"/>
          <p:cNvPicPr preferRelativeResize="0"/>
          <p:nvPr/>
        </p:nvPicPr>
        <p:blipFill rotWithShape="1">
          <a:blip r:embed="rId3">
            <a:alphaModFix/>
          </a:blip>
          <a:srcRect b="0" l="0" r="0" t="0"/>
          <a:stretch/>
        </p:blipFill>
        <p:spPr>
          <a:xfrm>
            <a:off x="9967931" y="5798308"/>
            <a:ext cx="1574800" cy="636177"/>
          </a:xfrm>
          <a:prstGeom prst="rect">
            <a:avLst/>
          </a:prstGeom>
          <a:noFill/>
          <a:ln>
            <a:noFill/>
          </a:ln>
        </p:spPr>
      </p:pic>
      <p:sp>
        <p:nvSpPr>
          <p:cNvPr id="172" name="Google Shape;172;p22"/>
          <p:cNvSpPr txBox="1"/>
          <p:nvPr>
            <p:ph idx="12" type="sldNum"/>
          </p:nvPr>
        </p:nvSpPr>
        <p:spPr>
          <a:xfrm>
            <a:off x="11409045" y="6333134"/>
            <a:ext cx="731700" cy="5250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4_Title Design 1">
  <p:cSld name="24_Title Design 1">
    <p:spTree>
      <p:nvGrpSpPr>
        <p:cNvPr id="173" name="Shape 173"/>
        <p:cNvGrpSpPr/>
        <p:nvPr/>
      </p:nvGrpSpPr>
      <p:grpSpPr>
        <a:xfrm>
          <a:off x="0" y="0"/>
          <a:ext cx="0" cy="0"/>
          <a:chOff x="0" y="0"/>
          <a:chExt cx="0" cy="0"/>
        </a:xfrm>
      </p:grpSpPr>
      <p:pic>
        <p:nvPicPr>
          <p:cNvPr id="174" name="Google Shape;174;p23"/>
          <p:cNvPicPr preferRelativeResize="0"/>
          <p:nvPr/>
        </p:nvPicPr>
        <p:blipFill rotWithShape="1">
          <a:blip r:embed="rId2">
            <a:alphaModFix/>
          </a:blip>
          <a:srcRect b="3499" l="5990" r="35618" t="50270"/>
          <a:stretch/>
        </p:blipFill>
        <p:spPr>
          <a:xfrm>
            <a:off x="0" y="0"/>
            <a:ext cx="12191997" cy="4171498"/>
          </a:xfrm>
          <a:prstGeom prst="rect">
            <a:avLst/>
          </a:prstGeom>
          <a:noFill/>
          <a:ln>
            <a:noFill/>
          </a:ln>
        </p:spPr>
      </p:pic>
      <p:sp>
        <p:nvSpPr>
          <p:cNvPr id="175" name="Google Shape;175;p23"/>
          <p:cNvSpPr txBox="1"/>
          <p:nvPr/>
        </p:nvSpPr>
        <p:spPr>
          <a:xfrm>
            <a:off x="423335" y="6581775"/>
            <a:ext cx="3934800" cy="2154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800"/>
              <a:buFont typeface="Arial"/>
              <a:buNone/>
            </a:pPr>
            <a:r>
              <a:rPr b="0" i="0" lang="en-US" sz="800" u="none" cap="none" strike="noStrike">
                <a:solidFill>
                  <a:schemeClr val="dk1"/>
                </a:solidFill>
                <a:latin typeface="Arial"/>
                <a:ea typeface="Arial"/>
                <a:cs typeface="Arial"/>
                <a:sym typeface="Arial"/>
              </a:rPr>
              <a:t>© 2018 Bloomberg Finance L.P. All rights reserved.</a:t>
            </a:r>
            <a:endParaRPr/>
          </a:p>
        </p:txBody>
      </p:sp>
      <p:sp>
        <p:nvSpPr>
          <p:cNvPr id="176" name="Google Shape;176;p23"/>
          <p:cNvSpPr txBox="1"/>
          <p:nvPr>
            <p:ph idx="1" type="body"/>
          </p:nvPr>
        </p:nvSpPr>
        <p:spPr>
          <a:xfrm>
            <a:off x="538784" y="525446"/>
            <a:ext cx="3722700" cy="219900"/>
          </a:xfrm>
          <a:prstGeom prst="rect">
            <a:avLst/>
          </a:prstGeom>
          <a:noFill/>
          <a:ln>
            <a:noFill/>
          </a:ln>
        </p:spPr>
        <p:txBody>
          <a:bodyPr anchorCtr="0" anchor="t" bIns="0" lIns="0" spcFirstLastPara="1" rIns="0" wrap="square" tIns="0">
            <a:noAutofit/>
          </a:bodyPr>
          <a:lstStyle>
            <a:lvl1pPr indent="-228600" lvl="0" marL="457200" marR="0" rtl="0" algn="l">
              <a:spcBef>
                <a:spcPts val="0"/>
              </a:spcBef>
              <a:spcAft>
                <a:spcPts val="0"/>
              </a:spcAft>
              <a:buSzPts val="1400"/>
              <a:buNone/>
              <a:defRPr b="1" i="0" sz="1800" u="none" cap="none" strike="noStrike">
                <a:solidFill>
                  <a:schemeClr val="lt1"/>
                </a:solidFill>
                <a:latin typeface="Arial"/>
                <a:ea typeface="Arial"/>
                <a:cs typeface="Arial"/>
                <a:sym typeface="Arial"/>
              </a:defRPr>
            </a:lvl1pPr>
            <a:lvl2pPr indent="-228600" lvl="1" marL="914400" marR="0" rtl="0" algn="l">
              <a:spcBef>
                <a:spcPts val="0"/>
              </a:spcBef>
              <a:spcAft>
                <a:spcPts val="0"/>
              </a:spcAft>
              <a:buSzPts val="1400"/>
              <a:buNone/>
              <a:defRPr b="0" i="0" sz="1800" u="none" cap="none" strike="noStrike">
                <a:latin typeface="Arial"/>
                <a:ea typeface="Arial"/>
                <a:cs typeface="Arial"/>
                <a:sym typeface="Arial"/>
              </a:defRPr>
            </a:lvl2pPr>
            <a:lvl3pPr indent="-228600" lvl="2" marL="1371600" marR="0" rtl="0" algn="l">
              <a:spcBef>
                <a:spcPts val="0"/>
              </a:spcBef>
              <a:spcAft>
                <a:spcPts val="0"/>
              </a:spcAft>
              <a:buSzPts val="1400"/>
              <a:buNone/>
              <a:defRPr b="0" i="0" sz="1800" u="none" cap="none" strike="noStrike">
                <a:latin typeface="Arial"/>
                <a:ea typeface="Arial"/>
                <a:cs typeface="Arial"/>
                <a:sym typeface="Arial"/>
              </a:defRPr>
            </a:lvl3pPr>
            <a:lvl4pPr indent="-228600" lvl="3" marL="1828800" marR="0" rtl="0" algn="l">
              <a:spcBef>
                <a:spcPts val="0"/>
              </a:spcBef>
              <a:spcAft>
                <a:spcPts val="0"/>
              </a:spcAft>
              <a:buSzPts val="1400"/>
              <a:buNone/>
              <a:defRPr b="0" i="0" sz="1800" u="none" cap="none" strike="noStrike">
                <a:latin typeface="Arial"/>
                <a:ea typeface="Arial"/>
                <a:cs typeface="Arial"/>
                <a:sym typeface="Arial"/>
              </a:defRPr>
            </a:lvl4pPr>
            <a:lvl5pPr indent="-228600" lvl="4" marL="2286000" marR="0" rtl="0" algn="l">
              <a:spcBef>
                <a:spcPts val="0"/>
              </a:spcBef>
              <a:spcAft>
                <a:spcPts val="0"/>
              </a:spcAft>
              <a:buSzPts val="1400"/>
              <a:buNone/>
              <a:defRPr b="0" i="0" sz="1800" u="none" cap="none" strike="noStrike">
                <a:latin typeface="Arial"/>
                <a:ea typeface="Arial"/>
                <a:cs typeface="Arial"/>
                <a:sym typeface="Arial"/>
              </a:defRPr>
            </a:lvl5pPr>
            <a:lvl6pPr indent="-228600" lvl="5" marL="2743200" marR="0" rtl="0" algn="l">
              <a:spcBef>
                <a:spcPts val="0"/>
              </a:spcBef>
              <a:spcAft>
                <a:spcPts val="0"/>
              </a:spcAft>
              <a:buSzPts val="1400"/>
              <a:buNone/>
              <a:defRPr b="0" i="0" sz="1800" u="none" cap="none" strike="noStrike">
                <a:latin typeface="Arial"/>
                <a:ea typeface="Arial"/>
                <a:cs typeface="Arial"/>
                <a:sym typeface="Arial"/>
              </a:defRPr>
            </a:lvl6pPr>
            <a:lvl7pPr indent="-228600" lvl="6" marL="3200400" marR="0" rtl="0" algn="l">
              <a:spcBef>
                <a:spcPts val="0"/>
              </a:spcBef>
              <a:spcAft>
                <a:spcPts val="0"/>
              </a:spcAft>
              <a:buSzPts val="1400"/>
              <a:buNone/>
              <a:defRPr b="0" i="0" sz="1800" u="none" cap="none" strike="noStrike">
                <a:latin typeface="Arial"/>
                <a:ea typeface="Arial"/>
                <a:cs typeface="Arial"/>
                <a:sym typeface="Arial"/>
              </a:defRPr>
            </a:lvl7pPr>
            <a:lvl8pPr indent="-228600" lvl="7" marL="3657600" marR="0" rtl="0" algn="l">
              <a:spcBef>
                <a:spcPts val="0"/>
              </a:spcBef>
              <a:spcAft>
                <a:spcPts val="0"/>
              </a:spcAft>
              <a:buSzPts val="1400"/>
              <a:buNone/>
              <a:defRPr b="0" i="0" sz="1800" u="none" cap="none" strike="noStrike">
                <a:latin typeface="Arial"/>
                <a:ea typeface="Arial"/>
                <a:cs typeface="Arial"/>
                <a:sym typeface="Arial"/>
              </a:defRPr>
            </a:lvl8pPr>
            <a:lvl9pPr indent="-228600" lvl="8" marL="4114800" marR="0" rtl="0" algn="l">
              <a:spcBef>
                <a:spcPts val="0"/>
              </a:spcBef>
              <a:spcAft>
                <a:spcPts val="0"/>
              </a:spcAft>
              <a:buSzPts val="1400"/>
              <a:buNone/>
              <a:defRPr b="0" i="0" sz="1800" u="none" cap="none" strike="noStrike">
                <a:latin typeface="Arial"/>
                <a:ea typeface="Arial"/>
                <a:cs typeface="Arial"/>
                <a:sym typeface="Arial"/>
              </a:defRPr>
            </a:lvl9pPr>
          </a:lstStyle>
          <a:p/>
        </p:txBody>
      </p:sp>
      <p:sp>
        <p:nvSpPr>
          <p:cNvPr id="177" name="Google Shape;177;p23"/>
          <p:cNvSpPr txBox="1"/>
          <p:nvPr>
            <p:ph idx="2" type="body"/>
          </p:nvPr>
        </p:nvSpPr>
        <p:spPr>
          <a:xfrm>
            <a:off x="548618" y="2578387"/>
            <a:ext cx="9419400" cy="876000"/>
          </a:xfrm>
          <a:prstGeom prst="rect">
            <a:avLst/>
          </a:prstGeom>
          <a:noFill/>
          <a:ln>
            <a:noFill/>
          </a:ln>
        </p:spPr>
        <p:txBody>
          <a:bodyPr anchorCtr="0" anchor="t" bIns="0" lIns="0" spcFirstLastPara="1" rIns="0" wrap="square" tIns="0">
            <a:noAutofit/>
          </a:bodyPr>
          <a:lstStyle>
            <a:lvl1pPr indent="-228600" lvl="0" marL="457200" marR="0" rtl="0" algn="l">
              <a:lnSpc>
                <a:spcPct val="100000"/>
              </a:lnSpc>
              <a:spcBef>
                <a:spcPts val="0"/>
              </a:spcBef>
              <a:spcAft>
                <a:spcPts val="0"/>
              </a:spcAft>
              <a:buClr>
                <a:schemeClr val="lt1"/>
              </a:buClr>
              <a:buSzPts val="1800"/>
              <a:buFont typeface="Arial"/>
              <a:buNone/>
              <a:defRPr b="0" i="0" sz="1800" u="none" cap="none" strike="noStrike">
                <a:solidFill>
                  <a:schemeClr val="lt1"/>
                </a:solidFill>
                <a:latin typeface="Arial"/>
                <a:ea typeface="Arial"/>
                <a:cs typeface="Arial"/>
                <a:sym typeface="Arial"/>
              </a:defRPr>
            </a:lvl1pPr>
            <a:lvl2pPr indent="-228600" lvl="1" marL="914400" marR="0" rtl="0" algn="l">
              <a:spcBef>
                <a:spcPts val="0"/>
              </a:spcBef>
              <a:spcAft>
                <a:spcPts val="0"/>
              </a:spcAft>
              <a:buSzPts val="1400"/>
              <a:buNone/>
              <a:defRPr b="0" i="0" sz="1051" u="none" cap="none" strike="noStrike">
                <a:latin typeface="Arial"/>
                <a:ea typeface="Arial"/>
                <a:cs typeface="Arial"/>
                <a:sym typeface="Arial"/>
              </a:defRPr>
            </a:lvl2pPr>
            <a:lvl3pPr indent="-228600" lvl="2" marL="1371600" marR="0" rtl="0" algn="l">
              <a:spcBef>
                <a:spcPts val="0"/>
              </a:spcBef>
              <a:spcAft>
                <a:spcPts val="0"/>
              </a:spcAft>
              <a:buSzPts val="1400"/>
              <a:buNone/>
              <a:defRPr b="0" i="0" sz="1051" u="none" cap="none" strike="noStrike">
                <a:latin typeface="Arial"/>
                <a:ea typeface="Arial"/>
                <a:cs typeface="Arial"/>
                <a:sym typeface="Arial"/>
              </a:defRPr>
            </a:lvl3pPr>
            <a:lvl4pPr indent="-228600" lvl="3" marL="1828800" marR="0" rtl="0" algn="l">
              <a:spcBef>
                <a:spcPts val="0"/>
              </a:spcBef>
              <a:spcAft>
                <a:spcPts val="0"/>
              </a:spcAft>
              <a:buSzPts val="1400"/>
              <a:buNone/>
              <a:defRPr b="0" i="0" sz="1051" u="none" cap="none" strike="noStrike">
                <a:latin typeface="Arial"/>
                <a:ea typeface="Arial"/>
                <a:cs typeface="Arial"/>
                <a:sym typeface="Arial"/>
              </a:defRPr>
            </a:lvl4pPr>
            <a:lvl5pPr indent="-228600" lvl="4" marL="2286000" marR="0" rtl="0" algn="l">
              <a:spcBef>
                <a:spcPts val="0"/>
              </a:spcBef>
              <a:spcAft>
                <a:spcPts val="0"/>
              </a:spcAft>
              <a:buSzPts val="1400"/>
              <a:buNone/>
              <a:defRPr b="0" i="0" sz="1051" u="none" cap="none" strike="noStrike">
                <a:latin typeface="Arial"/>
                <a:ea typeface="Arial"/>
                <a:cs typeface="Arial"/>
                <a:sym typeface="Arial"/>
              </a:defRPr>
            </a:lvl5pPr>
            <a:lvl6pPr indent="-228600" lvl="5" marL="2743200" marR="0" rtl="0" algn="l">
              <a:spcBef>
                <a:spcPts val="0"/>
              </a:spcBef>
              <a:spcAft>
                <a:spcPts val="0"/>
              </a:spcAft>
              <a:buSzPts val="1400"/>
              <a:buNone/>
              <a:defRPr b="0" i="0" sz="1800" u="none" cap="none" strike="noStrike">
                <a:latin typeface="Arial"/>
                <a:ea typeface="Arial"/>
                <a:cs typeface="Arial"/>
                <a:sym typeface="Arial"/>
              </a:defRPr>
            </a:lvl6pPr>
            <a:lvl7pPr indent="-228600" lvl="6" marL="3200400" marR="0" rtl="0" algn="l">
              <a:spcBef>
                <a:spcPts val="0"/>
              </a:spcBef>
              <a:spcAft>
                <a:spcPts val="0"/>
              </a:spcAft>
              <a:buSzPts val="1400"/>
              <a:buNone/>
              <a:defRPr b="0" i="0" sz="1800" u="none" cap="none" strike="noStrike">
                <a:latin typeface="Arial"/>
                <a:ea typeface="Arial"/>
                <a:cs typeface="Arial"/>
                <a:sym typeface="Arial"/>
              </a:defRPr>
            </a:lvl7pPr>
            <a:lvl8pPr indent="-228600" lvl="7" marL="3657600" marR="0" rtl="0" algn="l">
              <a:spcBef>
                <a:spcPts val="0"/>
              </a:spcBef>
              <a:spcAft>
                <a:spcPts val="0"/>
              </a:spcAft>
              <a:buSzPts val="1400"/>
              <a:buNone/>
              <a:defRPr b="0" i="0" sz="1800" u="none" cap="none" strike="noStrike">
                <a:latin typeface="Arial"/>
                <a:ea typeface="Arial"/>
                <a:cs typeface="Arial"/>
                <a:sym typeface="Arial"/>
              </a:defRPr>
            </a:lvl8pPr>
            <a:lvl9pPr indent="-228600" lvl="8" marL="4114800" marR="0" rtl="0" algn="l">
              <a:spcBef>
                <a:spcPts val="0"/>
              </a:spcBef>
              <a:spcAft>
                <a:spcPts val="0"/>
              </a:spcAft>
              <a:buSzPts val="1400"/>
              <a:buNone/>
              <a:defRPr b="0" i="0" sz="1800" u="none" cap="none" strike="noStrike">
                <a:latin typeface="Arial"/>
                <a:ea typeface="Arial"/>
                <a:cs typeface="Arial"/>
                <a:sym typeface="Arial"/>
              </a:defRPr>
            </a:lvl9pPr>
          </a:lstStyle>
          <a:p/>
        </p:txBody>
      </p:sp>
      <p:sp>
        <p:nvSpPr>
          <p:cNvPr id="178" name="Google Shape;178;p23"/>
          <p:cNvSpPr txBox="1"/>
          <p:nvPr>
            <p:ph type="title"/>
          </p:nvPr>
        </p:nvSpPr>
        <p:spPr>
          <a:xfrm>
            <a:off x="545255" y="1147311"/>
            <a:ext cx="9422700" cy="1226700"/>
          </a:xfrm>
          <a:prstGeom prst="rect">
            <a:avLst/>
          </a:prstGeom>
          <a:noFill/>
          <a:ln>
            <a:noFill/>
          </a:ln>
        </p:spPr>
        <p:txBody>
          <a:bodyPr anchorCtr="0" anchor="t" bIns="0" lIns="0" spcFirstLastPara="1" rIns="0" wrap="square" tIns="0">
            <a:noAutofit/>
          </a:bodyPr>
          <a:lstStyle>
            <a:lvl1pPr lvl="0" marR="0" rtl="0" algn="l">
              <a:lnSpc>
                <a:spcPct val="100000"/>
              </a:lnSpc>
              <a:spcBef>
                <a:spcPts val="0"/>
              </a:spcBef>
              <a:spcAft>
                <a:spcPts val="0"/>
              </a:spcAft>
              <a:buSzPts val="1400"/>
              <a:buNone/>
              <a:defRPr b="1" i="0" sz="4000" u="none" cap="none" strike="noStrike">
                <a:solidFill>
                  <a:schemeClr val="lt1"/>
                </a:solidFill>
                <a:latin typeface="Arial"/>
                <a:ea typeface="Arial"/>
                <a:cs typeface="Arial"/>
                <a:sym typeface="Arial"/>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
        <p:nvSpPr>
          <p:cNvPr id="179" name="Google Shape;179;p23"/>
          <p:cNvSpPr txBox="1"/>
          <p:nvPr>
            <p:ph idx="12" type="sldNum"/>
          </p:nvPr>
        </p:nvSpPr>
        <p:spPr>
          <a:xfrm>
            <a:off x="11409045" y="6333134"/>
            <a:ext cx="731700" cy="5250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ide Design 1">
  <p:cSld name="Side Design 1">
    <p:spTree>
      <p:nvGrpSpPr>
        <p:cNvPr id="180" name="Shape 180"/>
        <p:cNvGrpSpPr/>
        <p:nvPr/>
      </p:nvGrpSpPr>
      <p:grpSpPr>
        <a:xfrm>
          <a:off x="0" y="0"/>
          <a:ext cx="0" cy="0"/>
          <a:chOff x="0" y="0"/>
          <a:chExt cx="0" cy="0"/>
        </a:xfrm>
      </p:grpSpPr>
      <p:pic>
        <p:nvPicPr>
          <p:cNvPr id="181" name="Google Shape;181;p24"/>
          <p:cNvPicPr preferRelativeResize="0"/>
          <p:nvPr/>
        </p:nvPicPr>
        <p:blipFill rotWithShape="1">
          <a:blip r:embed="rId2">
            <a:alphaModFix/>
          </a:blip>
          <a:srcRect b="44779" l="-25638" r="11690" t="42423"/>
          <a:stretch/>
        </p:blipFill>
        <p:spPr>
          <a:xfrm>
            <a:off x="0" y="5796766"/>
            <a:ext cx="12192001" cy="1061232"/>
          </a:xfrm>
          <a:prstGeom prst="rect">
            <a:avLst/>
          </a:prstGeom>
          <a:noFill/>
          <a:ln>
            <a:noFill/>
          </a:ln>
        </p:spPr>
      </p:pic>
      <p:sp>
        <p:nvSpPr>
          <p:cNvPr id="182" name="Google Shape;182;p24"/>
          <p:cNvSpPr txBox="1"/>
          <p:nvPr/>
        </p:nvSpPr>
        <p:spPr>
          <a:xfrm>
            <a:off x="423335" y="6581775"/>
            <a:ext cx="3934800" cy="2154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800"/>
              <a:buFont typeface="Arial"/>
              <a:buNone/>
            </a:pPr>
            <a:r>
              <a:rPr b="0" i="0" lang="en-US" sz="800" u="none" cap="none" strike="noStrike">
                <a:solidFill>
                  <a:schemeClr val="dk1"/>
                </a:solidFill>
                <a:latin typeface="Arial"/>
                <a:ea typeface="Arial"/>
                <a:cs typeface="Arial"/>
                <a:sym typeface="Arial"/>
              </a:rPr>
              <a:t>© 2018 Bloomberg Finance L.P. All rights reserved.</a:t>
            </a:r>
            <a:endParaRPr/>
          </a:p>
        </p:txBody>
      </p:sp>
      <p:sp>
        <p:nvSpPr>
          <p:cNvPr id="183" name="Google Shape;183;p24"/>
          <p:cNvSpPr txBox="1"/>
          <p:nvPr/>
        </p:nvSpPr>
        <p:spPr>
          <a:xfrm>
            <a:off x="487026" y="6192735"/>
            <a:ext cx="3322200" cy="18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600"/>
              <a:buFont typeface="Arial"/>
              <a:buNone/>
            </a:pPr>
            <a:r>
              <a:rPr b="0" i="0" lang="en-US" sz="700" u="none" cap="none" strike="noStrike">
                <a:solidFill>
                  <a:schemeClr val="lt1"/>
                </a:solidFill>
                <a:latin typeface="Arial"/>
                <a:ea typeface="Arial"/>
                <a:cs typeface="Arial"/>
                <a:sym typeface="Arial"/>
              </a:rPr>
              <a:t>© </a:t>
            </a:r>
            <a:r>
              <a:rPr lang="en-US" sz="700">
                <a:solidFill>
                  <a:schemeClr val="lt1"/>
                </a:solidFill>
              </a:rPr>
              <a:t>2023</a:t>
            </a:r>
            <a:r>
              <a:rPr b="0" i="0" lang="en-US" sz="700" u="none" cap="none" strike="noStrike">
                <a:solidFill>
                  <a:schemeClr val="lt1"/>
                </a:solidFill>
                <a:latin typeface="Arial"/>
                <a:ea typeface="Arial"/>
                <a:cs typeface="Arial"/>
                <a:sym typeface="Arial"/>
              </a:rPr>
              <a:t> Bloomberg Finance L.P. All rights reserved.</a:t>
            </a:r>
            <a:endParaRPr sz="1500"/>
          </a:p>
        </p:txBody>
      </p:sp>
      <p:sp>
        <p:nvSpPr>
          <p:cNvPr id="184" name="Google Shape;184;p24"/>
          <p:cNvSpPr txBox="1"/>
          <p:nvPr>
            <p:ph type="title"/>
          </p:nvPr>
        </p:nvSpPr>
        <p:spPr>
          <a:xfrm>
            <a:off x="545255" y="477708"/>
            <a:ext cx="9422700" cy="492300"/>
          </a:xfrm>
          <a:prstGeom prst="rect">
            <a:avLst/>
          </a:prstGeom>
          <a:noFill/>
          <a:ln>
            <a:noFill/>
          </a:ln>
        </p:spPr>
        <p:txBody>
          <a:bodyPr anchorCtr="0" anchor="t" bIns="0" lIns="0" spcFirstLastPara="1" rIns="0" wrap="square" tIns="0">
            <a:noAutofit/>
          </a:bodyPr>
          <a:lstStyle>
            <a:lvl1pPr lvl="0" marR="0" rtl="0" algn="l">
              <a:lnSpc>
                <a:spcPct val="100000"/>
              </a:lnSpc>
              <a:spcBef>
                <a:spcPts val="0"/>
              </a:spcBef>
              <a:spcAft>
                <a:spcPts val="0"/>
              </a:spcAft>
              <a:buSzPts val="1400"/>
              <a:buNone/>
              <a:defRPr b="1" i="0" sz="2800" u="none" cap="none" strike="noStrike">
                <a:solidFill>
                  <a:schemeClr val="lt1"/>
                </a:solidFill>
                <a:latin typeface="Arial"/>
                <a:ea typeface="Arial"/>
                <a:cs typeface="Arial"/>
                <a:sym typeface="Arial"/>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
        <p:nvSpPr>
          <p:cNvPr id="185" name="Google Shape;185;p24"/>
          <p:cNvSpPr txBox="1"/>
          <p:nvPr>
            <p:ph idx="1" type="body"/>
          </p:nvPr>
        </p:nvSpPr>
        <p:spPr>
          <a:xfrm>
            <a:off x="548618" y="1174293"/>
            <a:ext cx="9419400" cy="4251600"/>
          </a:xfrm>
          <a:prstGeom prst="rect">
            <a:avLst/>
          </a:prstGeom>
          <a:noFill/>
          <a:ln>
            <a:noFill/>
          </a:ln>
        </p:spPr>
        <p:txBody>
          <a:bodyPr anchorCtr="0" anchor="t" bIns="0" lIns="0" spcFirstLastPara="1" rIns="0" wrap="square" tIns="0">
            <a:noAutofit/>
          </a:bodyPr>
          <a:lstStyle>
            <a:lvl1pPr indent="-390461" lvl="0" marL="457200" marR="0" rtl="0" algn="l">
              <a:lnSpc>
                <a:spcPct val="100000"/>
              </a:lnSpc>
              <a:spcBef>
                <a:spcPts val="0"/>
              </a:spcBef>
              <a:spcAft>
                <a:spcPts val="0"/>
              </a:spcAft>
              <a:buClr>
                <a:schemeClr val="lt1"/>
              </a:buClr>
              <a:buSzPts val="2549"/>
              <a:buFont typeface="Arial"/>
              <a:buChar char="•"/>
              <a:defRPr b="0" i="0" sz="2549" u="none" cap="none" strike="noStrike">
                <a:solidFill>
                  <a:schemeClr val="lt1"/>
                </a:solidFill>
                <a:latin typeface="Arial"/>
                <a:ea typeface="Arial"/>
                <a:cs typeface="Arial"/>
                <a:sym typeface="Arial"/>
              </a:defRPr>
            </a:lvl1pPr>
            <a:lvl2pPr indent="-295338" lvl="1" marL="914400" marR="0" rtl="0" algn="l">
              <a:lnSpc>
                <a:spcPct val="100000"/>
              </a:lnSpc>
              <a:spcBef>
                <a:spcPts val="0"/>
              </a:spcBef>
              <a:spcAft>
                <a:spcPts val="0"/>
              </a:spcAft>
              <a:buClr>
                <a:schemeClr val="lt1"/>
              </a:buClr>
              <a:buSzPts val="1051"/>
              <a:buFont typeface="Arial"/>
              <a:buChar char="—"/>
              <a:defRPr b="0" i="0" sz="1051" u="none" cap="none" strike="noStrike">
                <a:solidFill>
                  <a:schemeClr val="lt1"/>
                </a:solidFill>
                <a:latin typeface="Arial"/>
                <a:ea typeface="Arial"/>
                <a:cs typeface="Arial"/>
                <a:sym typeface="Arial"/>
              </a:defRPr>
            </a:lvl2pPr>
            <a:lvl3pPr indent="-281939" lvl="2" marL="1371600" marR="0" rtl="0" algn="l">
              <a:spcBef>
                <a:spcPts val="0"/>
              </a:spcBef>
              <a:spcAft>
                <a:spcPts val="0"/>
              </a:spcAft>
              <a:buClr>
                <a:schemeClr val="lt1"/>
              </a:buClr>
              <a:buSzPts val="840"/>
              <a:buFont typeface="Arial"/>
              <a:buChar char="•"/>
              <a:defRPr b="0" i="0" sz="1200" u="none" cap="none" strike="noStrike">
                <a:solidFill>
                  <a:schemeClr val="lt1"/>
                </a:solidFill>
                <a:latin typeface="Arial"/>
                <a:ea typeface="Arial"/>
                <a:cs typeface="Arial"/>
                <a:sym typeface="Arial"/>
              </a:defRPr>
            </a:lvl3pPr>
            <a:lvl4pPr indent="-228600" lvl="3" marL="1828800" marR="0" rtl="0" algn="l">
              <a:spcBef>
                <a:spcPts val="0"/>
              </a:spcBef>
              <a:spcAft>
                <a:spcPts val="0"/>
              </a:spcAft>
              <a:buSzPts val="1400"/>
              <a:buNone/>
              <a:defRPr b="0" i="0" sz="1051" u="none" cap="none" strike="noStrike">
                <a:latin typeface="Arial"/>
                <a:ea typeface="Arial"/>
                <a:cs typeface="Arial"/>
                <a:sym typeface="Arial"/>
              </a:defRPr>
            </a:lvl4pPr>
            <a:lvl5pPr indent="-228600" lvl="4" marL="2286000" marR="0" rtl="0" algn="l">
              <a:spcBef>
                <a:spcPts val="0"/>
              </a:spcBef>
              <a:spcAft>
                <a:spcPts val="0"/>
              </a:spcAft>
              <a:buSzPts val="1400"/>
              <a:buNone/>
              <a:defRPr b="0" i="0" sz="1051" u="none" cap="none" strike="noStrike">
                <a:latin typeface="Arial"/>
                <a:ea typeface="Arial"/>
                <a:cs typeface="Arial"/>
                <a:sym typeface="Arial"/>
              </a:defRPr>
            </a:lvl5pPr>
            <a:lvl6pPr indent="-228600" lvl="5" marL="2743200" marR="0" rtl="0" algn="l">
              <a:spcBef>
                <a:spcPts val="0"/>
              </a:spcBef>
              <a:spcAft>
                <a:spcPts val="0"/>
              </a:spcAft>
              <a:buSzPts val="1400"/>
              <a:buNone/>
              <a:defRPr b="0" i="0" sz="1800" u="none" cap="none" strike="noStrike">
                <a:latin typeface="Arial"/>
                <a:ea typeface="Arial"/>
                <a:cs typeface="Arial"/>
                <a:sym typeface="Arial"/>
              </a:defRPr>
            </a:lvl6pPr>
            <a:lvl7pPr indent="-228600" lvl="6" marL="3200400" marR="0" rtl="0" algn="l">
              <a:spcBef>
                <a:spcPts val="0"/>
              </a:spcBef>
              <a:spcAft>
                <a:spcPts val="0"/>
              </a:spcAft>
              <a:buSzPts val="1400"/>
              <a:buNone/>
              <a:defRPr b="0" i="0" sz="1800" u="none" cap="none" strike="noStrike">
                <a:latin typeface="Arial"/>
                <a:ea typeface="Arial"/>
                <a:cs typeface="Arial"/>
                <a:sym typeface="Arial"/>
              </a:defRPr>
            </a:lvl7pPr>
            <a:lvl8pPr indent="-228600" lvl="7" marL="3657600" marR="0" rtl="0" algn="l">
              <a:spcBef>
                <a:spcPts val="0"/>
              </a:spcBef>
              <a:spcAft>
                <a:spcPts val="0"/>
              </a:spcAft>
              <a:buSzPts val="1400"/>
              <a:buNone/>
              <a:defRPr b="0" i="0" sz="1800" u="none" cap="none" strike="noStrike">
                <a:latin typeface="Arial"/>
                <a:ea typeface="Arial"/>
                <a:cs typeface="Arial"/>
                <a:sym typeface="Arial"/>
              </a:defRPr>
            </a:lvl8pPr>
            <a:lvl9pPr indent="-228600" lvl="8" marL="4114800" marR="0" rtl="0" algn="l">
              <a:spcBef>
                <a:spcPts val="0"/>
              </a:spcBef>
              <a:spcAft>
                <a:spcPts val="0"/>
              </a:spcAft>
              <a:buSzPts val="1400"/>
              <a:buNone/>
              <a:defRPr b="0" i="0" sz="1800" u="none" cap="none" strike="noStrike">
                <a:latin typeface="Arial"/>
                <a:ea typeface="Arial"/>
                <a:cs typeface="Arial"/>
                <a:sym typeface="Arial"/>
              </a:defRPr>
            </a:lvl9pPr>
          </a:lstStyle>
          <a:p/>
        </p:txBody>
      </p:sp>
      <p:pic>
        <p:nvPicPr>
          <p:cNvPr id="186" name="Google Shape;186;p24"/>
          <p:cNvPicPr preferRelativeResize="0"/>
          <p:nvPr/>
        </p:nvPicPr>
        <p:blipFill rotWithShape="1">
          <a:blip r:embed="rId3">
            <a:alphaModFix/>
          </a:blip>
          <a:srcRect b="0" l="0" r="0" t="0"/>
          <a:stretch/>
        </p:blipFill>
        <p:spPr>
          <a:xfrm>
            <a:off x="538783" y="5850813"/>
            <a:ext cx="2614648" cy="237899"/>
          </a:xfrm>
          <a:prstGeom prst="rect">
            <a:avLst/>
          </a:prstGeom>
          <a:noFill/>
          <a:ln>
            <a:noFill/>
          </a:ln>
        </p:spPr>
      </p:pic>
      <p:pic>
        <p:nvPicPr>
          <p:cNvPr id="187" name="Google Shape;187;p24"/>
          <p:cNvPicPr preferRelativeResize="0"/>
          <p:nvPr/>
        </p:nvPicPr>
        <p:blipFill rotWithShape="1">
          <a:blip r:embed="rId4">
            <a:alphaModFix/>
          </a:blip>
          <a:srcRect b="0" l="0" r="0" t="0"/>
          <a:stretch/>
        </p:blipFill>
        <p:spPr>
          <a:xfrm>
            <a:off x="9967931" y="5798308"/>
            <a:ext cx="1574800" cy="636177"/>
          </a:xfrm>
          <a:prstGeom prst="rect">
            <a:avLst/>
          </a:prstGeom>
          <a:noFill/>
          <a:ln>
            <a:noFill/>
          </a:ln>
        </p:spPr>
      </p:pic>
      <p:sp>
        <p:nvSpPr>
          <p:cNvPr id="188" name="Google Shape;188;p24"/>
          <p:cNvSpPr txBox="1"/>
          <p:nvPr>
            <p:ph idx="12" type="sldNum"/>
          </p:nvPr>
        </p:nvSpPr>
        <p:spPr>
          <a:xfrm>
            <a:off x="11409045" y="6333134"/>
            <a:ext cx="731700" cy="5250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Design 2">
  <p:cSld name="Slide Design 2">
    <p:spTree>
      <p:nvGrpSpPr>
        <p:cNvPr id="189" name="Shape 189"/>
        <p:cNvGrpSpPr/>
        <p:nvPr/>
      </p:nvGrpSpPr>
      <p:grpSpPr>
        <a:xfrm>
          <a:off x="0" y="0"/>
          <a:ext cx="0" cy="0"/>
          <a:chOff x="0" y="0"/>
          <a:chExt cx="0" cy="0"/>
        </a:xfrm>
      </p:grpSpPr>
      <p:pic>
        <p:nvPicPr>
          <p:cNvPr id="190" name="Google Shape;190;p25"/>
          <p:cNvPicPr preferRelativeResize="0"/>
          <p:nvPr/>
        </p:nvPicPr>
        <p:blipFill rotWithShape="1">
          <a:blip r:embed="rId2">
            <a:alphaModFix/>
          </a:blip>
          <a:srcRect b="44779" l="-25638" r="11690" t="42423"/>
          <a:stretch/>
        </p:blipFill>
        <p:spPr>
          <a:xfrm>
            <a:off x="0" y="5796766"/>
            <a:ext cx="12192001" cy="1061232"/>
          </a:xfrm>
          <a:prstGeom prst="rect">
            <a:avLst/>
          </a:prstGeom>
          <a:noFill/>
          <a:ln>
            <a:noFill/>
          </a:ln>
        </p:spPr>
      </p:pic>
      <p:sp>
        <p:nvSpPr>
          <p:cNvPr id="191" name="Google Shape;191;p25"/>
          <p:cNvSpPr txBox="1"/>
          <p:nvPr/>
        </p:nvSpPr>
        <p:spPr>
          <a:xfrm>
            <a:off x="423335" y="6581775"/>
            <a:ext cx="3934800" cy="2154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800"/>
              <a:buFont typeface="Arial"/>
              <a:buNone/>
            </a:pPr>
            <a:r>
              <a:rPr b="0" i="0" lang="en-US" sz="800" u="none" cap="none" strike="noStrike">
                <a:solidFill>
                  <a:schemeClr val="dk1"/>
                </a:solidFill>
                <a:latin typeface="Arial"/>
                <a:ea typeface="Arial"/>
                <a:cs typeface="Arial"/>
                <a:sym typeface="Arial"/>
              </a:rPr>
              <a:t>© 2018 Bloomberg Finance L.P. All rights reserved.</a:t>
            </a:r>
            <a:endParaRPr/>
          </a:p>
        </p:txBody>
      </p:sp>
      <p:sp>
        <p:nvSpPr>
          <p:cNvPr id="192" name="Google Shape;192;p25"/>
          <p:cNvSpPr txBox="1"/>
          <p:nvPr/>
        </p:nvSpPr>
        <p:spPr>
          <a:xfrm>
            <a:off x="487026" y="6192735"/>
            <a:ext cx="3322200" cy="18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600"/>
              <a:buFont typeface="Arial"/>
              <a:buNone/>
            </a:pPr>
            <a:r>
              <a:rPr b="0" i="0" lang="en-US" sz="700" u="none" cap="none" strike="noStrike">
                <a:solidFill>
                  <a:schemeClr val="lt1"/>
                </a:solidFill>
                <a:latin typeface="Arial"/>
                <a:ea typeface="Arial"/>
                <a:cs typeface="Arial"/>
                <a:sym typeface="Arial"/>
              </a:rPr>
              <a:t>© </a:t>
            </a:r>
            <a:r>
              <a:rPr lang="en-US" sz="700">
                <a:solidFill>
                  <a:schemeClr val="lt1"/>
                </a:solidFill>
              </a:rPr>
              <a:t>2023</a:t>
            </a:r>
            <a:r>
              <a:rPr b="0" i="0" lang="en-US" sz="700" u="none" cap="none" strike="noStrike">
                <a:solidFill>
                  <a:schemeClr val="lt1"/>
                </a:solidFill>
                <a:latin typeface="Arial"/>
                <a:ea typeface="Arial"/>
                <a:cs typeface="Arial"/>
                <a:sym typeface="Arial"/>
              </a:rPr>
              <a:t> Bloomberg Finance L.P. All rights reserved.</a:t>
            </a:r>
            <a:endParaRPr sz="1500"/>
          </a:p>
        </p:txBody>
      </p:sp>
      <p:sp>
        <p:nvSpPr>
          <p:cNvPr id="193" name="Google Shape;193;p25"/>
          <p:cNvSpPr txBox="1"/>
          <p:nvPr>
            <p:ph type="title"/>
          </p:nvPr>
        </p:nvSpPr>
        <p:spPr>
          <a:xfrm>
            <a:off x="545255" y="477708"/>
            <a:ext cx="9422700" cy="492300"/>
          </a:xfrm>
          <a:prstGeom prst="rect">
            <a:avLst/>
          </a:prstGeom>
          <a:noFill/>
          <a:ln>
            <a:noFill/>
          </a:ln>
        </p:spPr>
        <p:txBody>
          <a:bodyPr anchorCtr="0" anchor="t" bIns="0" lIns="0" spcFirstLastPara="1" rIns="0" wrap="square" tIns="0">
            <a:noAutofit/>
          </a:bodyPr>
          <a:lstStyle>
            <a:lvl1pPr lvl="0" marR="0" rtl="0" algn="l">
              <a:lnSpc>
                <a:spcPct val="100000"/>
              </a:lnSpc>
              <a:spcBef>
                <a:spcPts val="0"/>
              </a:spcBef>
              <a:spcAft>
                <a:spcPts val="0"/>
              </a:spcAft>
              <a:buSzPts val="1400"/>
              <a:buNone/>
              <a:defRPr b="1" i="0" sz="2800" u="none" cap="none" strike="noStrike">
                <a:solidFill>
                  <a:schemeClr val="lt1"/>
                </a:solidFill>
                <a:latin typeface="Arial"/>
                <a:ea typeface="Arial"/>
                <a:cs typeface="Arial"/>
                <a:sym typeface="Arial"/>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
        <p:nvSpPr>
          <p:cNvPr id="194" name="Google Shape;194;p25"/>
          <p:cNvSpPr txBox="1"/>
          <p:nvPr>
            <p:ph idx="1" type="body"/>
          </p:nvPr>
        </p:nvSpPr>
        <p:spPr>
          <a:xfrm>
            <a:off x="548618" y="1174293"/>
            <a:ext cx="9419400" cy="4251600"/>
          </a:xfrm>
          <a:prstGeom prst="rect">
            <a:avLst/>
          </a:prstGeom>
          <a:noFill/>
          <a:ln>
            <a:noFill/>
          </a:ln>
        </p:spPr>
        <p:txBody>
          <a:bodyPr anchorCtr="0" anchor="t" bIns="0" lIns="0" spcFirstLastPara="1" rIns="0" wrap="square" tIns="0">
            <a:noAutofit/>
          </a:bodyPr>
          <a:lstStyle>
            <a:lvl1pPr indent="-390461" lvl="0" marL="457200" marR="0" rtl="0" algn="l">
              <a:lnSpc>
                <a:spcPct val="100000"/>
              </a:lnSpc>
              <a:spcBef>
                <a:spcPts val="0"/>
              </a:spcBef>
              <a:spcAft>
                <a:spcPts val="0"/>
              </a:spcAft>
              <a:buClr>
                <a:schemeClr val="lt1"/>
              </a:buClr>
              <a:buSzPts val="2549"/>
              <a:buFont typeface="Arial"/>
              <a:buChar char="•"/>
              <a:defRPr b="0" i="0" sz="2549" u="none" cap="none" strike="noStrike">
                <a:solidFill>
                  <a:schemeClr val="lt1"/>
                </a:solidFill>
                <a:latin typeface="Arial"/>
                <a:ea typeface="Arial"/>
                <a:cs typeface="Arial"/>
                <a:sym typeface="Arial"/>
              </a:defRPr>
            </a:lvl1pPr>
            <a:lvl2pPr indent="-295338" lvl="1" marL="914400" marR="0" rtl="0" algn="l">
              <a:lnSpc>
                <a:spcPct val="100000"/>
              </a:lnSpc>
              <a:spcBef>
                <a:spcPts val="0"/>
              </a:spcBef>
              <a:spcAft>
                <a:spcPts val="0"/>
              </a:spcAft>
              <a:buClr>
                <a:schemeClr val="lt1"/>
              </a:buClr>
              <a:buSzPts val="1051"/>
              <a:buFont typeface="Arial"/>
              <a:buChar char="—"/>
              <a:defRPr b="0" i="0" sz="1051" u="none" cap="none" strike="noStrike">
                <a:solidFill>
                  <a:schemeClr val="lt1"/>
                </a:solidFill>
                <a:latin typeface="Arial"/>
                <a:ea typeface="Arial"/>
                <a:cs typeface="Arial"/>
                <a:sym typeface="Arial"/>
              </a:defRPr>
            </a:lvl2pPr>
            <a:lvl3pPr indent="-299719" lvl="2" marL="1371600" marR="0" rtl="0" algn="l">
              <a:spcBef>
                <a:spcPts val="0"/>
              </a:spcBef>
              <a:spcAft>
                <a:spcPts val="0"/>
              </a:spcAft>
              <a:buClr>
                <a:schemeClr val="lt1"/>
              </a:buClr>
              <a:buSzPts val="1120"/>
              <a:buFont typeface="Arial"/>
              <a:buChar char="•"/>
              <a:defRPr b="0" i="0" sz="1600" u="none" cap="none" strike="noStrike">
                <a:solidFill>
                  <a:schemeClr val="lt1"/>
                </a:solidFill>
                <a:latin typeface="Arial"/>
                <a:ea typeface="Arial"/>
                <a:cs typeface="Arial"/>
                <a:sym typeface="Arial"/>
              </a:defRPr>
            </a:lvl3pPr>
            <a:lvl4pPr indent="-228600" lvl="3" marL="1828800" marR="0" rtl="0" algn="l">
              <a:spcBef>
                <a:spcPts val="0"/>
              </a:spcBef>
              <a:spcAft>
                <a:spcPts val="0"/>
              </a:spcAft>
              <a:buSzPts val="1400"/>
              <a:buNone/>
              <a:defRPr b="0" i="0" sz="1051" u="none" cap="none" strike="noStrike">
                <a:latin typeface="Arial"/>
                <a:ea typeface="Arial"/>
                <a:cs typeface="Arial"/>
                <a:sym typeface="Arial"/>
              </a:defRPr>
            </a:lvl4pPr>
            <a:lvl5pPr indent="-228600" lvl="4" marL="2286000" marR="0" rtl="0" algn="l">
              <a:spcBef>
                <a:spcPts val="0"/>
              </a:spcBef>
              <a:spcAft>
                <a:spcPts val="0"/>
              </a:spcAft>
              <a:buSzPts val="1400"/>
              <a:buNone/>
              <a:defRPr b="0" i="0" sz="1051" u="none" cap="none" strike="noStrike">
                <a:latin typeface="Arial"/>
                <a:ea typeface="Arial"/>
                <a:cs typeface="Arial"/>
                <a:sym typeface="Arial"/>
              </a:defRPr>
            </a:lvl5pPr>
            <a:lvl6pPr indent="-228600" lvl="5" marL="2743200" marR="0" rtl="0" algn="l">
              <a:spcBef>
                <a:spcPts val="0"/>
              </a:spcBef>
              <a:spcAft>
                <a:spcPts val="0"/>
              </a:spcAft>
              <a:buSzPts val="1400"/>
              <a:buNone/>
              <a:defRPr b="0" i="0" sz="1800" u="none" cap="none" strike="noStrike">
                <a:latin typeface="Arial"/>
                <a:ea typeface="Arial"/>
                <a:cs typeface="Arial"/>
                <a:sym typeface="Arial"/>
              </a:defRPr>
            </a:lvl6pPr>
            <a:lvl7pPr indent="-228600" lvl="6" marL="3200400" marR="0" rtl="0" algn="l">
              <a:spcBef>
                <a:spcPts val="0"/>
              </a:spcBef>
              <a:spcAft>
                <a:spcPts val="0"/>
              </a:spcAft>
              <a:buSzPts val="1400"/>
              <a:buNone/>
              <a:defRPr b="0" i="0" sz="1800" u="none" cap="none" strike="noStrike">
                <a:latin typeface="Arial"/>
                <a:ea typeface="Arial"/>
                <a:cs typeface="Arial"/>
                <a:sym typeface="Arial"/>
              </a:defRPr>
            </a:lvl7pPr>
            <a:lvl8pPr indent="-228600" lvl="7" marL="3657600" marR="0" rtl="0" algn="l">
              <a:spcBef>
                <a:spcPts val="0"/>
              </a:spcBef>
              <a:spcAft>
                <a:spcPts val="0"/>
              </a:spcAft>
              <a:buSzPts val="1400"/>
              <a:buNone/>
              <a:defRPr b="0" i="0" sz="1800" u="none" cap="none" strike="noStrike">
                <a:latin typeface="Arial"/>
                <a:ea typeface="Arial"/>
                <a:cs typeface="Arial"/>
                <a:sym typeface="Arial"/>
              </a:defRPr>
            </a:lvl8pPr>
            <a:lvl9pPr indent="-228600" lvl="8" marL="4114800" marR="0" rtl="0" algn="l">
              <a:spcBef>
                <a:spcPts val="0"/>
              </a:spcBef>
              <a:spcAft>
                <a:spcPts val="0"/>
              </a:spcAft>
              <a:buSzPts val="1400"/>
              <a:buNone/>
              <a:defRPr b="0" i="0" sz="1800" u="none" cap="none" strike="noStrike">
                <a:latin typeface="Arial"/>
                <a:ea typeface="Arial"/>
                <a:cs typeface="Arial"/>
                <a:sym typeface="Arial"/>
              </a:defRPr>
            </a:lvl9pPr>
          </a:lstStyle>
          <a:p/>
        </p:txBody>
      </p:sp>
      <p:pic>
        <p:nvPicPr>
          <p:cNvPr id="195" name="Google Shape;195;p25"/>
          <p:cNvPicPr preferRelativeResize="0"/>
          <p:nvPr/>
        </p:nvPicPr>
        <p:blipFill rotWithShape="1">
          <a:blip r:embed="rId3">
            <a:alphaModFix/>
          </a:blip>
          <a:srcRect b="0" l="0" r="0" t="0"/>
          <a:stretch/>
        </p:blipFill>
        <p:spPr>
          <a:xfrm>
            <a:off x="538783" y="5850813"/>
            <a:ext cx="2614648" cy="237899"/>
          </a:xfrm>
          <a:prstGeom prst="rect">
            <a:avLst/>
          </a:prstGeom>
          <a:noFill/>
          <a:ln>
            <a:noFill/>
          </a:ln>
        </p:spPr>
      </p:pic>
      <p:sp>
        <p:nvSpPr>
          <p:cNvPr id="196" name="Google Shape;196;p25"/>
          <p:cNvSpPr txBox="1"/>
          <p:nvPr>
            <p:ph idx="12" type="sldNum"/>
          </p:nvPr>
        </p:nvSpPr>
        <p:spPr>
          <a:xfrm>
            <a:off x="11409045" y="6333134"/>
            <a:ext cx="731700" cy="5250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Design 3">
  <p:cSld name="Slide Design 3">
    <p:spTree>
      <p:nvGrpSpPr>
        <p:cNvPr id="197" name="Shape 197"/>
        <p:cNvGrpSpPr/>
        <p:nvPr/>
      </p:nvGrpSpPr>
      <p:grpSpPr>
        <a:xfrm>
          <a:off x="0" y="0"/>
          <a:ext cx="0" cy="0"/>
          <a:chOff x="0" y="0"/>
          <a:chExt cx="0" cy="0"/>
        </a:xfrm>
      </p:grpSpPr>
      <p:pic>
        <p:nvPicPr>
          <p:cNvPr id="198" name="Google Shape;198;p26"/>
          <p:cNvPicPr preferRelativeResize="0"/>
          <p:nvPr/>
        </p:nvPicPr>
        <p:blipFill rotWithShape="1">
          <a:blip r:embed="rId2">
            <a:alphaModFix/>
          </a:blip>
          <a:srcRect b="44779" l="-25638" r="11690" t="42423"/>
          <a:stretch/>
        </p:blipFill>
        <p:spPr>
          <a:xfrm>
            <a:off x="0" y="5796766"/>
            <a:ext cx="12192001" cy="1061232"/>
          </a:xfrm>
          <a:prstGeom prst="rect">
            <a:avLst/>
          </a:prstGeom>
          <a:noFill/>
          <a:ln>
            <a:noFill/>
          </a:ln>
        </p:spPr>
      </p:pic>
      <p:sp>
        <p:nvSpPr>
          <p:cNvPr id="199" name="Google Shape;199;p26"/>
          <p:cNvSpPr txBox="1"/>
          <p:nvPr/>
        </p:nvSpPr>
        <p:spPr>
          <a:xfrm>
            <a:off x="423335" y="6581775"/>
            <a:ext cx="3934800" cy="2154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800"/>
              <a:buFont typeface="Arial"/>
              <a:buNone/>
            </a:pPr>
            <a:r>
              <a:rPr b="0" i="0" lang="en-US" sz="800" u="none" cap="none" strike="noStrike">
                <a:solidFill>
                  <a:schemeClr val="dk1"/>
                </a:solidFill>
                <a:latin typeface="Arial"/>
                <a:ea typeface="Arial"/>
                <a:cs typeface="Arial"/>
                <a:sym typeface="Arial"/>
              </a:rPr>
              <a:t>© 2018 Bloomberg Finance L.P. All rights reserved.</a:t>
            </a:r>
            <a:endParaRPr/>
          </a:p>
        </p:txBody>
      </p:sp>
      <p:sp>
        <p:nvSpPr>
          <p:cNvPr id="200" name="Google Shape;200;p26"/>
          <p:cNvSpPr txBox="1"/>
          <p:nvPr>
            <p:ph type="title"/>
          </p:nvPr>
        </p:nvSpPr>
        <p:spPr>
          <a:xfrm>
            <a:off x="545255" y="477708"/>
            <a:ext cx="9422700" cy="492300"/>
          </a:xfrm>
          <a:prstGeom prst="rect">
            <a:avLst/>
          </a:prstGeom>
          <a:noFill/>
          <a:ln>
            <a:noFill/>
          </a:ln>
        </p:spPr>
        <p:txBody>
          <a:bodyPr anchorCtr="0" anchor="t" bIns="0" lIns="0" spcFirstLastPara="1" rIns="0" wrap="square" tIns="0">
            <a:noAutofit/>
          </a:bodyPr>
          <a:lstStyle>
            <a:lvl1pPr lvl="0" marR="0" rtl="0" algn="l">
              <a:lnSpc>
                <a:spcPct val="100000"/>
              </a:lnSpc>
              <a:spcBef>
                <a:spcPts val="0"/>
              </a:spcBef>
              <a:spcAft>
                <a:spcPts val="0"/>
              </a:spcAft>
              <a:buSzPts val="1400"/>
              <a:buNone/>
              <a:defRPr b="1" i="0" sz="2800" u="none" cap="none" strike="noStrike">
                <a:solidFill>
                  <a:schemeClr val="lt1"/>
                </a:solidFill>
                <a:latin typeface="Arial"/>
                <a:ea typeface="Arial"/>
                <a:cs typeface="Arial"/>
                <a:sym typeface="Arial"/>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
        <p:nvSpPr>
          <p:cNvPr id="201" name="Google Shape;201;p26"/>
          <p:cNvSpPr txBox="1"/>
          <p:nvPr>
            <p:ph idx="1" type="body"/>
          </p:nvPr>
        </p:nvSpPr>
        <p:spPr>
          <a:xfrm>
            <a:off x="548618" y="1174293"/>
            <a:ext cx="9419400" cy="4251600"/>
          </a:xfrm>
          <a:prstGeom prst="rect">
            <a:avLst/>
          </a:prstGeom>
          <a:noFill/>
          <a:ln>
            <a:noFill/>
          </a:ln>
        </p:spPr>
        <p:txBody>
          <a:bodyPr anchorCtr="0" anchor="t" bIns="0" lIns="0" spcFirstLastPara="1" rIns="0" wrap="square" tIns="0">
            <a:noAutofit/>
          </a:bodyPr>
          <a:lstStyle>
            <a:lvl1pPr indent="-390461" lvl="0" marL="457200" marR="0" rtl="0" algn="l">
              <a:lnSpc>
                <a:spcPct val="100000"/>
              </a:lnSpc>
              <a:spcBef>
                <a:spcPts val="0"/>
              </a:spcBef>
              <a:spcAft>
                <a:spcPts val="0"/>
              </a:spcAft>
              <a:buClr>
                <a:schemeClr val="lt1"/>
              </a:buClr>
              <a:buSzPts val="2549"/>
              <a:buFont typeface="Arial"/>
              <a:buChar char="•"/>
              <a:defRPr b="0" i="0" sz="2549" u="none" cap="none" strike="noStrike">
                <a:solidFill>
                  <a:schemeClr val="lt1"/>
                </a:solidFill>
                <a:latin typeface="Arial"/>
                <a:ea typeface="Arial"/>
                <a:cs typeface="Arial"/>
                <a:sym typeface="Arial"/>
              </a:defRPr>
            </a:lvl1pPr>
            <a:lvl2pPr indent="-295338" lvl="1" marL="914400" marR="0" rtl="0" algn="l">
              <a:lnSpc>
                <a:spcPct val="100000"/>
              </a:lnSpc>
              <a:spcBef>
                <a:spcPts val="0"/>
              </a:spcBef>
              <a:spcAft>
                <a:spcPts val="0"/>
              </a:spcAft>
              <a:buClr>
                <a:schemeClr val="lt1"/>
              </a:buClr>
              <a:buSzPts val="1051"/>
              <a:buFont typeface="Arial"/>
              <a:buChar char="—"/>
              <a:defRPr b="0" i="0" sz="1051" u="none" cap="none" strike="noStrike">
                <a:solidFill>
                  <a:schemeClr val="lt1"/>
                </a:solidFill>
                <a:latin typeface="Arial"/>
                <a:ea typeface="Arial"/>
                <a:cs typeface="Arial"/>
                <a:sym typeface="Arial"/>
              </a:defRPr>
            </a:lvl2pPr>
            <a:lvl3pPr indent="-299719" lvl="2" marL="1371600" marR="0" rtl="0" algn="l">
              <a:spcBef>
                <a:spcPts val="0"/>
              </a:spcBef>
              <a:spcAft>
                <a:spcPts val="0"/>
              </a:spcAft>
              <a:buClr>
                <a:schemeClr val="lt1"/>
              </a:buClr>
              <a:buSzPts val="1120"/>
              <a:buFont typeface="Arial"/>
              <a:buChar char="•"/>
              <a:defRPr b="0" i="0" sz="1600" u="none" cap="none" strike="noStrike">
                <a:solidFill>
                  <a:schemeClr val="lt1"/>
                </a:solidFill>
                <a:latin typeface="Arial"/>
                <a:ea typeface="Arial"/>
                <a:cs typeface="Arial"/>
                <a:sym typeface="Arial"/>
              </a:defRPr>
            </a:lvl3pPr>
            <a:lvl4pPr indent="-228600" lvl="3" marL="1828800" marR="0" rtl="0" algn="l">
              <a:spcBef>
                <a:spcPts val="0"/>
              </a:spcBef>
              <a:spcAft>
                <a:spcPts val="0"/>
              </a:spcAft>
              <a:buSzPts val="1400"/>
              <a:buNone/>
              <a:defRPr b="0" i="0" sz="1051" u="none" cap="none" strike="noStrike">
                <a:latin typeface="Arial"/>
                <a:ea typeface="Arial"/>
                <a:cs typeface="Arial"/>
                <a:sym typeface="Arial"/>
              </a:defRPr>
            </a:lvl4pPr>
            <a:lvl5pPr indent="-228600" lvl="4" marL="2286000" marR="0" rtl="0" algn="l">
              <a:spcBef>
                <a:spcPts val="0"/>
              </a:spcBef>
              <a:spcAft>
                <a:spcPts val="0"/>
              </a:spcAft>
              <a:buSzPts val="1400"/>
              <a:buNone/>
              <a:defRPr b="0" i="0" sz="1051" u="none" cap="none" strike="noStrike">
                <a:latin typeface="Arial"/>
                <a:ea typeface="Arial"/>
                <a:cs typeface="Arial"/>
                <a:sym typeface="Arial"/>
              </a:defRPr>
            </a:lvl5pPr>
            <a:lvl6pPr indent="-228600" lvl="5" marL="2743200" marR="0" rtl="0" algn="l">
              <a:spcBef>
                <a:spcPts val="0"/>
              </a:spcBef>
              <a:spcAft>
                <a:spcPts val="0"/>
              </a:spcAft>
              <a:buSzPts val="1400"/>
              <a:buNone/>
              <a:defRPr b="0" i="0" sz="1800" u="none" cap="none" strike="noStrike">
                <a:latin typeface="Arial"/>
                <a:ea typeface="Arial"/>
                <a:cs typeface="Arial"/>
                <a:sym typeface="Arial"/>
              </a:defRPr>
            </a:lvl6pPr>
            <a:lvl7pPr indent="-228600" lvl="6" marL="3200400" marR="0" rtl="0" algn="l">
              <a:spcBef>
                <a:spcPts val="0"/>
              </a:spcBef>
              <a:spcAft>
                <a:spcPts val="0"/>
              </a:spcAft>
              <a:buSzPts val="1400"/>
              <a:buNone/>
              <a:defRPr b="0" i="0" sz="1800" u="none" cap="none" strike="noStrike">
                <a:latin typeface="Arial"/>
                <a:ea typeface="Arial"/>
                <a:cs typeface="Arial"/>
                <a:sym typeface="Arial"/>
              </a:defRPr>
            </a:lvl7pPr>
            <a:lvl8pPr indent="-228600" lvl="7" marL="3657600" marR="0" rtl="0" algn="l">
              <a:spcBef>
                <a:spcPts val="0"/>
              </a:spcBef>
              <a:spcAft>
                <a:spcPts val="0"/>
              </a:spcAft>
              <a:buSzPts val="1400"/>
              <a:buNone/>
              <a:defRPr b="0" i="0" sz="1800" u="none" cap="none" strike="noStrike">
                <a:latin typeface="Arial"/>
                <a:ea typeface="Arial"/>
                <a:cs typeface="Arial"/>
                <a:sym typeface="Arial"/>
              </a:defRPr>
            </a:lvl8pPr>
            <a:lvl9pPr indent="-228600" lvl="8" marL="4114800" marR="0" rtl="0" algn="l">
              <a:spcBef>
                <a:spcPts val="0"/>
              </a:spcBef>
              <a:spcAft>
                <a:spcPts val="0"/>
              </a:spcAft>
              <a:buSzPts val="1400"/>
              <a:buNone/>
              <a:defRPr b="0" i="0" sz="1800" u="none" cap="none" strike="noStrike">
                <a:latin typeface="Arial"/>
                <a:ea typeface="Arial"/>
                <a:cs typeface="Arial"/>
                <a:sym typeface="Arial"/>
              </a:defRPr>
            </a:lvl9pPr>
          </a:lstStyle>
          <a:p/>
        </p:txBody>
      </p:sp>
      <p:pic>
        <p:nvPicPr>
          <p:cNvPr id="202" name="Google Shape;202;p26"/>
          <p:cNvPicPr preferRelativeResize="0"/>
          <p:nvPr/>
        </p:nvPicPr>
        <p:blipFill rotWithShape="1">
          <a:blip r:embed="rId3">
            <a:alphaModFix/>
          </a:blip>
          <a:srcRect b="0" l="0" r="0" t="0"/>
          <a:stretch/>
        </p:blipFill>
        <p:spPr>
          <a:xfrm>
            <a:off x="9967931" y="5798308"/>
            <a:ext cx="1574800" cy="636177"/>
          </a:xfrm>
          <a:prstGeom prst="rect">
            <a:avLst/>
          </a:prstGeom>
          <a:noFill/>
          <a:ln>
            <a:noFill/>
          </a:ln>
        </p:spPr>
      </p:pic>
      <p:sp>
        <p:nvSpPr>
          <p:cNvPr id="203" name="Google Shape;203;p26"/>
          <p:cNvSpPr txBox="1"/>
          <p:nvPr>
            <p:ph idx="12" type="sldNum"/>
          </p:nvPr>
        </p:nvSpPr>
        <p:spPr>
          <a:xfrm>
            <a:off x="11409045" y="6333134"/>
            <a:ext cx="731700" cy="5250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Design 4">
  <p:cSld name="Slide Design 4">
    <p:spTree>
      <p:nvGrpSpPr>
        <p:cNvPr id="204" name="Shape 204"/>
        <p:cNvGrpSpPr/>
        <p:nvPr/>
      </p:nvGrpSpPr>
      <p:grpSpPr>
        <a:xfrm>
          <a:off x="0" y="0"/>
          <a:ext cx="0" cy="0"/>
          <a:chOff x="0" y="0"/>
          <a:chExt cx="0" cy="0"/>
        </a:xfrm>
      </p:grpSpPr>
      <p:pic>
        <p:nvPicPr>
          <p:cNvPr id="205" name="Google Shape;205;p27"/>
          <p:cNvPicPr preferRelativeResize="0"/>
          <p:nvPr/>
        </p:nvPicPr>
        <p:blipFill rotWithShape="1">
          <a:blip r:embed="rId2">
            <a:alphaModFix/>
          </a:blip>
          <a:srcRect b="44779" l="-25638" r="11690" t="42423"/>
          <a:stretch/>
        </p:blipFill>
        <p:spPr>
          <a:xfrm>
            <a:off x="0" y="5796766"/>
            <a:ext cx="12192001" cy="1061232"/>
          </a:xfrm>
          <a:prstGeom prst="rect">
            <a:avLst/>
          </a:prstGeom>
          <a:noFill/>
          <a:ln>
            <a:noFill/>
          </a:ln>
        </p:spPr>
      </p:pic>
      <p:sp>
        <p:nvSpPr>
          <p:cNvPr id="206" name="Google Shape;206;p27"/>
          <p:cNvSpPr txBox="1"/>
          <p:nvPr/>
        </p:nvSpPr>
        <p:spPr>
          <a:xfrm>
            <a:off x="423335" y="6581775"/>
            <a:ext cx="3934800" cy="2154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800"/>
              <a:buFont typeface="Arial"/>
              <a:buNone/>
            </a:pPr>
            <a:r>
              <a:rPr b="0" i="0" lang="en-US" sz="800" u="none" cap="none" strike="noStrike">
                <a:solidFill>
                  <a:schemeClr val="dk1"/>
                </a:solidFill>
                <a:latin typeface="Arial"/>
                <a:ea typeface="Arial"/>
                <a:cs typeface="Arial"/>
                <a:sym typeface="Arial"/>
              </a:rPr>
              <a:t>© 2018 Bloomberg Finance L.P. All rights reserved.</a:t>
            </a:r>
            <a:endParaRPr/>
          </a:p>
        </p:txBody>
      </p:sp>
      <p:sp>
        <p:nvSpPr>
          <p:cNvPr id="207" name="Google Shape;207;p27"/>
          <p:cNvSpPr txBox="1"/>
          <p:nvPr>
            <p:ph type="title"/>
          </p:nvPr>
        </p:nvSpPr>
        <p:spPr>
          <a:xfrm>
            <a:off x="545255" y="477708"/>
            <a:ext cx="9422700" cy="492300"/>
          </a:xfrm>
          <a:prstGeom prst="rect">
            <a:avLst/>
          </a:prstGeom>
          <a:noFill/>
          <a:ln>
            <a:noFill/>
          </a:ln>
        </p:spPr>
        <p:txBody>
          <a:bodyPr anchorCtr="0" anchor="t" bIns="0" lIns="0" spcFirstLastPara="1" rIns="0" wrap="square" tIns="0">
            <a:noAutofit/>
          </a:bodyPr>
          <a:lstStyle>
            <a:lvl1pPr lvl="0" marR="0" rtl="0" algn="l">
              <a:lnSpc>
                <a:spcPct val="100000"/>
              </a:lnSpc>
              <a:spcBef>
                <a:spcPts val="0"/>
              </a:spcBef>
              <a:spcAft>
                <a:spcPts val="0"/>
              </a:spcAft>
              <a:buSzPts val="1400"/>
              <a:buNone/>
              <a:defRPr b="1" i="0" sz="2800" u="none" cap="none" strike="noStrike">
                <a:solidFill>
                  <a:schemeClr val="lt1"/>
                </a:solidFill>
                <a:latin typeface="Arial"/>
                <a:ea typeface="Arial"/>
                <a:cs typeface="Arial"/>
                <a:sym typeface="Arial"/>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
        <p:nvSpPr>
          <p:cNvPr id="208" name="Google Shape;208;p27"/>
          <p:cNvSpPr txBox="1"/>
          <p:nvPr>
            <p:ph idx="1" type="body"/>
          </p:nvPr>
        </p:nvSpPr>
        <p:spPr>
          <a:xfrm>
            <a:off x="548618" y="1174293"/>
            <a:ext cx="9419400" cy="4251600"/>
          </a:xfrm>
          <a:prstGeom prst="rect">
            <a:avLst/>
          </a:prstGeom>
          <a:noFill/>
          <a:ln>
            <a:noFill/>
          </a:ln>
        </p:spPr>
        <p:txBody>
          <a:bodyPr anchorCtr="0" anchor="t" bIns="0" lIns="0" spcFirstLastPara="1" rIns="0" wrap="square" tIns="0">
            <a:noAutofit/>
          </a:bodyPr>
          <a:lstStyle>
            <a:lvl1pPr indent="-390461" lvl="0" marL="457200" marR="0" rtl="0" algn="l">
              <a:lnSpc>
                <a:spcPct val="100000"/>
              </a:lnSpc>
              <a:spcBef>
                <a:spcPts val="0"/>
              </a:spcBef>
              <a:spcAft>
                <a:spcPts val="0"/>
              </a:spcAft>
              <a:buClr>
                <a:schemeClr val="lt1"/>
              </a:buClr>
              <a:buSzPts val="2549"/>
              <a:buFont typeface="Arial"/>
              <a:buChar char="•"/>
              <a:defRPr b="0" i="0" sz="2549" u="none" cap="none" strike="noStrike">
                <a:solidFill>
                  <a:schemeClr val="lt1"/>
                </a:solidFill>
                <a:latin typeface="Arial"/>
                <a:ea typeface="Arial"/>
                <a:cs typeface="Arial"/>
                <a:sym typeface="Arial"/>
              </a:defRPr>
            </a:lvl1pPr>
            <a:lvl2pPr indent="-295338" lvl="1" marL="914400" marR="0" rtl="0" algn="l">
              <a:lnSpc>
                <a:spcPct val="100000"/>
              </a:lnSpc>
              <a:spcBef>
                <a:spcPts val="0"/>
              </a:spcBef>
              <a:spcAft>
                <a:spcPts val="0"/>
              </a:spcAft>
              <a:buClr>
                <a:schemeClr val="lt1"/>
              </a:buClr>
              <a:buSzPts val="1051"/>
              <a:buFont typeface="Arial"/>
              <a:buChar char="—"/>
              <a:defRPr b="0" i="0" sz="1051" u="none" cap="none" strike="noStrike">
                <a:solidFill>
                  <a:schemeClr val="lt1"/>
                </a:solidFill>
                <a:latin typeface="Arial"/>
                <a:ea typeface="Arial"/>
                <a:cs typeface="Arial"/>
                <a:sym typeface="Arial"/>
              </a:defRPr>
            </a:lvl2pPr>
            <a:lvl3pPr indent="-299719" lvl="2" marL="1371600" marR="0" rtl="0" algn="l">
              <a:spcBef>
                <a:spcPts val="0"/>
              </a:spcBef>
              <a:spcAft>
                <a:spcPts val="0"/>
              </a:spcAft>
              <a:buClr>
                <a:schemeClr val="lt1"/>
              </a:buClr>
              <a:buSzPts val="1120"/>
              <a:buFont typeface="Arial"/>
              <a:buChar char="•"/>
              <a:defRPr b="0" i="0" sz="1600" u="none" cap="none" strike="noStrike">
                <a:solidFill>
                  <a:schemeClr val="lt1"/>
                </a:solidFill>
                <a:latin typeface="Arial"/>
                <a:ea typeface="Arial"/>
                <a:cs typeface="Arial"/>
                <a:sym typeface="Arial"/>
              </a:defRPr>
            </a:lvl3pPr>
            <a:lvl4pPr indent="-228600" lvl="3" marL="1828800" marR="0" rtl="0" algn="l">
              <a:spcBef>
                <a:spcPts val="0"/>
              </a:spcBef>
              <a:spcAft>
                <a:spcPts val="0"/>
              </a:spcAft>
              <a:buSzPts val="1400"/>
              <a:buNone/>
              <a:defRPr b="0" i="0" sz="1051" u="none" cap="none" strike="noStrike">
                <a:latin typeface="Arial"/>
                <a:ea typeface="Arial"/>
                <a:cs typeface="Arial"/>
                <a:sym typeface="Arial"/>
              </a:defRPr>
            </a:lvl4pPr>
            <a:lvl5pPr indent="-228600" lvl="4" marL="2286000" marR="0" rtl="0" algn="l">
              <a:spcBef>
                <a:spcPts val="0"/>
              </a:spcBef>
              <a:spcAft>
                <a:spcPts val="0"/>
              </a:spcAft>
              <a:buSzPts val="1400"/>
              <a:buNone/>
              <a:defRPr b="0" i="0" sz="1051" u="none" cap="none" strike="noStrike">
                <a:latin typeface="Arial"/>
                <a:ea typeface="Arial"/>
                <a:cs typeface="Arial"/>
                <a:sym typeface="Arial"/>
              </a:defRPr>
            </a:lvl5pPr>
            <a:lvl6pPr indent="-228600" lvl="5" marL="2743200" marR="0" rtl="0" algn="l">
              <a:spcBef>
                <a:spcPts val="0"/>
              </a:spcBef>
              <a:spcAft>
                <a:spcPts val="0"/>
              </a:spcAft>
              <a:buSzPts val="1400"/>
              <a:buNone/>
              <a:defRPr b="0" i="0" sz="1800" u="none" cap="none" strike="noStrike">
                <a:latin typeface="Arial"/>
                <a:ea typeface="Arial"/>
                <a:cs typeface="Arial"/>
                <a:sym typeface="Arial"/>
              </a:defRPr>
            </a:lvl6pPr>
            <a:lvl7pPr indent="-228600" lvl="6" marL="3200400" marR="0" rtl="0" algn="l">
              <a:spcBef>
                <a:spcPts val="0"/>
              </a:spcBef>
              <a:spcAft>
                <a:spcPts val="0"/>
              </a:spcAft>
              <a:buSzPts val="1400"/>
              <a:buNone/>
              <a:defRPr b="0" i="0" sz="1800" u="none" cap="none" strike="noStrike">
                <a:latin typeface="Arial"/>
                <a:ea typeface="Arial"/>
                <a:cs typeface="Arial"/>
                <a:sym typeface="Arial"/>
              </a:defRPr>
            </a:lvl7pPr>
            <a:lvl8pPr indent="-228600" lvl="7" marL="3657600" marR="0" rtl="0" algn="l">
              <a:spcBef>
                <a:spcPts val="0"/>
              </a:spcBef>
              <a:spcAft>
                <a:spcPts val="0"/>
              </a:spcAft>
              <a:buSzPts val="1400"/>
              <a:buNone/>
              <a:defRPr b="0" i="0" sz="1800" u="none" cap="none" strike="noStrike">
                <a:latin typeface="Arial"/>
                <a:ea typeface="Arial"/>
                <a:cs typeface="Arial"/>
                <a:sym typeface="Arial"/>
              </a:defRPr>
            </a:lvl8pPr>
            <a:lvl9pPr indent="-228600" lvl="8" marL="4114800" marR="0" rtl="0" algn="l">
              <a:spcBef>
                <a:spcPts val="0"/>
              </a:spcBef>
              <a:spcAft>
                <a:spcPts val="0"/>
              </a:spcAft>
              <a:buSzPts val="1400"/>
              <a:buNone/>
              <a:defRPr b="0" i="0" sz="1800" u="none" cap="none" strike="noStrike">
                <a:latin typeface="Arial"/>
                <a:ea typeface="Arial"/>
                <a:cs typeface="Arial"/>
                <a:sym typeface="Arial"/>
              </a:defRPr>
            </a:lvl9pPr>
          </a:lstStyle>
          <a:p/>
        </p:txBody>
      </p:sp>
      <p:sp>
        <p:nvSpPr>
          <p:cNvPr id="209" name="Google Shape;209;p27"/>
          <p:cNvSpPr txBox="1"/>
          <p:nvPr>
            <p:ph idx="12" type="sldNum"/>
          </p:nvPr>
        </p:nvSpPr>
        <p:spPr>
          <a:xfrm>
            <a:off x="11409045" y="6333134"/>
            <a:ext cx="731700" cy="5250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33" name="Shape 33"/>
        <p:cNvGrpSpPr/>
        <p:nvPr/>
      </p:nvGrpSpPr>
      <p:grpSpPr>
        <a:xfrm>
          <a:off x="0" y="0"/>
          <a:ext cx="0" cy="0"/>
          <a:chOff x="0" y="0"/>
          <a:chExt cx="0" cy="0"/>
        </a:xfrm>
      </p:grpSpPr>
      <p:sp>
        <p:nvSpPr>
          <p:cNvPr id="34" name="Google Shape;34;p4"/>
          <p:cNvSpPr txBox="1"/>
          <p:nvPr>
            <p:ph type="ctrTitle"/>
          </p:nvPr>
        </p:nvSpPr>
        <p:spPr>
          <a:xfrm>
            <a:off x="1524000" y="1122363"/>
            <a:ext cx="9144000" cy="2387600"/>
          </a:xfrm>
          <a:prstGeom prst="rect">
            <a:avLst/>
          </a:prstGeom>
          <a:noFill/>
          <a:ln>
            <a:noFill/>
          </a:ln>
        </p:spPr>
        <p:txBody>
          <a:bodyPr anchorCtr="0" anchor="b" bIns="0" lIns="0" spcFirstLastPara="1" rIns="0" wrap="square" tIns="0">
            <a:noAutofit/>
          </a:bodyPr>
          <a:lstStyle>
            <a:lvl1pPr lvl="0" algn="ctr">
              <a:spcBef>
                <a:spcPts val="0"/>
              </a:spcBef>
              <a:spcAft>
                <a:spcPts val="0"/>
              </a:spcAft>
              <a:buSzPts val="1400"/>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 name="Google Shape;35;p4"/>
          <p:cNvSpPr txBox="1"/>
          <p:nvPr>
            <p:ph idx="1" type="subTitle"/>
          </p:nvPr>
        </p:nvSpPr>
        <p:spPr>
          <a:xfrm>
            <a:off x="1524000" y="3602038"/>
            <a:ext cx="9144000" cy="1655762"/>
          </a:xfrm>
          <a:prstGeom prst="rect">
            <a:avLst/>
          </a:prstGeom>
          <a:noFill/>
          <a:ln>
            <a:noFill/>
          </a:ln>
        </p:spPr>
        <p:txBody>
          <a:bodyPr anchorCtr="0" anchor="t" bIns="0" lIns="0" spcFirstLastPara="1" rIns="0" wrap="square" tIns="0">
            <a:noAutofit/>
          </a:bodyPr>
          <a:lstStyle>
            <a:lvl1pPr lvl="0" algn="ctr">
              <a:spcBef>
                <a:spcPts val="0"/>
              </a:spcBef>
              <a:spcAft>
                <a:spcPts val="0"/>
              </a:spcAft>
              <a:buClr>
                <a:schemeClr val="lt1"/>
              </a:buClr>
              <a:buSzPts val="2400"/>
              <a:buFont typeface="Arial"/>
              <a:buNone/>
              <a:defRPr sz="2400"/>
            </a:lvl1pPr>
            <a:lvl2pPr lvl="1" algn="ctr">
              <a:spcBef>
                <a:spcPts val="0"/>
              </a:spcBef>
              <a:spcAft>
                <a:spcPts val="0"/>
              </a:spcAft>
              <a:buSzPts val="2000"/>
              <a:buFont typeface="Arial"/>
              <a:buNone/>
              <a:defRPr sz="2000"/>
            </a:lvl2pPr>
            <a:lvl3pPr lvl="2" algn="ctr">
              <a:spcBef>
                <a:spcPts val="0"/>
              </a:spcBef>
              <a:spcAft>
                <a:spcPts val="0"/>
              </a:spcAft>
              <a:buSzPts val="1800"/>
              <a:buFont typeface="Arial"/>
              <a:buNone/>
              <a:defRPr sz="1800"/>
            </a:lvl3pPr>
            <a:lvl4pPr lvl="3" algn="ctr">
              <a:spcBef>
                <a:spcPts val="0"/>
              </a:spcBef>
              <a:spcAft>
                <a:spcPts val="0"/>
              </a:spcAft>
              <a:buSzPts val="1600"/>
              <a:buFont typeface="Arial"/>
              <a:buNone/>
              <a:defRPr sz="1600"/>
            </a:lvl4pPr>
            <a:lvl5pPr lvl="4" algn="ctr">
              <a:spcBef>
                <a:spcPts val="0"/>
              </a:spcBef>
              <a:spcAft>
                <a:spcPts val="0"/>
              </a:spcAft>
              <a:buSzPts val="1600"/>
              <a:buFont typeface="Arial"/>
              <a:buNone/>
              <a:defRPr sz="1600"/>
            </a:lvl5pPr>
            <a:lvl6pPr lvl="5" algn="ctr">
              <a:spcBef>
                <a:spcPts val="0"/>
              </a:spcBef>
              <a:spcAft>
                <a:spcPts val="0"/>
              </a:spcAft>
              <a:buSzPts val="1600"/>
              <a:buFont typeface="Arial"/>
              <a:buNone/>
              <a:defRPr sz="1600"/>
            </a:lvl6pPr>
            <a:lvl7pPr lvl="6" algn="ctr">
              <a:spcBef>
                <a:spcPts val="0"/>
              </a:spcBef>
              <a:spcAft>
                <a:spcPts val="0"/>
              </a:spcAft>
              <a:buSzPts val="1600"/>
              <a:buFont typeface="Arial"/>
              <a:buNone/>
              <a:defRPr sz="1600"/>
            </a:lvl7pPr>
            <a:lvl8pPr lvl="7" algn="ctr">
              <a:spcBef>
                <a:spcPts val="0"/>
              </a:spcBef>
              <a:spcAft>
                <a:spcPts val="0"/>
              </a:spcAft>
              <a:buSzPts val="1600"/>
              <a:buFont typeface="Arial"/>
              <a:buNone/>
              <a:defRPr sz="1600"/>
            </a:lvl8pPr>
            <a:lvl9pPr lvl="8" algn="ctr">
              <a:spcBef>
                <a:spcPts val="0"/>
              </a:spcBef>
              <a:spcAft>
                <a:spcPts val="0"/>
              </a:spcAft>
              <a:buSzPts val="1600"/>
              <a:buFont typeface="Arial"/>
              <a:buNone/>
              <a:defRPr sz="1600"/>
            </a:lvl9pPr>
          </a:lstStyle>
          <a:p/>
        </p:txBody>
      </p:sp>
      <p:sp>
        <p:nvSpPr>
          <p:cNvPr id="36" name="Google Shape;36;p4"/>
          <p:cNvSpPr txBox="1"/>
          <p:nvPr>
            <p:ph idx="10" type="dt"/>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37" name="Google Shape;37;p4"/>
          <p:cNvSpPr txBox="1"/>
          <p:nvPr>
            <p:ph idx="11" type="ftr"/>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38" name="Google Shape;38;p4"/>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lvl1pPr indent="0" lvl="0" mar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indent="0" lvl="1" mar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Slide Design 3">
  <p:cSld name="1_Slide Design 3">
    <p:spTree>
      <p:nvGrpSpPr>
        <p:cNvPr id="39" name="Shape 39"/>
        <p:cNvGrpSpPr/>
        <p:nvPr/>
      </p:nvGrpSpPr>
      <p:grpSpPr>
        <a:xfrm>
          <a:off x="0" y="0"/>
          <a:ext cx="0" cy="0"/>
          <a:chOff x="0" y="0"/>
          <a:chExt cx="0" cy="0"/>
        </a:xfrm>
      </p:grpSpPr>
      <p:pic>
        <p:nvPicPr>
          <p:cNvPr id="40" name="Google Shape;40;p5"/>
          <p:cNvPicPr preferRelativeResize="0"/>
          <p:nvPr/>
        </p:nvPicPr>
        <p:blipFill rotWithShape="1">
          <a:blip r:embed="rId2">
            <a:alphaModFix/>
          </a:blip>
          <a:srcRect b="0" l="-29031" r="0" t="0"/>
          <a:stretch/>
        </p:blipFill>
        <p:spPr>
          <a:xfrm>
            <a:off x="0" y="5796766"/>
            <a:ext cx="12192000" cy="1061234"/>
          </a:xfrm>
          <a:prstGeom prst="rect">
            <a:avLst/>
          </a:prstGeom>
          <a:noFill/>
          <a:ln>
            <a:noFill/>
          </a:ln>
        </p:spPr>
      </p:pic>
      <p:sp>
        <p:nvSpPr>
          <p:cNvPr id="41" name="Google Shape;41;p5"/>
          <p:cNvSpPr txBox="1"/>
          <p:nvPr/>
        </p:nvSpPr>
        <p:spPr>
          <a:xfrm>
            <a:off x="423335" y="6581775"/>
            <a:ext cx="3934884" cy="21544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800"/>
              <a:buFont typeface="Arial"/>
              <a:buNone/>
            </a:pPr>
            <a:r>
              <a:rPr b="0" i="0" lang="en-US" sz="800" u="none" cap="none" strike="noStrike">
                <a:solidFill>
                  <a:schemeClr val="dk1"/>
                </a:solidFill>
                <a:latin typeface="Arial"/>
                <a:ea typeface="Arial"/>
                <a:cs typeface="Arial"/>
                <a:sym typeface="Arial"/>
              </a:rPr>
              <a:t>© 2018 Bloomberg Finance L.P. All rights reserved.</a:t>
            </a:r>
            <a:endParaRPr b="0" i="0" sz="1400" u="none" cap="none" strike="noStrike">
              <a:solidFill>
                <a:srgbClr val="000000"/>
              </a:solidFill>
              <a:latin typeface="Arial"/>
              <a:ea typeface="Arial"/>
              <a:cs typeface="Arial"/>
              <a:sym typeface="Arial"/>
            </a:endParaRPr>
          </a:p>
        </p:txBody>
      </p:sp>
      <p:sp>
        <p:nvSpPr>
          <p:cNvPr id="42" name="Google Shape;42;p5"/>
          <p:cNvSpPr txBox="1"/>
          <p:nvPr>
            <p:ph type="title"/>
          </p:nvPr>
        </p:nvSpPr>
        <p:spPr>
          <a:xfrm>
            <a:off x="545255" y="477708"/>
            <a:ext cx="9422676" cy="492211"/>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Clr>
                <a:schemeClr val="lt1"/>
              </a:buClr>
              <a:buSzPts val="1400"/>
              <a:buFont typeface="Arial"/>
              <a:buNone/>
              <a:defRPr b="1" i="0" sz="280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3" name="Google Shape;43;p5"/>
          <p:cNvSpPr txBox="1"/>
          <p:nvPr>
            <p:ph idx="1" type="body"/>
          </p:nvPr>
        </p:nvSpPr>
        <p:spPr>
          <a:xfrm>
            <a:off x="548625" y="1174300"/>
            <a:ext cx="9419306" cy="4570500"/>
          </a:xfrm>
          <a:prstGeom prst="rect">
            <a:avLst/>
          </a:prstGeom>
          <a:noFill/>
          <a:ln>
            <a:noFill/>
          </a:ln>
        </p:spPr>
        <p:txBody>
          <a:bodyPr anchorCtr="0" anchor="t" bIns="0" lIns="0" spcFirstLastPara="1" rIns="0" wrap="square" tIns="0">
            <a:noAutofit/>
          </a:bodyPr>
          <a:lstStyle>
            <a:lvl1pPr indent="-381000" lvl="0" marL="457200" marR="0" algn="l">
              <a:lnSpc>
                <a:spcPct val="100000"/>
              </a:lnSpc>
              <a:spcBef>
                <a:spcPts val="0"/>
              </a:spcBef>
              <a:spcAft>
                <a:spcPts val="0"/>
              </a:spcAft>
              <a:buClr>
                <a:srgbClr val="FFFFFF"/>
              </a:buClr>
              <a:buSzPts val="2400"/>
              <a:buFont typeface="Arial"/>
              <a:buChar char="●"/>
              <a:defRPr b="0" i="0" sz="2400">
                <a:solidFill>
                  <a:srgbClr val="FFFFFF"/>
                </a:solidFill>
                <a:latin typeface="Arial"/>
                <a:ea typeface="Arial"/>
                <a:cs typeface="Arial"/>
                <a:sym typeface="Arial"/>
              </a:defRPr>
            </a:lvl1pPr>
            <a:lvl2pPr indent="-355600" lvl="1" marL="914400" marR="0" algn="l">
              <a:lnSpc>
                <a:spcPct val="100000"/>
              </a:lnSpc>
              <a:spcBef>
                <a:spcPts val="0"/>
              </a:spcBef>
              <a:spcAft>
                <a:spcPts val="0"/>
              </a:spcAft>
              <a:buClr>
                <a:srgbClr val="FFFFFF"/>
              </a:buClr>
              <a:buSzPts val="2000"/>
              <a:buFont typeface="Arial"/>
              <a:buChar char="○"/>
              <a:defRPr b="0" i="0" sz="2000">
                <a:solidFill>
                  <a:srgbClr val="FFFFFF"/>
                </a:solidFill>
                <a:latin typeface="Arial"/>
                <a:ea typeface="Arial"/>
                <a:cs typeface="Arial"/>
                <a:sym typeface="Arial"/>
              </a:defRPr>
            </a:lvl2pPr>
            <a:lvl3pPr indent="-299719" lvl="2" marL="1371600" algn="l">
              <a:spcBef>
                <a:spcPts val="0"/>
              </a:spcBef>
              <a:spcAft>
                <a:spcPts val="0"/>
              </a:spcAft>
              <a:buClr>
                <a:srgbClr val="FFFFFF"/>
              </a:buClr>
              <a:buSzPts val="1120"/>
              <a:buFont typeface="Arial"/>
              <a:buChar char="■"/>
              <a:defRPr sz="1600">
                <a:solidFill>
                  <a:srgbClr val="FFFFFF"/>
                </a:solidFill>
                <a:latin typeface="Arial"/>
                <a:ea typeface="Arial"/>
                <a:cs typeface="Arial"/>
                <a:sym typeface="Arial"/>
              </a:defRPr>
            </a:lvl3pPr>
            <a:lvl4pPr indent="-330200" lvl="3" marL="1828800" algn="l">
              <a:spcBef>
                <a:spcPts val="0"/>
              </a:spcBef>
              <a:spcAft>
                <a:spcPts val="0"/>
              </a:spcAft>
              <a:buClr>
                <a:srgbClr val="FFFFFF"/>
              </a:buClr>
              <a:buSzPts val="1600"/>
              <a:buFont typeface="Arial"/>
              <a:buChar char="●"/>
              <a:defRPr sz="1600">
                <a:solidFill>
                  <a:srgbClr val="FFFFFF"/>
                </a:solidFill>
                <a:latin typeface="Arial"/>
                <a:ea typeface="Arial"/>
                <a:cs typeface="Arial"/>
                <a:sym typeface="Arial"/>
              </a:defRPr>
            </a:lvl4pPr>
            <a:lvl5pPr indent="-330200" lvl="4" marL="2286000" algn="l">
              <a:spcBef>
                <a:spcPts val="0"/>
              </a:spcBef>
              <a:spcAft>
                <a:spcPts val="0"/>
              </a:spcAft>
              <a:buClr>
                <a:srgbClr val="FFFFFF"/>
              </a:buClr>
              <a:buSzPts val="1600"/>
              <a:buFont typeface="Arial"/>
              <a:buChar char="○"/>
              <a:defRPr sz="1600">
                <a:solidFill>
                  <a:srgbClr val="FFFFFF"/>
                </a:solidFill>
                <a:latin typeface="Arial"/>
                <a:ea typeface="Arial"/>
                <a:cs typeface="Arial"/>
                <a:sym typeface="Arial"/>
              </a:defRPr>
            </a:lvl5pPr>
            <a:lvl6pPr indent="-330200" lvl="5" marL="2743200" algn="l">
              <a:spcBef>
                <a:spcPts val="0"/>
              </a:spcBef>
              <a:spcAft>
                <a:spcPts val="0"/>
              </a:spcAft>
              <a:buClr>
                <a:srgbClr val="FFFFFF"/>
              </a:buClr>
              <a:buSzPts val="1600"/>
              <a:buFont typeface="Arial"/>
              <a:buChar char="■"/>
              <a:defRPr sz="1600">
                <a:solidFill>
                  <a:srgbClr val="FFFFFF"/>
                </a:solidFill>
              </a:defRPr>
            </a:lvl6pPr>
            <a:lvl7pPr indent="-330200" lvl="6" marL="3200400" algn="l">
              <a:spcBef>
                <a:spcPts val="0"/>
              </a:spcBef>
              <a:spcAft>
                <a:spcPts val="0"/>
              </a:spcAft>
              <a:buClr>
                <a:srgbClr val="FFFFFF"/>
              </a:buClr>
              <a:buSzPts val="1600"/>
              <a:buFont typeface="Arial"/>
              <a:buChar char="●"/>
              <a:defRPr sz="1600">
                <a:solidFill>
                  <a:srgbClr val="FFFFFF"/>
                </a:solidFill>
              </a:defRPr>
            </a:lvl7pPr>
            <a:lvl8pPr indent="-330200" lvl="7" marL="3657600" algn="l">
              <a:spcBef>
                <a:spcPts val="0"/>
              </a:spcBef>
              <a:spcAft>
                <a:spcPts val="0"/>
              </a:spcAft>
              <a:buClr>
                <a:srgbClr val="FFFFFF"/>
              </a:buClr>
              <a:buSzPts val="1600"/>
              <a:buFont typeface="Arial"/>
              <a:buChar char="○"/>
              <a:defRPr sz="1600">
                <a:solidFill>
                  <a:srgbClr val="FFFFFF"/>
                </a:solidFill>
              </a:defRPr>
            </a:lvl8pPr>
            <a:lvl9pPr indent="-317500" lvl="8" marL="4114800" algn="l">
              <a:spcBef>
                <a:spcPts val="0"/>
              </a:spcBef>
              <a:spcAft>
                <a:spcPts val="0"/>
              </a:spcAft>
              <a:buClr>
                <a:srgbClr val="FFFFFF"/>
              </a:buClr>
              <a:buSzPts val="1400"/>
              <a:buFont typeface="Arial"/>
              <a:buChar char="■"/>
              <a:defRPr sz="1400">
                <a:solidFill>
                  <a:srgbClr val="FFFFFF"/>
                </a:solidFill>
              </a:defRPr>
            </a:lvl9pPr>
          </a:lstStyle>
          <a:p/>
        </p:txBody>
      </p:sp>
      <p:pic>
        <p:nvPicPr>
          <p:cNvPr id="44" name="Google Shape;44;p5"/>
          <p:cNvPicPr preferRelativeResize="0"/>
          <p:nvPr/>
        </p:nvPicPr>
        <p:blipFill rotWithShape="1">
          <a:blip r:embed="rId3">
            <a:alphaModFix/>
          </a:blip>
          <a:srcRect b="0" l="0" r="0" t="0"/>
          <a:stretch/>
        </p:blipFill>
        <p:spPr>
          <a:xfrm>
            <a:off x="9967931" y="5798308"/>
            <a:ext cx="1574800" cy="636177"/>
          </a:xfrm>
          <a:prstGeom prst="rect">
            <a:avLst/>
          </a:prstGeom>
          <a:noFill/>
          <a:ln>
            <a:noFill/>
          </a:ln>
        </p:spPr>
      </p:pic>
      <p:sp>
        <p:nvSpPr>
          <p:cNvPr id="45" name="Google Shape;45;p5"/>
          <p:cNvSpPr txBox="1"/>
          <p:nvPr/>
        </p:nvSpPr>
        <p:spPr>
          <a:xfrm>
            <a:off x="487026" y="6192735"/>
            <a:ext cx="3322200" cy="2001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700" u="none" cap="none" strike="noStrike">
                <a:solidFill>
                  <a:srgbClr val="FFFFFF"/>
                </a:solidFill>
                <a:latin typeface="Arial"/>
                <a:ea typeface="Arial"/>
                <a:cs typeface="Arial"/>
                <a:sym typeface="Arial"/>
              </a:rPr>
              <a:t>© </a:t>
            </a:r>
            <a:r>
              <a:rPr lang="en-US" sz="700">
                <a:solidFill>
                  <a:srgbClr val="FFFFFF"/>
                </a:solidFill>
              </a:rPr>
              <a:t>2023</a:t>
            </a:r>
            <a:r>
              <a:rPr b="0" i="0" lang="en-US" sz="700" u="none" cap="none" strike="noStrike">
                <a:solidFill>
                  <a:srgbClr val="FFFFFF"/>
                </a:solidFill>
                <a:latin typeface="Arial"/>
                <a:ea typeface="Arial"/>
                <a:cs typeface="Arial"/>
                <a:sym typeface="Arial"/>
              </a:rPr>
              <a:t> Bloomberg Finance L.P. All rights reserved.</a:t>
            </a:r>
            <a:endParaRPr sz="700"/>
          </a:p>
        </p:txBody>
      </p:sp>
      <p:sp>
        <p:nvSpPr>
          <p:cNvPr id="46" name="Google Shape;46;p5"/>
          <p:cNvSpPr txBox="1"/>
          <p:nvPr>
            <p:ph idx="12" type="sldNum"/>
          </p:nvPr>
        </p:nvSpPr>
        <p:spPr>
          <a:xfrm>
            <a:off x="11409045" y="6333134"/>
            <a:ext cx="731700" cy="525000"/>
          </a:xfrm>
          <a:prstGeom prst="rect">
            <a:avLst/>
          </a:prstGeom>
        </p:spPr>
        <p:txBody>
          <a:bodyPr anchorCtr="0" anchor="t" bIns="91425" lIns="91425" spcFirstLastPara="1" rIns="91425" wrap="square" tIns="91425">
            <a:noAutofit/>
          </a:bodyPr>
          <a:lstStyle>
            <a:lvl1pPr lvl="0">
              <a:buNone/>
              <a:defRPr>
                <a:solidFill>
                  <a:srgbClr val="FFFFFF"/>
                </a:solidFill>
              </a:defRPr>
            </a:lvl1pPr>
            <a:lvl2pPr lvl="1">
              <a:buNone/>
              <a:defRPr>
                <a:solidFill>
                  <a:srgbClr val="FFFFFF"/>
                </a:solidFill>
              </a:defRPr>
            </a:lvl2pPr>
            <a:lvl3pPr lvl="2">
              <a:buNone/>
              <a:defRPr>
                <a:solidFill>
                  <a:srgbClr val="FFFFFF"/>
                </a:solidFill>
              </a:defRPr>
            </a:lvl3pPr>
            <a:lvl4pPr lvl="3">
              <a:buNone/>
              <a:defRPr>
                <a:solidFill>
                  <a:srgbClr val="FFFFFF"/>
                </a:solidFill>
              </a:defRPr>
            </a:lvl4pPr>
            <a:lvl5pPr lvl="4">
              <a:buNone/>
              <a:defRPr>
                <a:solidFill>
                  <a:srgbClr val="FFFFFF"/>
                </a:solidFill>
              </a:defRPr>
            </a:lvl5pPr>
            <a:lvl6pPr lvl="5">
              <a:buNone/>
              <a:defRPr>
                <a:solidFill>
                  <a:srgbClr val="FFFFFF"/>
                </a:solidFill>
              </a:defRPr>
            </a:lvl6pPr>
            <a:lvl7pPr lvl="6">
              <a:buNone/>
              <a:defRPr>
                <a:solidFill>
                  <a:srgbClr val="FFFFFF"/>
                </a:solidFill>
              </a:defRPr>
            </a:lvl7pPr>
            <a:lvl8pPr lvl="7">
              <a:buNone/>
              <a:defRPr>
                <a:solidFill>
                  <a:srgbClr val="FFFFFF"/>
                </a:solidFill>
              </a:defRPr>
            </a:lvl8pPr>
            <a:lvl9pPr lvl="8">
              <a:buNone/>
              <a:defRPr>
                <a:solidFill>
                  <a:srgbClr val="FFFFFF"/>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Slide Design 3">
  <p:cSld name="1_Slide Design 3 2">
    <p:spTree>
      <p:nvGrpSpPr>
        <p:cNvPr id="47" name="Shape 47"/>
        <p:cNvGrpSpPr/>
        <p:nvPr/>
      </p:nvGrpSpPr>
      <p:grpSpPr>
        <a:xfrm>
          <a:off x="0" y="0"/>
          <a:ext cx="0" cy="0"/>
          <a:chOff x="0" y="0"/>
          <a:chExt cx="0" cy="0"/>
        </a:xfrm>
      </p:grpSpPr>
      <p:pic>
        <p:nvPicPr>
          <p:cNvPr id="48" name="Google Shape;48;p6"/>
          <p:cNvPicPr preferRelativeResize="0"/>
          <p:nvPr/>
        </p:nvPicPr>
        <p:blipFill rotWithShape="1">
          <a:blip r:embed="rId2">
            <a:alphaModFix/>
          </a:blip>
          <a:srcRect b="0" l="-29031" r="0" t="0"/>
          <a:stretch/>
        </p:blipFill>
        <p:spPr>
          <a:xfrm>
            <a:off x="0" y="5796766"/>
            <a:ext cx="12192000" cy="1061234"/>
          </a:xfrm>
          <a:prstGeom prst="rect">
            <a:avLst/>
          </a:prstGeom>
          <a:noFill/>
          <a:ln>
            <a:noFill/>
          </a:ln>
        </p:spPr>
      </p:pic>
      <p:sp>
        <p:nvSpPr>
          <p:cNvPr id="49" name="Google Shape;49;p6"/>
          <p:cNvSpPr txBox="1"/>
          <p:nvPr/>
        </p:nvSpPr>
        <p:spPr>
          <a:xfrm>
            <a:off x="423335" y="6581775"/>
            <a:ext cx="3934884" cy="21544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800"/>
              <a:buFont typeface="Arial"/>
              <a:buNone/>
            </a:pPr>
            <a:r>
              <a:rPr b="0" i="0" lang="en-US" sz="800" u="none" cap="none" strike="noStrike">
                <a:solidFill>
                  <a:schemeClr val="dk1"/>
                </a:solidFill>
                <a:latin typeface="Arial"/>
                <a:ea typeface="Arial"/>
                <a:cs typeface="Arial"/>
                <a:sym typeface="Arial"/>
              </a:rPr>
              <a:t>© 2018 Bloomberg Finance L.P. All rights reserved.</a:t>
            </a:r>
            <a:endParaRPr b="0" i="0" sz="1400" u="none" cap="none" strike="noStrike">
              <a:solidFill>
                <a:srgbClr val="000000"/>
              </a:solidFill>
              <a:latin typeface="Arial"/>
              <a:ea typeface="Arial"/>
              <a:cs typeface="Arial"/>
              <a:sym typeface="Arial"/>
            </a:endParaRPr>
          </a:p>
        </p:txBody>
      </p:sp>
      <p:sp>
        <p:nvSpPr>
          <p:cNvPr id="50" name="Google Shape;50;p6"/>
          <p:cNvSpPr txBox="1"/>
          <p:nvPr>
            <p:ph type="title"/>
          </p:nvPr>
        </p:nvSpPr>
        <p:spPr>
          <a:xfrm>
            <a:off x="545255" y="477708"/>
            <a:ext cx="9422676" cy="492211"/>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Clr>
                <a:schemeClr val="lt1"/>
              </a:buClr>
              <a:buSzPts val="1400"/>
              <a:buFont typeface="Arial"/>
              <a:buNone/>
              <a:defRPr b="1" i="0" sz="280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 name="Google Shape;51;p6"/>
          <p:cNvSpPr txBox="1"/>
          <p:nvPr>
            <p:ph idx="1" type="body"/>
          </p:nvPr>
        </p:nvSpPr>
        <p:spPr>
          <a:xfrm>
            <a:off x="548625" y="1174300"/>
            <a:ext cx="9419306" cy="4570500"/>
          </a:xfrm>
          <a:prstGeom prst="rect">
            <a:avLst/>
          </a:prstGeom>
          <a:noFill/>
          <a:ln>
            <a:noFill/>
          </a:ln>
        </p:spPr>
        <p:txBody>
          <a:bodyPr anchorCtr="0" anchor="t" bIns="0" lIns="0" spcFirstLastPara="1" rIns="0" wrap="square" tIns="0">
            <a:noAutofit/>
          </a:bodyPr>
          <a:lstStyle>
            <a:lvl1pPr indent="-381000" lvl="0" marL="457200" marR="0" algn="l">
              <a:lnSpc>
                <a:spcPct val="100000"/>
              </a:lnSpc>
              <a:spcBef>
                <a:spcPts val="0"/>
              </a:spcBef>
              <a:spcAft>
                <a:spcPts val="0"/>
              </a:spcAft>
              <a:buClr>
                <a:srgbClr val="FFFFFF"/>
              </a:buClr>
              <a:buSzPts val="2400"/>
              <a:buFont typeface="Arial"/>
              <a:buChar char="●"/>
              <a:defRPr b="0" i="0" sz="2400">
                <a:solidFill>
                  <a:srgbClr val="FFFFFF"/>
                </a:solidFill>
                <a:latin typeface="Arial"/>
                <a:ea typeface="Arial"/>
                <a:cs typeface="Arial"/>
                <a:sym typeface="Arial"/>
              </a:defRPr>
            </a:lvl1pPr>
            <a:lvl2pPr indent="-355600" lvl="1" marL="914400" marR="0" algn="l">
              <a:lnSpc>
                <a:spcPct val="100000"/>
              </a:lnSpc>
              <a:spcBef>
                <a:spcPts val="0"/>
              </a:spcBef>
              <a:spcAft>
                <a:spcPts val="0"/>
              </a:spcAft>
              <a:buClr>
                <a:srgbClr val="FFFFFF"/>
              </a:buClr>
              <a:buSzPts val="2000"/>
              <a:buFont typeface="Arial"/>
              <a:buChar char="○"/>
              <a:defRPr b="0" i="0" sz="2000">
                <a:solidFill>
                  <a:srgbClr val="FFFFFF"/>
                </a:solidFill>
                <a:latin typeface="Arial"/>
                <a:ea typeface="Arial"/>
                <a:cs typeface="Arial"/>
                <a:sym typeface="Arial"/>
              </a:defRPr>
            </a:lvl2pPr>
            <a:lvl3pPr indent="-299719" lvl="2" marL="1371600" algn="l">
              <a:spcBef>
                <a:spcPts val="0"/>
              </a:spcBef>
              <a:spcAft>
                <a:spcPts val="0"/>
              </a:spcAft>
              <a:buClr>
                <a:srgbClr val="FFFFFF"/>
              </a:buClr>
              <a:buSzPts val="1120"/>
              <a:buFont typeface="Arial"/>
              <a:buChar char="■"/>
              <a:defRPr sz="1600">
                <a:solidFill>
                  <a:srgbClr val="FFFFFF"/>
                </a:solidFill>
                <a:latin typeface="Arial"/>
                <a:ea typeface="Arial"/>
                <a:cs typeface="Arial"/>
                <a:sym typeface="Arial"/>
              </a:defRPr>
            </a:lvl3pPr>
            <a:lvl4pPr indent="-330200" lvl="3" marL="1828800" algn="l">
              <a:spcBef>
                <a:spcPts val="0"/>
              </a:spcBef>
              <a:spcAft>
                <a:spcPts val="0"/>
              </a:spcAft>
              <a:buClr>
                <a:srgbClr val="FFFFFF"/>
              </a:buClr>
              <a:buSzPts val="1600"/>
              <a:buFont typeface="Arial"/>
              <a:buChar char="●"/>
              <a:defRPr sz="1600">
                <a:solidFill>
                  <a:srgbClr val="FFFFFF"/>
                </a:solidFill>
                <a:latin typeface="Arial"/>
                <a:ea typeface="Arial"/>
                <a:cs typeface="Arial"/>
                <a:sym typeface="Arial"/>
              </a:defRPr>
            </a:lvl4pPr>
            <a:lvl5pPr indent="-330200" lvl="4" marL="2286000" algn="l">
              <a:spcBef>
                <a:spcPts val="0"/>
              </a:spcBef>
              <a:spcAft>
                <a:spcPts val="0"/>
              </a:spcAft>
              <a:buClr>
                <a:srgbClr val="FFFFFF"/>
              </a:buClr>
              <a:buSzPts val="1600"/>
              <a:buFont typeface="Arial"/>
              <a:buChar char="○"/>
              <a:defRPr sz="1600">
                <a:solidFill>
                  <a:srgbClr val="FFFFFF"/>
                </a:solidFill>
                <a:latin typeface="Arial"/>
                <a:ea typeface="Arial"/>
                <a:cs typeface="Arial"/>
                <a:sym typeface="Arial"/>
              </a:defRPr>
            </a:lvl5pPr>
            <a:lvl6pPr indent="-330200" lvl="5" marL="2743200" algn="l">
              <a:spcBef>
                <a:spcPts val="0"/>
              </a:spcBef>
              <a:spcAft>
                <a:spcPts val="0"/>
              </a:spcAft>
              <a:buClr>
                <a:srgbClr val="FFFFFF"/>
              </a:buClr>
              <a:buSzPts val="1600"/>
              <a:buFont typeface="Arial"/>
              <a:buChar char="■"/>
              <a:defRPr sz="1600">
                <a:solidFill>
                  <a:srgbClr val="FFFFFF"/>
                </a:solidFill>
              </a:defRPr>
            </a:lvl6pPr>
            <a:lvl7pPr indent="-330200" lvl="6" marL="3200400" algn="l">
              <a:spcBef>
                <a:spcPts val="0"/>
              </a:spcBef>
              <a:spcAft>
                <a:spcPts val="0"/>
              </a:spcAft>
              <a:buClr>
                <a:srgbClr val="FFFFFF"/>
              </a:buClr>
              <a:buSzPts val="1600"/>
              <a:buFont typeface="Arial"/>
              <a:buChar char="●"/>
              <a:defRPr sz="1600">
                <a:solidFill>
                  <a:srgbClr val="FFFFFF"/>
                </a:solidFill>
              </a:defRPr>
            </a:lvl7pPr>
            <a:lvl8pPr indent="-330200" lvl="7" marL="3657600" algn="l">
              <a:spcBef>
                <a:spcPts val="0"/>
              </a:spcBef>
              <a:spcAft>
                <a:spcPts val="0"/>
              </a:spcAft>
              <a:buClr>
                <a:srgbClr val="FFFFFF"/>
              </a:buClr>
              <a:buSzPts val="1600"/>
              <a:buFont typeface="Arial"/>
              <a:buChar char="○"/>
              <a:defRPr sz="1600">
                <a:solidFill>
                  <a:srgbClr val="FFFFFF"/>
                </a:solidFill>
              </a:defRPr>
            </a:lvl8pPr>
            <a:lvl9pPr indent="-317500" lvl="8" marL="4114800" algn="l">
              <a:spcBef>
                <a:spcPts val="0"/>
              </a:spcBef>
              <a:spcAft>
                <a:spcPts val="0"/>
              </a:spcAft>
              <a:buClr>
                <a:srgbClr val="FFFFFF"/>
              </a:buClr>
              <a:buSzPts val="1400"/>
              <a:buFont typeface="Arial"/>
              <a:buChar char="■"/>
              <a:defRPr sz="1400">
                <a:solidFill>
                  <a:srgbClr val="FFFFFF"/>
                </a:solidFill>
              </a:defRPr>
            </a:lvl9pPr>
          </a:lstStyle>
          <a:p/>
        </p:txBody>
      </p:sp>
      <p:sp>
        <p:nvSpPr>
          <p:cNvPr id="52" name="Google Shape;52;p6"/>
          <p:cNvSpPr txBox="1"/>
          <p:nvPr/>
        </p:nvSpPr>
        <p:spPr>
          <a:xfrm>
            <a:off x="487026" y="6192735"/>
            <a:ext cx="3322200" cy="2001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700" u="none" cap="none" strike="noStrike">
                <a:solidFill>
                  <a:srgbClr val="FFFFFF"/>
                </a:solidFill>
                <a:latin typeface="Arial"/>
                <a:ea typeface="Arial"/>
                <a:cs typeface="Arial"/>
                <a:sym typeface="Arial"/>
              </a:rPr>
              <a:t>© </a:t>
            </a:r>
            <a:r>
              <a:rPr lang="en-US" sz="700">
                <a:solidFill>
                  <a:srgbClr val="FFFFFF"/>
                </a:solidFill>
              </a:rPr>
              <a:t>2023</a:t>
            </a:r>
            <a:r>
              <a:rPr b="0" i="0" lang="en-US" sz="700" u="none" cap="none" strike="noStrike">
                <a:solidFill>
                  <a:srgbClr val="FFFFFF"/>
                </a:solidFill>
                <a:latin typeface="Arial"/>
                <a:ea typeface="Arial"/>
                <a:cs typeface="Arial"/>
                <a:sym typeface="Arial"/>
              </a:rPr>
              <a:t> Bloomberg Finance L.P. All rights reserved.</a:t>
            </a:r>
            <a:endParaRPr sz="700"/>
          </a:p>
        </p:txBody>
      </p:sp>
      <p:pic>
        <p:nvPicPr>
          <p:cNvPr id="53" name="Google Shape;53;p6"/>
          <p:cNvPicPr preferRelativeResize="0"/>
          <p:nvPr/>
        </p:nvPicPr>
        <p:blipFill rotWithShape="1">
          <a:blip r:embed="rId3">
            <a:alphaModFix/>
          </a:blip>
          <a:srcRect b="0" l="0" r="0" t="0"/>
          <a:stretch/>
        </p:blipFill>
        <p:spPr>
          <a:xfrm>
            <a:off x="538783" y="5850813"/>
            <a:ext cx="2614647" cy="237899"/>
          </a:xfrm>
          <a:prstGeom prst="rect">
            <a:avLst/>
          </a:prstGeom>
          <a:noFill/>
          <a:ln>
            <a:noFill/>
          </a:ln>
        </p:spPr>
      </p:pic>
      <p:sp>
        <p:nvSpPr>
          <p:cNvPr id="54" name="Google Shape;54;p6"/>
          <p:cNvSpPr txBox="1"/>
          <p:nvPr>
            <p:ph idx="12" type="sldNum"/>
          </p:nvPr>
        </p:nvSpPr>
        <p:spPr>
          <a:xfrm>
            <a:off x="11409045" y="6333134"/>
            <a:ext cx="731700" cy="525000"/>
          </a:xfrm>
          <a:prstGeom prst="rect">
            <a:avLst/>
          </a:prstGeom>
        </p:spPr>
        <p:txBody>
          <a:bodyPr anchorCtr="0" anchor="t" bIns="91425" lIns="91425" spcFirstLastPara="1" rIns="91425" wrap="square" tIns="91425">
            <a:noAutofit/>
          </a:bodyPr>
          <a:lstStyle>
            <a:lvl1pPr lvl="0">
              <a:buNone/>
              <a:defRPr>
                <a:solidFill>
                  <a:srgbClr val="FFFFFF"/>
                </a:solidFill>
              </a:defRPr>
            </a:lvl1pPr>
            <a:lvl2pPr lvl="1">
              <a:buNone/>
              <a:defRPr>
                <a:solidFill>
                  <a:srgbClr val="FFFFFF"/>
                </a:solidFill>
              </a:defRPr>
            </a:lvl2pPr>
            <a:lvl3pPr lvl="2">
              <a:buNone/>
              <a:defRPr>
                <a:solidFill>
                  <a:srgbClr val="FFFFFF"/>
                </a:solidFill>
              </a:defRPr>
            </a:lvl3pPr>
            <a:lvl4pPr lvl="3">
              <a:buNone/>
              <a:defRPr>
                <a:solidFill>
                  <a:srgbClr val="FFFFFF"/>
                </a:solidFill>
              </a:defRPr>
            </a:lvl4pPr>
            <a:lvl5pPr lvl="4">
              <a:buNone/>
              <a:defRPr>
                <a:solidFill>
                  <a:srgbClr val="FFFFFF"/>
                </a:solidFill>
              </a:defRPr>
            </a:lvl5pPr>
            <a:lvl6pPr lvl="5">
              <a:buNone/>
              <a:defRPr>
                <a:solidFill>
                  <a:srgbClr val="FFFFFF"/>
                </a:solidFill>
              </a:defRPr>
            </a:lvl6pPr>
            <a:lvl7pPr lvl="6">
              <a:buNone/>
              <a:defRPr>
                <a:solidFill>
                  <a:srgbClr val="FFFFFF"/>
                </a:solidFill>
              </a:defRPr>
            </a:lvl7pPr>
            <a:lvl8pPr lvl="7">
              <a:buNone/>
              <a:defRPr>
                <a:solidFill>
                  <a:srgbClr val="FFFFFF"/>
                </a:solidFill>
              </a:defRPr>
            </a:lvl8pPr>
            <a:lvl9pPr lvl="8">
              <a:buNone/>
              <a:defRPr>
                <a:solidFill>
                  <a:srgbClr val="FFFFFF"/>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Slide Design 3">
  <p:cSld name="2_Slide Design 3">
    <p:spTree>
      <p:nvGrpSpPr>
        <p:cNvPr id="55" name="Shape 55"/>
        <p:cNvGrpSpPr/>
        <p:nvPr/>
      </p:nvGrpSpPr>
      <p:grpSpPr>
        <a:xfrm>
          <a:off x="0" y="0"/>
          <a:ext cx="0" cy="0"/>
          <a:chOff x="0" y="0"/>
          <a:chExt cx="0" cy="0"/>
        </a:xfrm>
      </p:grpSpPr>
      <p:pic>
        <p:nvPicPr>
          <p:cNvPr id="56" name="Google Shape;56;p7"/>
          <p:cNvPicPr preferRelativeResize="0"/>
          <p:nvPr/>
        </p:nvPicPr>
        <p:blipFill rotWithShape="1">
          <a:blip r:embed="rId2">
            <a:alphaModFix/>
          </a:blip>
          <a:srcRect b="44779" l="-25637" r="11692" t="42423"/>
          <a:stretch/>
        </p:blipFill>
        <p:spPr>
          <a:xfrm>
            <a:off x="0" y="5796766"/>
            <a:ext cx="12192000" cy="1061234"/>
          </a:xfrm>
          <a:prstGeom prst="rect">
            <a:avLst/>
          </a:prstGeom>
          <a:noFill/>
          <a:ln>
            <a:noFill/>
          </a:ln>
        </p:spPr>
      </p:pic>
      <p:sp>
        <p:nvSpPr>
          <p:cNvPr id="57" name="Google Shape;57;p7"/>
          <p:cNvSpPr txBox="1"/>
          <p:nvPr>
            <p:ph type="title"/>
          </p:nvPr>
        </p:nvSpPr>
        <p:spPr>
          <a:xfrm>
            <a:off x="545255" y="477708"/>
            <a:ext cx="9422676" cy="492211"/>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SzPts val="1400"/>
              <a:buNone/>
              <a:defRPr b="1" i="0" sz="280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8" name="Google Shape;58;p7"/>
          <p:cNvSpPr txBox="1"/>
          <p:nvPr>
            <p:ph idx="1" type="body"/>
          </p:nvPr>
        </p:nvSpPr>
        <p:spPr>
          <a:xfrm>
            <a:off x="548618" y="1174293"/>
            <a:ext cx="9419313" cy="4251722"/>
          </a:xfrm>
          <a:prstGeom prst="rect">
            <a:avLst/>
          </a:prstGeom>
          <a:noFill/>
          <a:ln>
            <a:noFill/>
          </a:ln>
        </p:spPr>
        <p:txBody>
          <a:bodyPr anchorCtr="0" anchor="t" bIns="0" lIns="0" spcFirstLastPara="1" rIns="0" wrap="square" tIns="0">
            <a:noAutofit/>
          </a:bodyPr>
          <a:lstStyle>
            <a:lvl1pPr indent="-390461" lvl="0" marL="457200" marR="0" algn="l">
              <a:lnSpc>
                <a:spcPct val="100000"/>
              </a:lnSpc>
              <a:spcBef>
                <a:spcPts val="0"/>
              </a:spcBef>
              <a:spcAft>
                <a:spcPts val="0"/>
              </a:spcAft>
              <a:buClr>
                <a:schemeClr val="lt1"/>
              </a:buClr>
              <a:buSzPts val="2549"/>
              <a:buFont typeface="Arial"/>
              <a:buChar char="•"/>
              <a:defRPr b="0" i="0" sz="2549">
                <a:solidFill>
                  <a:schemeClr val="lt1"/>
                </a:solidFill>
                <a:latin typeface="Arial"/>
                <a:ea typeface="Arial"/>
                <a:cs typeface="Arial"/>
                <a:sym typeface="Arial"/>
              </a:defRPr>
            </a:lvl1pPr>
            <a:lvl2pPr indent="-295338" lvl="1" marL="914400" marR="0" algn="l">
              <a:lnSpc>
                <a:spcPct val="100000"/>
              </a:lnSpc>
              <a:spcBef>
                <a:spcPts val="0"/>
              </a:spcBef>
              <a:spcAft>
                <a:spcPts val="0"/>
              </a:spcAft>
              <a:buClr>
                <a:schemeClr val="lt1"/>
              </a:buClr>
              <a:buSzPts val="1051"/>
              <a:buFont typeface="Arial"/>
              <a:buChar char="—"/>
              <a:defRPr b="0" i="0" sz="1051">
                <a:solidFill>
                  <a:schemeClr val="lt1"/>
                </a:solidFill>
                <a:latin typeface="Arial"/>
                <a:ea typeface="Arial"/>
                <a:cs typeface="Arial"/>
                <a:sym typeface="Arial"/>
              </a:defRPr>
            </a:lvl2pPr>
            <a:lvl3pPr indent="-299719" lvl="2" marL="1371600" algn="l">
              <a:spcBef>
                <a:spcPts val="0"/>
              </a:spcBef>
              <a:spcAft>
                <a:spcPts val="0"/>
              </a:spcAft>
              <a:buClr>
                <a:schemeClr val="lt1"/>
              </a:buClr>
              <a:buSzPts val="1120"/>
              <a:buFont typeface="Arial"/>
              <a:buChar char="•"/>
              <a:defRPr sz="1600">
                <a:solidFill>
                  <a:schemeClr val="lt1"/>
                </a:solidFill>
                <a:latin typeface="Arial"/>
                <a:ea typeface="Arial"/>
                <a:cs typeface="Arial"/>
                <a:sym typeface="Arial"/>
              </a:defRPr>
            </a:lvl3pPr>
            <a:lvl4pPr indent="-228600" lvl="3" marL="1828800" algn="l">
              <a:spcBef>
                <a:spcPts val="0"/>
              </a:spcBef>
              <a:spcAft>
                <a:spcPts val="0"/>
              </a:spcAft>
              <a:buSzPts val="1400"/>
              <a:buNone/>
              <a:defRPr sz="1051">
                <a:latin typeface="Arial"/>
                <a:ea typeface="Arial"/>
                <a:cs typeface="Arial"/>
                <a:sym typeface="Arial"/>
              </a:defRPr>
            </a:lvl4pPr>
            <a:lvl5pPr indent="-228600" lvl="4" marL="2286000" algn="l">
              <a:spcBef>
                <a:spcPts val="0"/>
              </a:spcBef>
              <a:spcAft>
                <a:spcPts val="0"/>
              </a:spcAft>
              <a:buSzPts val="1400"/>
              <a:buNone/>
              <a:defRPr sz="1051">
                <a:latin typeface="Arial"/>
                <a:ea typeface="Arial"/>
                <a:cs typeface="Arial"/>
                <a:sym typeface="Arial"/>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pic>
        <p:nvPicPr>
          <p:cNvPr id="59" name="Google Shape;59;p7"/>
          <p:cNvPicPr preferRelativeResize="0"/>
          <p:nvPr/>
        </p:nvPicPr>
        <p:blipFill rotWithShape="1">
          <a:blip r:embed="rId3">
            <a:alphaModFix/>
          </a:blip>
          <a:srcRect b="0" l="0" r="0" t="0"/>
          <a:stretch/>
        </p:blipFill>
        <p:spPr>
          <a:xfrm>
            <a:off x="9967931" y="5798308"/>
            <a:ext cx="1574800" cy="636177"/>
          </a:xfrm>
          <a:prstGeom prst="rect">
            <a:avLst/>
          </a:prstGeom>
          <a:noFill/>
          <a:ln>
            <a:noFill/>
          </a:ln>
        </p:spPr>
      </p:pic>
      <p:sp>
        <p:nvSpPr>
          <p:cNvPr id="60" name="Google Shape;60;p7"/>
          <p:cNvSpPr txBox="1"/>
          <p:nvPr>
            <p:ph idx="12" type="sldNum"/>
          </p:nvPr>
        </p:nvSpPr>
        <p:spPr>
          <a:xfrm>
            <a:off x="11409045" y="6333134"/>
            <a:ext cx="731700" cy="5250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Slide Design 3">
  <p:cSld name="1_Slide Design 3 3">
    <p:spTree>
      <p:nvGrpSpPr>
        <p:cNvPr id="61" name="Shape 61"/>
        <p:cNvGrpSpPr/>
        <p:nvPr/>
      </p:nvGrpSpPr>
      <p:grpSpPr>
        <a:xfrm>
          <a:off x="0" y="0"/>
          <a:ext cx="0" cy="0"/>
          <a:chOff x="0" y="0"/>
          <a:chExt cx="0" cy="0"/>
        </a:xfrm>
      </p:grpSpPr>
      <p:pic>
        <p:nvPicPr>
          <p:cNvPr id="62" name="Google Shape;62;p8"/>
          <p:cNvPicPr preferRelativeResize="0"/>
          <p:nvPr/>
        </p:nvPicPr>
        <p:blipFill rotWithShape="1">
          <a:blip r:embed="rId2">
            <a:alphaModFix/>
          </a:blip>
          <a:srcRect b="0" l="-29031" r="0" t="0"/>
          <a:stretch/>
        </p:blipFill>
        <p:spPr>
          <a:xfrm>
            <a:off x="0" y="5796766"/>
            <a:ext cx="12192000" cy="1061234"/>
          </a:xfrm>
          <a:prstGeom prst="rect">
            <a:avLst/>
          </a:prstGeom>
          <a:noFill/>
          <a:ln>
            <a:noFill/>
          </a:ln>
        </p:spPr>
      </p:pic>
      <p:sp>
        <p:nvSpPr>
          <p:cNvPr id="63" name="Google Shape;63;p8"/>
          <p:cNvSpPr txBox="1"/>
          <p:nvPr/>
        </p:nvSpPr>
        <p:spPr>
          <a:xfrm>
            <a:off x="423335" y="6581775"/>
            <a:ext cx="3934884" cy="21544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800"/>
              <a:buFont typeface="Arial"/>
              <a:buNone/>
            </a:pPr>
            <a:r>
              <a:rPr b="0" i="0" lang="en-US" sz="800" u="none" cap="none" strike="noStrike">
                <a:solidFill>
                  <a:schemeClr val="dk1"/>
                </a:solidFill>
                <a:latin typeface="Arial"/>
                <a:ea typeface="Arial"/>
                <a:cs typeface="Arial"/>
                <a:sym typeface="Arial"/>
              </a:rPr>
              <a:t>© 2018 Bloomberg Finance L.P. All rights reserved.</a:t>
            </a:r>
            <a:endParaRPr b="0" i="0" sz="1400" u="none" cap="none" strike="noStrike">
              <a:solidFill>
                <a:srgbClr val="000000"/>
              </a:solidFill>
              <a:latin typeface="Arial"/>
              <a:ea typeface="Arial"/>
              <a:cs typeface="Arial"/>
              <a:sym typeface="Arial"/>
            </a:endParaRPr>
          </a:p>
        </p:txBody>
      </p:sp>
      <p:sp>
        <p:nvSpPr>
          <p:cNvPr id="64" name="Google Shape;64;p8"/>
          <p:cNvSpPr txBox="1"/>
          <p:nvPr>
            <p:ph type="title"/>
          </p:nvPr>
        </p:nvSpPr>
        <p:spPr>
          <a:xfrm>
            <a:off x="545255" y="477708"/>
            <a:ext cx="9422676" cy="492211"/>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Clr>
                <a:schemeClr val="lt1"/>
              </a:buClr>
              <a:buSzPts val="1400"/>
              <a:buFont typeface="Arial"/>
              <a:buNone/>
              <a:defRPr b="1" i="0" sz="280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5" name="Google Shape;65;p8"/>
          <p:cNvSpPr txBox="1"/>
          <p:nvPr>
            <p:ph idx="1" type="body"/>
          </p:nvPr>
        </p:nvSpPr>
        <p:spPr>
          <a:xfrm>
            <a:off x="548625" y="1174300"/>
            <a:ext cx="9419306" cy="4570500"/>
          </a:xfrm>
          <a:prstGeom prst="rect">
            <a:avLst/>
          </a:prstGeom>
          <a:noFill/>
          <a:ln>
            <a:noFill/>
          </a:ln>
        </p:spPr>
        <p:txBody>
          <a:bodyPr anchorCtr="0" anchor="t" bIns="0" lIns="0" spcFirstLastPara="1" rIns="0" wrap="square" tIns="0">
            <a:noAutofit/>
          </a:bodyPr>
          <a:lstStyle>
            <a:lvl1pPr indent="-381000" lvl="0" marL="457200" marR="0" algn="l">
              <a:lnSpc>
                <a:spcPct val="100000"/>
              </a:lnSpc>
              <a:spcBef>
                <a:spcPts val="0"/>
              </a:spcBef>
              <a:spcAft>
                <a:spcPts val="0"/>
              </a:spcAft>
              <a:buClr>
                <a:srgbClr val="FFFFFF"/>
              </a:buClr>
              <a:buSzPts val="2400"/>
              <a:buFont typeface="Arial"/>
              <a:buChar char="●"/>
              <a:defRPr b="0" i="0" sz="2400">
                <a:solidFill>
                  <a:srgbClr val="FFFFFF"/>
                </a:solidFill>
                <a:latin typeface="Arial"/>
                <a:ea typeface="Arial"/>
                <a:cs typeface="Arial"/>
                <a:sym typeface="Arial"/>
              </a:defRPr>
            </a:lvl1pPr>
            <a:lvl2pPr indent="-355600" lvl="1" marL="914400" marR="0" algn="l">
              <a:lnSpc>
                <a:spcPct val="100000"/>
              </a:lnSpc>
              <a:spcBef>
                <a:spcPts val="0"/>
              </a:spcBef>
              <a:spcAft>
                <a:spcPts val="0"/>
              </a:spcAft>
              <a:buClr>
                <a:srgbClr val="FFFFFF"/>
              </a:buClr>
              <a:buSzPts val="2000"/>
              <a:buFont typeface="Arial"/>
              <a:buChar char="○"/>
              <a:defRPr b="0" i="0" sz="2000">
                <a:solidFill>
                  <a:srgbClr val="FFFFFF"/>
                </a:solidFill>
                <a:latin typeface="Arial"/>
                <a:ea typeface="Arial"/>
                <a:cs typeface="Arial"/>
                <a:sym typeface="Arial"/>
              </a:defRPr>
            </a:lvl2pPr>
            <a:lvl3pPr indent="-299719" lvl="2" marL="1371600" algn="l">
              <a:spcBef>
                <a:spcPts val="0"/>
              </a:spcBef>
              <a:spcAft>
                <a:spcPts val="0"/>
              </a:spcAft>
              <a:buClr>
                <a:srgbClr val="FFFFFF"/>
              </a:buClr>
              <a:buSzPts val="1120"/>
              <a:buFont typeface="Arial"/>
              <a:buChar char="■"/>
              <a:defRPr sz="1600">
                <a:solidFill>
                  <a:srgbClr val="FFFFFF"/>
                </a:solidFill>
                <a:latin typeface="Arial"/>
                <a:ea typeface="Arial"/>
                <a:cs typeface="Arial"/>
                <a:sym typeface="Arial"/>
              </a:defRPr>
            </a:lvl3pPr>
            <a:lvl4pPr indent="-330200" lvl="3" marL="1828800" algn="l">
              <a:spcBef>
                <a:spcPts val="0"/>
              </a:spcBef>
              <a:spcAft>
                <a:spcPts val="0"/>
              </a:spcAft>
              <a:buClr>
                <a:srgbClr val="FFFFFF"/>
              </a:buClr>
              <a:buSzPts val="1600"/>
              <a:buFont typeface="Arial"/>
              <a:buChar char="●"/>
              <a:defRPr sz="1600">
                <a:solidFill>
                  <a:srgbClr val="FFFFFF"/>
                </a:solidFill>
                <a:latin typeface="Arial"/>
                <a:ea typeface="Arial"/>
                <a:cs typeface="Arial"/>
                <a:sym typeface="Arial"/>
              </a:defRPr>
            </a:lvl4pPr>
            <a:lvl5pPr indent="-330200" lvl="4" marL="2286000" algn="l">
              <a:spcBef>
                <a:spcPts val="0"/>
              </a:spcBef>
              <a:spcAft>
                <a:spcPts val="0"/>
              </a:spcAft>
              <a:buClr>
                <a:srgbClr val="FFFFFF"/>
              </a:buClr>
              <a:buSzPts val="1600"/>
              <a:buFont typeface="Arial"/>
              <a:buChar char="○"/>
              <a:defRPr sz="1600">
                <a:solidFill>
                  <a:srgbClr val="FFFFFF"/>
                </a:solidFill>
                <a:latin typeface="Arial"/>
                <a:ea typeface="Arial"/>
                <a:cs typeface="Arial"/>
                <a:sym typeface="Arial"/>
              </a:defRPr>
            </a:lvl5pPr>
            <a:lvl6pPr indent="-330200" lvl="5" marL="2743200" algn="l">
              <a:spcBef>
                <a:spcPts val="0"/>
              </a:spcBef>
              <a:spcAft>
                <a:spcPts val="0"/>
              </a:spcAft>
              <a:buClr>
                <a:srgbClr val="FFFFFF"/>
              </a:buClr>
              <a:buSzPts val="1600"/>
              <a:buFont typeface="Arial"/>
              <a:buChar char="■"/>
              <a:defRPr sz="1600">
                <a:solidFill>
                  <a:srgbClr val="FFFFFF"/>
                </a:solidFill>
              </a:defRPr>
            </a:lvl6pPr>
            <a:lvl7pPr indent="-330200" lvl="6" marL="3200400" algn="l">
              <a:spcBef>
                <a:spcPts val="0"/>
              </a:spcBef>
              <a:spcAft>
                <a:spcPts val="0"/>
              </a:spcAft>
              <a:buClr>
                <a:srgbClr val="FFFFFF"/>
              </a:buClr>
              <a:buSzPts val="1600"/>
              <a:buFont typeface="Arial"/>
              <a:buChar char="●"/>
              <a:defRPr sz="1600">
                <a:solidFill>
                  <a:srgbClr val="FFFFFF"/>
                </a:solidFill>
              </a:defRPr>
            </a:lvl7pPr>
            <a:lvl8pPr indent="-330200" lvl="7" marL="3657600" algn="l">
              <a:spcBef>
                <a:spcPts val="0"/>
              </a:spcBef>
              <a:spcAft>
                <a:spcPts val="0"/>
              </a:spcAft>
              <a:buClr>
                <a:srgbClr val="FFFFFF"/>
              </a:buClr>
              <a:buSzPts val="1600"/>
              <a:buFont typeface="Arial"/>
              <a:buChar char="○"/>
              <a:defRPr sz="1600">
                <a:solidFill>
                  <a:srgbClr val="FFFFFF"/>
                </a:solidFill>
              </a:defRPr>
            </a:lvl8pPr>
            <a:lvl9pPr indent="-317500" lvl="8" marL="4114800" algn="l">
              <a:spcBef>
                <a:spcPts val="0"/>
              </a:spcBef>
              <a:spcAft>
                <a:spcPts val="0"/>
              </a:spcAft>
              <a:buClr>
                <a:srgbClr val="FFFFFF"/>
              </a:buClr>
              <a:buSzPts val="1400"/>
              <a:buFont typeface="Arial"/>
              <a:buChar char="■"/>
              <a:defRPr sz="1400">
                <a:solidFill>
                  <a:srgbClr val="FFFFFF"/>
                </a:solidFill>
              </a:defRPr>
            </a:lvl9pPr>
          </a:lstStyle>
          <a:p/>
        </p:txBody>
      </p:sp>
      <p:sp>
        <p:nvSpPr>
          <p:cNvPr id="66" name="Google Shape;66;p8"/>
          <p:cNvSpPr txBox="1"/>
          <p:nvPr>
            <p:ph idx="12" type="sldNum"/>
          </p:nvPr>
        </p:nvSpPr>
        <p:spPr>
          <a:xfrm>
            <a:off x="11409045" y="6333134"/>
            <a:ext cx="731700" cy="525000"/>
          </a:xfrm>
          <a:prstGeom prst="rect">
            <a:avLst/>
          </a:prstGeom>
        </p:spPr>
        <p:txBody>
          <a:bodyPr anchorCtr="0" anchor="t" bIns="91425" lIns="91425" spcFirstLastPara="1" rIns="91425" wrap="square" tIns="91425">
            <a:noAutofit/>
          </a:bodyPr>
          <a:lstStyle>
            <a:lvl1pPr lvl="0">
              <a:buNone/>
              <a:defRPr>
                <a:solidFill>
                  <a:srgbClr val="FFFFFF"/>
                </a:solidFill>
              </a:defRPr>
            </a:lvl1pPr>
            <a:lvl2pPr lvl="1">
              <a:buNone/>
              <a:defRPr>
                <a:solidFill>
                  <a:srgbClr val="FFFFFF"/>
                </a:solidFill>
              </a:defRPr>
            </a:lvl2pPr>
            <a:lvl3pPr lvl="2">
              <a:buNone/>
              <a:defRPr>
                <a:solidFill>
                  <a:srgbClr val="FFFFFF"/>
                </a:solidFill>
              </a:defRPr>
            </a:lvl3pPr>
            <a:lvl4pPr lvl="3">
              <a:buNone/>
              <a:defRPr>
                <a:solidFill>
                  <a:srgbClr val="FFFFFF"/>
                </a:solidFill>
              </a:defRPr>
            </a:lvl4pPr>
            <a:lvl5pPr lvl="4">
              <a:buNone/>
              <a:defRPr>
                <a:solidFill>
                  <a:srgbClr val="FFFFFF"/>
                </a:solidFill>
              </a:defRPr>
            </a:lvl5pPr>
            <a:lvl6pPr lvl="5">
              <a:buNone/>
              <a:defRPr>
                <a:solidFill>
                  <a:srgbClr val="FFFFFF"/>
                </a:solidFill>
              </a:defRPr>
            </a:lvl6pPr>
            <a:lvl7pPr lvl="6">
              <a:buNone/>
              <a:defRPr>
                <a:solidFill>
                  <a:srgbClr val="FFFFFF"/>
                </a:solidFill>
              </a:defRPr>
            </a:lvl7pPr>
            <a:lvl8pPr lvl="7">
              <a:buNone/>
              <a:defRPr>
                <a:solidFill>
                  <a:srgbClr val="FFFFFF"/>
                </a:solidFill>
              </a:defRPr>
            </a:lvl8pPr>
            <a:lvl9pPr lvl="8">
              <a:buNone/>
              <a:defRPr>
                <a:solidFill>
                  <a:srgbClr val="FFFFFF"/>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2_Title Design 1">
  <p:cSld name="22_Title Design 1">
    <p:spTree>
      <p:nvGrpSpPr>
        <p:cNvPr id="67" name="Shape 67"/>
        <p:cNvGrpSpPr/>
        <p:nvPr/>
      </p:nvGrpSpPr>
      <p:grpSpPr>
        <a:xfrm>
          <a:off x="0" y="0"/>
          <a:ext cx="0" cy="0"/>
          <a:chOff x="0" y="0"/>
          <a:chExt cx="0" cy="0"/>
        </a:xfrm>
      </p:grpSpPr>
      <p:pic>
        <p:nvPicPr>
          <p:cNvPr id="68" name="Google Shape;68;p9"/>
          <p:cNvPicPr preferRelativeResize="0"/>
          <p:nvPr/>
        </p:nvPicPr>
        <p:blipFill rotWithShape="1">
          <a:blip r:embed="rId2">
            <a:alphaModFix/>
          </a:blip>
          <a:srcRect b="0" l="0" r="0" t="0"/>
          <a:stretch/>
        </p:blipFill>
        <p:spPr>
          <a:xfrm>
            <a:off x="0" y="0"/>
            <a:ext cx="12192000" cy="4171497"/>
          </a:xfrm>
          <a:prstGeom prst="rect">
            <a:avLst/>
          </a:prstGeom>
          <a:noFill/>
          <a:ln>
            <a:noFill/>
          </a:ln>
        </p:spPr>
      </p:pic>
      <p:sp>
        <p:nvSpPr>
          <p:cNvPr id="69" name="Google Shape;69;p9"/>
          <p:cNvSpPr txBox="1"/>
          <p:nvPr/>
        </p:nvSpPr>
        <p:spPr>
          <a:xfrm>
            <a:off x="423335" y="6581775"/>
            <a:ext cx="3934884" cy="21544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800" u="none" cap="none" strike="noStrike">
                <a:solidFill>
                  <a:srgbClr val="000000"/>
                </a:solidFill>
                <a:latin typeface="Arial"/>
                <a:ea typeface="Arial"/>
                <a:cs typeface="Arial"/>
                <a:sym typeface="Arial"/>
              </a:rPr>
              <a:t>© 2018 Bloomberg Finance L.P. All rights reserved.</a:t>
            </a:r>
            <a:endParaRPr/>
          </a:p>
        </p:txBody>
      </p:sp>
      <p:sp>
        <p:nvSpPr>
          <p:cNvPr id="70" name="Google Shape;70;p9"/>
          <p:cNvSpPr txBox="1"/>
          <p:nvPr>
            <p:ph idx="1" type="body"/>
          </p:nvPr>
        </p:nvSpPr>
        <p:spPr>
          <a:xfrm>
            <a:off x="538784" y="525446"/>
            <a:ext cx="3722688" cy="219758"/>
          </a:xfrm>
          <a:prstGeom prst="rect">
            <a:avLst/>
          </a:prstGeom>
          <a:noFill/>
          <a:ln>
            <a:noFill/>
          </a:ln>
        </p:spPr>
        <p:txBody>
          <a:bodyPr anchorCtr="0" anchor="t" bIns="0" lIns="0" spcFirstLastPara="1" rIns="0" wrap="square" tIns="0">
            <a:noAutofit/>
          </a:bodyPr>
          <a:lstStyle>
            <a:lvl1pPr indent="-228600" lvl="0" marL="457200" algn="l">
              <a:spcBef>
                <a:spcPts val="0"/>
              </a:spcBef>
              <a:spcAft>
                <a:spcPts val="0"/>
              </a:spcAft>
              <a:buSzPts val="1400"/>
              <a:buNone/>
              <a:defRPr b="1" sz="1800"/>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71" name="Google Shape;71;p9"/>
          <p:cNvSpPr txBox="1"/>
          <p:nvPr>
            <p:ph idx="2" type="body"/>
          </p:nvPr>
        </p:nvSpPr>
        <p:spPr>
          <a:xfrm>
            <a:off x="548618" y="2578387"/>
            <a:ext cx="9419313" cy="876102"/>
          </a:xfrm>
          <a:prstGeom prst="rect">
            <a:avLst/>
          </a:prstGeom>
          <a:noFill/>
          <a:ln>
            <a:noFill/>
          </a:ln>
        </p:spPr>
        <p:txBody>
          <a:bodyPr anchorCtr="0" anchor="t" bIns="0" lIns="0" spcFirstLastPara="1" rIns="0" wrap="square" tIns="0">
            <a:noAutofit/>
          </a:bodyPr>
          <a:lstStyle>
            <a:lvl1pPr indent="-228600" lvl="0" marL="457200" marR="0" algn="l">
              <a:lnSpc>
                <a:spcPct val="100000"/>
              </a:lnSpc>
              <a:spcBef>
                <a:spcPts val="0"/>
              </a:spcBef>
              <a:spcAft>
                <a:spcPts val="0"/>
              </a:spcAft>
              <a:buClr>
                <a:schemeClr val="lt1"/>
              </a:buClr>
              <a:buSzPts val="1800"/>
              <a:buFont typeface="Arial"/>
              <a:buNone/>
              <a:defRPr b="0" sz="1800">
                <a:solidFill>
                  <a:schemeClr val="lt1"/>
                </a:solidFill>
                <a:latin typeface="Arial"/>
                <a:ea typeface="Arial"/>
                <a:cs typeface="Arial"/>
                <a:sym typeface="Arial"/>
              </a:defRPr>
            </a:lvl1pPr>
            <a:lvl2pPr indent="-228600" lvl="1" marL="914400" algn="l">
              <a:spcBef>
                <a:spcPts val="0"/>
              </a:spcBef>
              <a:spcAft>
                <a:spcPts val="0"/>
              </a:spcAft>
              <a:buSzPts val="1400"/>
              <a:buNone/>
              <a:defRPr sz="1051">
                <a:latin typeface="Arial"/>
                <a:ea typeface="Arial"/>
                <a:cs typeface="Arial"/>
                <a:sym typeface="Arial"/>
              </a:defRPr>
            </a:lvl2pPr>
            <a:lvl3pPr indent="-228600" lvl="2" marL="1371600" algn="l">
              <a:spcBef>
                <a:spcPts val="0"/>
              </a:spcBef>
              <a:spcAft>
                <a:spcPts val="0"/>
              </a:spcAft>
              <a:buSzPts val="1400"/>
              <a:buNone/>
              <a:defRPr sz="1051">
                <a:latin typeface="Arial"/>
                <a:ea typeface="Arial"/>
                <a:cs typeface="Arial"/>
                <a:sym typeface="Arial"/>
              </a:defRPr>
            </a:lvl3pPr>
            <a:lvl4pPr indent="-228600" lvl="3" marL="1828800" algn="l">
              <a:spcBef>
                <a:spcPts val="0"/>
              </a:spcBef>
              <a:spcAft>
                <a:spcPts val="0"/>
              </a:spcAft>
              <a:buSzPts val="1400"/>
              <a:buNone/>
              <a:defRPr sz="1051">
                <a:latin typeface="Arial"/>
                <a:ea typeface="Arial"/>
                <a:cs typeface="Arial"/>
                <a:sym typeface="Arial"/>
              </a:defRPr>
            </a:lvl4pPr>
            <a:lvl5pPr indent="-228600" lvl="4" marL="2286000" algn="l">
              <a:spcBef>
                <a:spcPts val="0"/>
              </a:spcBef>
              <a:spcAft>
                <a:spcPts val="0"/>
              </a:spcAft>
              <a:buSzPts val="1400"/>
              <a:buNone/>
              <a:defRPr sz="1051">
                <a:latin typeface="Arial"/>
                <a:ea typeface="Arial"/>
                <a:cs typeface="Arial"/>
                <a:sym typeface="Arial"/>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72" name="Google Shape;72;p9"/>
          <p:cNvSpPr txBox="1"/>
          <p:nvPr/>
        </p:nvSpPr>
        <p:spPr>
          <a:xfrm>
            <a:off x="487026" y="6192735"/>
            <a:ext cx="3322200" cy="2001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700" u="none" cap="none" strike="noStrike">
                <a:solidFill>
                  <a:srgbClr val="FFFFFF"/>
                </a:solidFill>
                <a:latin typeface="Arial"/>
                <a:ea typeface="Arial"/>
                <a:cs typeface="Arial"/>
                <a:sym typeface="Arial"/>
              </a:rPr>
              <a:t>© </a:t>
            </a:r>
            <a:r>
              <a:rPr lang="en-US" sz="700">
                <a:solidFill>
                  <a:srgbClr val="FFFFFF"/>
                </a:solidFill>
              </a:rPr>
              <a:t>2023</a:t>
            </a:r>
            <a:r>
              <a:rPr b="0" i="0" lang="en-US" sz="700" u="none" cap="none" strike="noStrike">
                <a:solidFill>
                  <a:srgbClr val="FFFFFF"/>
                </a:solidFill>
                <a:latin typeface="Arial"/>
                <a:ea typeface="Arial"/>
                <a:cs typeface="Arial"/>
                <a:sym typeface="Arial"/>
              </a:rPr>
              <a:t> Bloomberg Finance L.P. All rights reserved.</a:t>
            </a:r>
            <a:endParaRPr sz="700"/>
          </a:p>
        </p:txBody>
      </p:sp>
      <p:sp>
        <p:nvSpPr>
          <p:cNvPr id="73" name="Google Shape;73;p9"/>
          <p:cNvSpPr txBox="1"/>
          <p:nvPr>
            <p:ph type="title"/>
          </p:nvPr>
        </p:nvSpPr>
        <p:spPr>
          <a:xfrm>
            <a:off x="545255" y="1147311"/>
            <a:ext cx="9422676" cy="1226704"/>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SzPts val="1400"/>
              <a:buNone/>
              <a:defRPr b="1" i="0" sz="400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pic>
        <p:nvPicPr>
          <p:cNvPr id="74" name="Google Shape;74;p9"/>
          <p:cNvPicPr preferRelativeResize="0"/>
          <p:nvPr/>
        </p:nvPicPr>
        <p:blipFill rotWithShape="1">
          <a:blip r:embed="rId3">
            <a:alphaModFix/>
          </a:blip>
          <a:srcRect b="0" l="0" r="0" t="0"/>
          <a:stretch/>
        </p:blipFill>
        <p:spPr>
          <a:xfrm>
            <a:off x="538783" y="5850813"/>
            <a:ext cx="2614647" cy="237899"/>
          </a:xfrm>
          <a:prstGeom prst="rect">
            <a:avLst/>
          </a:prstGeom>
          <a:noFill/>
          <a:ln>
            <a:noFill/>
          </a:ln>
        </p:spPr>
      </p:pic>
      <p:sp>
        <p:nvSpPr>
          <p:cNvPr id="75" name="Google Shape;75;p9"/>
          <p:cNvSpPr txBox="1"/>
          <p:nvPr>
            <p:ph idx="12" type="sldNum"/>
          </p:nvPr>
        </p:nvSpPr>
        <p:spPr>
          <a:xfrm>
            <a:off x="11409045" y="6333134"/>
            <a:ext cx="731700" cy="5250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3_Title Design 1">
  <p:cSld name="23_Title Design 1">
    <p:spTree>
      <p:nvGrpSpPr>
        <p:cNvPr id="76" name="Shape 76"/>
        <p:cNvGrpSpPr/>
        <p:nvPr/>
      </p:nvGrpSpPr>
      <p:grpSpPr>
        <a:xfrm>
          <a:off x="0" y="0"/>
          <a:ext cx="0" cy="0"/>
          <a:chOff x="0" y="0"/>
          <a:chExt cx="0" cy="0"/>
        </a:xfrm>
      </p:grpSpPr>
      <p:pic>
        <p:nvPicPr>
          <p:cNvPr id="77" name="Google Shape;77;p10"/>
          <p:cNvPicPr preferRelativeResize="0"/>
          <p:nvPr/>
        </p:nvPicPr>
        <p:blipFill rotWithShape="1">
          <a:blip r:embed="rId2">
            <a:alphaModFix/>
          </a:blip>
          <a:srcRect b="0" l="0" r="0" t="0"/>
          <a:stretch/>
        </p:blipFill>
        <p:spPr>
          <a:xfrm>
            <a:off x="0" y="0"/>
            <a:ext cx="12192000" cy="4171497"/>
          </a:xfrm>
          <a:prstGeom prst="rect">
            <a:avLst/>
          </a:prstGeom>
          <a:noFill/>
          <a:ln>
            <a:noFill/>
          </a:ln>
        </p:spPr>
      </p:pic>
      <p:sp>
        <p:nvSpPr>
          <p:cNvPr id="78" name="Google Shape;78;p10"/>
          <p:cNvSpPr txBox="1"/>
          <p:nvPr/>
        </p:nvSpPr>
        <p:spPr>
          <a:xfrm>
            <a:off x="423335" y="6581775"/>
            <a:ext cx="3934884" cy="21544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800" u="none" cap="none" strike="noStrike">
                <a:solidFill>
                  <a:srgbClr val="000000"/>
                </a:solidFill>
                <a:latin typeface="Arial"/>
                <a:ea typeface="Arial"/>
                <a:cs typeface="Arial"/>
                <a:sym typeface="Arial"/>
              </a:rPr>
              <a:t>© 2018 Bloomberg Finance L.P. All rights reserved.</a:t>
            </a:r>
            <a:endParaRPr/>
          </a:p>
        </p:txBody>
      </p:sp>
      <p:sp>
        <p:nvSpPr>
          <p:cNvPr id="79" name="Google Shape;79;p10"/>
          <p:cNvSpPr txBox="1"/>
          <p:nvPr>
            <p:ph idx="1" type="body"/>
          </p:nvPr>
        </p:nvSpPr>
        <p:spPr>
          <a:xfrm>
            <a:off x="538784" y="525446"/>
            <a:ext cx="3722688" cy="219758"/>
          </a:xfrm>
          <a:prstGeom prst="rect">
            <a:avLst/>
          </a:prstGeom>
          <a:noFill/>
          <a:ln>
            <a:noFill/>
          </a:ln>
        </p:spPr>
        <p:txBody>
          <a:bodyPr anchorCtr="0" anchor="t" bIns="0" lIns="0" spcFirstLastPara="1" rIns="0" wrap="square" tIns="0">
            <a:noAutofit/>
          </a:bodyPr>
          <a:lstStyle>
            <a:lvl1pPr indent="-228600" lvl="0" marL="457200" algn="l">
              <a:spcBef>
                <a:spcPts val="0"/>
              </a:spcBef>
              <a:spcAft>
                <a:spcPts val="0"/>
              </a:spcAft>
              <a:buSzPts val="1400"/>
              <a:buNone/>
              <a:defRPr b="1" sz="1800"/>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80" name="Google Shape;80;p10"/>
          <p:cNvSpPr txBox="1"/>
          <p:nvPr>
            <p:ph idx="2" type="body"/>
          </p:nvPr>
        </p:nvSpPr>
        <p:spPr>
          <a:xfrm>
            <a:off x="548618" y="2578387"/>
            <a:ext cx="9419313" cy="876102"/>
          </a:xfrm>
          <a:prstGeom prst="rect">
            <a:avLst/>
          </a:prstGeom>
          <a:noFill/>
          <a:ln>
            <a:noFill/>
          </a:ln>
        </p:spPr>
        <p:txBody>
          <a:bodyPr anchorCtr="0" anchor="t" bIns="0" lIns="0" spcFirstLastPara="1" rIns="0" wrap="square" tIns="0">
            <a:noAutofit/>
          </a:bodyPr>
          <a:lstStyle>
            <a:lvl1pPr indent="-228600" lvl="0" marL="457200" marR="0" algn="l">
              <a:lnSpc>
                <a:spcPct val="100000"/>
              </a:lnSpc>
              <a:spcBef>
                <a:spcPts val="0"/>
              </a:spcBef>
              <a:spcAft>
                <a:spcPts val="0"/>
              </a:spcAft>
              <a:buClr>
                <a:schemeClr val="lt1"/>
              </a:buClr>
              <a:buSzPts val="1800"/>
              <a:buFont typeface="Arial"/>
              <a:buNone/>
              <a:defRPr b="0" sz="1800">
                <a:solidFill>
                  <a:schemeClr val="lt1"/>
                </a:solidFill>
                <a:latin typeface="Arial"/>
                <a:ea typeface="Arial"/>
                <a:cs typeface="Arial"/>
                <a:sym typeface="Arial"/>
              </a:defRPr>
            </a:lvl1pPr>
            <a:lvl2pPr indent="-228600" lvl="1" marL="914400" algn="l">
              <a:spcBef>
                <a:spcPts val="0"/>
              </a:spcBef>
              <a:spcAft>
                <a:spcPts val="0"/>
              </a:spcAft>
              <a:buSzPts val="1400"/>
              <a:buNone/>
              <a:defRPr sz="1051">
                <a:latin typeface="Arial"/>
                <a:ea typeface="Arial"/>
                <a:cs typeface="Arial"/>
                <a:sym typeface="Arial"/>
              </a:defRPr>
            </a:lvl2pPr>
            <a:lvl3pPr indent="-228600" lvl="2" marL="1371600" algn="l">
              <a:spcBef>
                <a:spcPts val="0"/>
              </a:spcBef>
              <a:spcAft>
                <a:spcPts val="0"/>
              </a:spcAft>
              <a:buSzPts val="1400"/>
              <a:buNone/>
              <a:defRPr sz="1051">
                <a:latin typeface="Arial"/>
                <a:ea typeface="Arial"/>
                <a:cs typeface="Arial"/>
                <a:sym typeface="Arial"/>
              </a:defRPr>
            </a:lvl3pPr>
            <a:lvl4pPr indent="-228600" lvl="3" marL="1828800" algn="l">
              <a:spcBef>
                <a:spcPts val="0"/>
              </a:spcBef>
              <a:spcAft>
                <a:spcPts val="0"/>
              </a:spcAft>
              <a:buSzPts val="1400"/>
              <a:buNone/>
              <a:defRPr sz="1051">
                <a:latin typeface="Arial"/>
                <a:ea typeface="Arial"/>
                <a:cs typeface="Arial"/>
                <a:sym typeface="Arial"/>
              </a:defRPr>
            </a:lvl4pPr>
            <a:lvl5pPr indent="-228600" lvl="4" marL="2286000" algn="l">
              <a:spcBef>
                <a:spcPts val="0"/>
              </a:spcBef>
              <a:spcAft>
                <a:spcPts val="0"/>
              </a:spcAft>
              <a:buSzPts val="1400"/>
              <a:buNone/>
              <a:defRPr sz="1051">
                <a:latin typeface="Arial"/>
                <a:ea typeface="Arial"/>
                <a:cs typeface="Arial"/>
                <a:sym typeface="Arial"/>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81" name="Google Shape;81;p10"/>
          <p:cNvSpPr txBox="1"/>
          <p:nvPr>
            <p:ph type="title"/>
          </p:nvPr>
        </p:nvSpPr>
        <p:spPr>
          <a:xfrm>
            <a:off x="545255" y="1147311"/>
            <a:ext cx="9422676" cy="1226704"/>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SzPts val="1400"/>
              <a:buNone/>
              <a:defRPr b="1" i="0" sz="400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pic>
        <p:nvPicPr>
          <p:cNvPr id="82" name="Google Shape;82;p10"/>
          <p:cNvPicPr preferRelativeResize="0"/>
          <p:nvPr/>
        </p:nvPicPr>
        <p:blipFill rotWithShape="1">
          <a:blip r:embed="rId3">
            <a:alphaModFix/>
          </a:blip>
          <a:srcRect b="0" l="0" r="0" t="0"/>
          <a:stretch/>
        </p:blipFill>
        <p:spPr>
          <a:xfrm>
            <a:off x="9967931" y="5798308"/>
            <a:ext cx="1574800" cy="636177"/>
          </a:xfrm>
          <a:prstGeom prst="rect">
            <a:avLst/>
          </a:prstGeom>
          <a:noFill/>
          <a:ln>
            <a:noFill/>
          </a:ln>
        </p:spPr>
      </p:pic>
      <p:sp>
        <p:nvSpPr>
          <p:cNvPr id="83" name="Google Shape;83;p10"/>
          <p:cNvSpPr txBox="1"/>
          <p:nvPr>
            <p:ph idx="12" type="sldNum"/>
          </p:nvPr>
        </p:nvSpPr>
        <p:spPr>
          <a:xfrm>
            <a:off x="11409045" y="6333134"/>
            <a:ext cx="731700" cy="5250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theme" Target="../theme/theme2.xml"/><Relationship Id="rId16" Type="http://schemas.openxmlformats.org/officeDocument/2006/relationships/slideLayout" Target="../slideLayouts/slideLayout16.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0" Type="http://schemas.openxmlformats.org/officeDocument/2006/relationships/theme" Target="../theme/theme1.xml"/><Relationship Id="rId1" Type="http://schemas.openxmlformats.org/officeDocument/2006/relationships/slideLayout" Target="../slideLayouts/slideLayout17.xml"/><Relationship Id="rId2" Type="http://schemas.openxmlformats.org/officeDocument/2006/relationships/slideLayout" Target="../slideLayouts/slideLayout18.xml"/><Relationship Id="rId3" Type="http://schemas.openxmlformats.org/officeDocument/2006/relationships/slideLayout" Target="../slideLayouts/slideLayout19.xml"/><Relationship Id="rId4" Type="http://schemas.openxmlformats.org/officeDocument/2006/relationships/slideLayout" Target="../slideLayouts/slideLayout20.xml"/><Relationship Id="rId9" Type="http://schemas.openxmlformats.org/officeDocument/2006/relationships/slideLayout" Target="../slideLayouts/slideLayout25.xml"/><Relationship Id="rId5" Type="http://schemas.openxmlformats.org/officeDocument/2006/relationships/slideLayout" Target="../slideLayouts/slideLayout21.xml"/><Relationship Id="rId6" Type="http://schemas.openxmlformats.org/officeDocument/2006/relationships/slideLayout" Target="../slideLayouts/slideLayout22.xml"/><Relationship Id="rId7" Type="http://schemas.openxmlformats.org/officeDocument/2006/relationships/slideLayout" Target="../slideLayouts/slideLayout23.xml"/><Relationship Id="rId8"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
          <p:cNvSpPr txBox="1"/>
          <p:nvPr>
            <p:ph type="title"/>
          </p:nvPr>
        </p:nvSpPr>
        <p:spPr>
          <a:xfrm>
            <a:off x="626913" y="704088"/>
            <a:ext cx="10927080" cy="713232"/>
          </a:xfrm>
          <a:prstGeom prst="rect">
            <a:avLst/>
          </a:prstGeom>
          <a:noFill/>
          <a:ln>
            <a:noFill/>
          </a:ln>
        </p:spPr>
        <p:txBody>
          <a:bodyPr anchorCtr="0" anchor="b" bIns="0" lIns="0" spcFirstLastPara="1" rIns="0" wrap="square" tIns="0">
            <a:noAutofit/>
          </a:bodyPr>
          <a:lstStyle>
            <a:lvl1pPr lvl="0" marR="0" rtl="0" algn="l">
              <a:spcBef>
                <a:spcPts val="0"/>
              </a:spcBef>
              <a:spcAft>
                <a:spcPts val="0"/>
              </a:spcAft>
              <a:buSzPts val="1400"/>
              <a:buNone/>
              <a:defRPr b="1" i="0" sz="2700" u="none" cap="none" strike="noStrik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1"/>
          <p:cNvSpPr txBox="1"/>
          <p:nvPr>
            <p:ph idx="1" type="body"/>
          </p:nvPr>
        </p:nvSpPr>
        <p:spPr>
          <a:xfrm>
            <a:off x="630936" y="1847088"/>
            <a:ext cx="10972800" cy="4306824"/>
          </a:xfrm>
          <a:prstGeom prst="rect">
            <a:avLst/>
          </a:prstGeom>
          <a:noFill/>
          <a:ln>
            <a:noFill/>
          </a:ln>
        </p:spPr>
        <p:txBody>
          <a:bodyPr anchorCtr="0" anchor="t" bIns="0" lIns="0" spcFirstLastPara="1" rIns="0" wrap="square" tIns="0">
            <a:noAutofit/>
          </a:bodyPr>
          <a:lstStyle>
            <a:lvl1pPr indent="-228600" lvl="0" marL="457200" marR="0" rtl="0" algn="l">
              <a:spcBef>
                <a:spcPts val="0"/>
              </a:spcBef>
              <a:spcAft>
                <a:spcPts val="0"/>
              </a:spcAft>
              <a:buSzPts val="1400"/>
              <a:buNone/>
              <a:defRPr b="0" i="0" sz="1500" u="none" cap="none" strike="noStrike">
                <a:solidFill>
                  <a:schemeClr val="lt1"/>
                </a:solidFill>
                <a:latin typeface="Arial"/>
                <a:ea typeface="Arial"/>
                <a:cs typeface="Arial"/>
                <a:sym typeface="Arial"/>
              </a:defRPr>
            </a:lvl1pPr>
            <a:lvl2pPr indent="-228600" lvl="1" marL="914400" marR="0" rtl="0" algn="l">
              <a:spcBef>
                <a:spcPts val="0"/>
              </a:spcBef>
              <a:spcAft>
                <a:spcPts val="0"/>
              </a:spcAft>
              <a:buSzPts val="1400"/>
              <a:buNone/>
              <a:defRPr b="0" i="0" sz="1800" u="none" cap="none" strike="noStrike">
                <a:latin typeface="Arial"/>
                <a:ea typeface="Arial"/>
                <a:cs typeface="Arial"/>
                <a:sym typeface="Arial"/>
              </a:defRPr>
            </a:lvl2pPr>
            <a:lvl3pPr indent="-228600" lvl="2" marL="1371600" marR="0" rtl="0" algn="l">
              <a:spcBef>
                <a:spcPts val="0"/>
              </a:spcBef>
              <a:spcAft>
                <a:spcPts val="0"/>
              </a:spcAft>
              <a:buSzPts val="1400"/>
              <a:buNone/>
              <a:defRPr b="0" i="0" sz="1800" u="none" cap="none" strike="noStrike">
                <a:latin typeface="Arial"/>
                <a:ea typeface="Arial"/>
                <a:cs typeface="Arial"/>
                <a:sym typeface="Arial"/>
              </a:defRPr>
            </a:lvl3pPr>
            <a:lvl4pPr indent="-228600" lvl="3" marL="1828800" marR="0" rtl="0" algn="l">
              <a:spcBef>
                <a:spcPts val="0"/>
              </a:spcBef>
              <a:spcAft>
                <a:spcPts val="0"/>
              </a:spcAft>
              <a:buSzPts val="1400"/>
              <a:buNone/>
              <a:defRPr b="0" i="0" sz="1800" u="none" cap="none" strike="noStrike">
                <a:latin typeface="Arial"/>
                <a:ea typeface="Arial"/>
                <a:cs typeface="Arial"/>
                <a:sym typeface="Arial"/>
              </a:defRPr>
            </a:lvl4pPr>
            <a:lvl5pPr indent="-228600" lvl="4" marL="2286000" marR="0" rtl="0" algn="l">
              <a:spcBef>
                <a:spcPts val="0"/>
              </a:spcBef>
              <a:spcAft>
                <a:spcPts val="0"/>
              </a:spcAft>
              <a:buSzPts val="1400"/>
              <a:buNone/>
              <a:defRPr b="0" i="0" sz="1800" u="none" cap="none" strike="noStrike">
                <a:latin typeface="Arial"/>
                <a:ea typeface="Arial"/>
                <a:cs typeface="Arial"/>
                <a:sym typeface="Arial"/>
              </a:defRPr>
            </a:lvl5pPr>
            <a:lvl6pPr indent="-228600" lvl="5" marL="2743200" marR="0" rtl="0" algn="l">
              <a:spcBef>
                <a:spcPts val="0"/>
              </a:spcBef>
              <a:spcAft>
                <a:spcPts val="0"/>
              </a:spcAft>
              <a:buSzPts val="1400"/>
              <a:buNone/>
              <a:defRPr b="0" i="0" sz="1800" u="none" cap="none" strike="noStrike">
                <a:latin typeface="Arial"/>
                <a:ea typeface="Arial"/>
                <a:cs typeface="Arial"/>
                <a:sym typeface="Arial"/>
              </a:defRPr>
            </a:lvl6pPr>
            <a:lvl7pPr indent="-228600" lvl="6" marL="3200400" marR="0" rtl="0" algn="l">
              <a:spcBef>
                <a:spcPts val="0"/>
              </a:spcBef>
              <a:spcAft>
                <a:spcPts val="0"/>
              </a:spcAft>
              <a:buSzPts val="1400"/>
              <a:buNone/>
              <a:defRPr b="0" i="0" sz="1800" u="none" cap="none" strike="noStrike">
                <a:latin typeface="Arial"/>
                <a:ea typeface="Arial"/>
                <a:cs typeface="Arial"/>
                <a:sym typeface="Arial"/>
              </a:defRPr>
            </a:lvl7pPr>
            <a:lvl8pPr indent="-228600" lvl="7" marL="3657600" marR="0" rtl="0" algn="l">
              <a:spcBef>
                <a:spcPts val="0"/>
              </a:spcBef>
              <a:spcAft>
                <a:spcPts val="0"/>
              </a:spcAft>
              <a:buSzPts val="1400"/>
              <a:buNone/>
              <a:defRPr b="0" i="0" sz="1800" u="none" cap="none" strike="noStrike">
                <a:latin typeface="Arial"/>
                <a:ea typeface="Arial"/>
                <a:cs typeface="Arial"/>
                <a:sym typeface="Arial"/>
              </a:defRPr>
            </a:lvl8pPr>
            <a:lvl9pPr indent="-228600" lvl="8" marL="4114800" marR="0" rtl="0" algn="l">
              <a:spcBef>
                <a:spcPts val="0"/>
              </a:spcBef>
              <a:spcAft>
                <a:spcPts val="0"/>
              </a:spcAft>
              <a:buSzPts val="1400"/>
              <a:buNone/>
              <a:defRPr b="0" i="0" sz="1800" u="none" cap="none" strike="noStrike">
                <a:latin typeface="Arial"/>
                <a:ea typeface="Arial"/>
                <a:cs typeface="Arial"/>
                <a:sym typeface="Arial"/>
              </a:defRPr>
            </a:lvl9pPr>
          </a:lstStyle>
          <a:p/>
        </p:txBody>
      </p:sp>
      <p:sp>
        <p:nvSpPr>
          <p:cNvPr id="12" name="Google Shape;12;p1"/>
          <p:cNvSpPr/>
          <p:nvPr/>
        </p:nvSpPr>
        <p:spPr>
          <a:xfrm>
            <a:off x="0" y="0"/>
            <a:ext cx="12192000" cy="6858000"/>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351" u="none" cap="none" strike="noStrike">
              <a:solidFill>
                <a:srgbClr val="FFFFFF"/>
              </a:solidFill>
              <a:latin typeface="Arial"/>
              <a:ea typeface="Arial"/>
              <a:cs typeface="Arial"/>
              <a:sym typeface="Arial"/>
            </a:endParaRPr>
          </a:p>
        </p:txBody>
      </p:sp>
      <p:sp>
        <p:nvSpPr>
          <p:cNvPr id="13" name="Google Shape;13;p1"/>
          <p:cNvSpPr txBox="1"/>
          <p:nvPr>
            <p:ph idx="12" type="sldNum"/>
          </p:nvPr>
        </p:nvSpPr>
        <p:spPr>
          <a:xfrm>
            <a:off x="11409045" y="6333134"/>
            <a:ext cx="731700" cy="525000"/>
          </a:xfrm>
          <a:prstGeom prst="rect">
            <a:avLst/>
          </a:prstGeom>
          <a:noFill/>
          <a:ln>
            <a:noFill/>
          </a:ln>
        </p:spPr>
        <p:txBody>
          <a:bodyPr anchorCtr="0" anchor="t" bIns="91425" lIns="91425" spcFirstLastPara="1" rIns="91425" wrap="square" tIns="91425">
            <a:noAutofit/>
          </a:bodyPr>
          <a:lstStyle>
            <a:lvl1pPr lvl="0" algn="r">
              <a:buNone/>
              <a:defRPr sz="1300">
                <a:solidFill>
                  <a:schemeClr val="lt1"/>
                </a:solidFill>
              </a:defRPr>
            </a:lvl1pPr>
            <a:lvl2pPr lvl="1" algn="r">
              <a:buNone/>
              <a:defRPr sz="1300">
                <a:solidFill>
                  <a:schemeClr val="lt1"/>
                </a:solidFill>
              </a:defRPr>
            </a:lvl2pPr>
            <a:lvl3pPr lvl="2" algn="r">
              <a:buNone/>
              <a:defRPr sz="1300">
                <a:solidFill>
                  <a:schemeClr val="lt1"/>
                </a:solidFill>
              </a:defRPr>
            </a:lvl3pPr>
            <a:lvl4pPr lvl="3" algn="r">
              <a:buNone/>
              <a:defRPr sz="1300">
                <a:solidFill>
                  <a:schemeClr val="lt1"/>
                </a:solidFill>
              </a:defRPr>
            </a:lvl4pPr>
            <a:lvl5pPr lvl="4" algn="r">
              <a:buNone/>
              <a:defRPr sz="1300">
                <a:solidFill>
                  <a:schemeClr val="lt1"/>
                </a:solidFill>
              </a:defRPr>
            </a:lvl5pPr>
            <a:lvl6pPr lvl="5" algn="r">
              <a:buNone/>
              <a:defRPr sz="1300">
                <a:solidFill>
                  <a:schemeClr val="lt1"/>
                </a:solidFill>
              </a:defRPr>
            </a:lvl6pPr>
            <a:lvl7pPr lvl="6" algn="r">
              <a:buNone/>
              <a:defRPr sz="1300">
                <a:solidFill>
                  <a:schemeClr val="lt1"/>
                </a:solidFill>
              </a:defRPr>
            </a:lvl7pPr>
            <a:lvl8pPr lvl="7" algn="r">
              <a:buNone/>
              <a:defRPr sz="1300">
                <a:solidFill>
                  <a:schemeClr val="lt1"/>
                </a:solidFill>
              </a:defRPr>
            </a:lvl8pPr>
            <a:lvl9pPr lvl="8" algn="r">
              <a:buNone/>
              <a:defRPr sz="1300">
                <a:solidFill>
                  <a:schemeClr val="lt1"/>
                </a:solidFil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32" name="Shape 132"/>
        <p:cNvGrpSpPr/>
        <p:nvPr/>
      </p:nvGrpSpPr>
      <p:grpSpPr>
        <a:xfrm>
          <a:off x="0" y="0"/>
          <a:ext cx="0" cy="0"/>
          <a:chOff x="0" y="0"/>
          <a:chExt cx="0" cy="0"/>
        </a:xfrm>
      </p:grpSpPr>
      <p:sp>
        <p:nvSpPr>
          <p:cNvPr id="133" name="Google Shape;133;p18"/>
          <p:cNvSpPr txBox="1"/>
          <p:nvPr>
            <p:ph type="title"/>
          </p:nvPr>
        </p:nvSpPr>
        <p:spPr>
          <a:xfrm>
            <a:off x="626913" y="704088"/>
            <a:ext cx="10927200" cy="713100"/>
          </a:xfrm>
          <a:prstGeom prst="rect">
            <a:avLst/>
          </a:prstGeom>
          <a:noFill/>
          <a:ln>
            <a:noFill/>
          </a:ln>
        </p:spPr>
        <p:txBody>
          <a:bodyPr anchorCtr="0" anchor="b" bIns="0" lIns="0" spcFirstLastPara="1" rIns="0" wrap="square" tIns="0">
            <a:noAutofit/>
          </a:bodyPr>
          <a:lstStyle>
            <a:lvl1pPr lvl="0" marR="0" rtl="0" algn="l">
              <a:spcBef>
                <a:spcPts val="0"/>
              </a:spcBef>
              <a:spcAft>
                <a:spcPts val="0"/>
              </a:spcAft>
              <a:buSzPts val="1400"/>
              <a:buNone/>
              <a:defRPr b="1" i="0" sz="2700" u="none" cap="none" strike="noStrike">
                <a:solidFill>
                  <a:schemeClr val="lt1"/>
                </a:solidFill>
                <a:latin typeface="Arial"/>
                <a:ea typeface="Arial"/>
                <a:cs typeface="Arial"/>
                <a:sym typeface="Arial"/>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
        <p:nvSpPr>
          <p:cNvPr id="134" name="Google Shape;134;p18"/>
          <p:cNvSpPr txBox="1"/>
          <p:nvPr>
            <p:ph idx="1" type="body"/>
          </p:nvPr>
        </p:nvSpPr>
        <p:spPr>
          <a:xfrm>
            <a:off x="630936" y="1847088"/>
            <a:ext cx="10972800" cy="4306800"/>
          </a:xfrm>
          <a:prstGeom prst="rect">
            <a:avLst/>
          </a:prstGeom>
          <a:noFill/>
          <a:ln>
            <a:noFill/>
          </a:ln>
        </p:spPr>
        <p:txBody>
          <a:bodyPr anchorCtr="0" anchor="t" bIns="0" lIns="0" spcFirstLastPara="1" rIns="0" wrap="square" tIns="0">
            <a:noAutofit/>
          </a:bodyPr>
          <a:lstStyle>
            <a:lvl1pPr indent="-228600" lvl="0" marL="457200" marR="0" rtl="0" algn="l">
              <a:spcBef>
                <a:spcPts val="0"/>
              </a:spcBef>
              <a:spcAft>
                <a:spcPts val="0"/>
              </a:spcAft>
              <a:buSzPts val="1400"/>
              <a:buNone/>
              <a:defRPr b="0" i="0" sz="1500" u="none" cap="none" strike="noStrike">
                <a:solidFill>
                  <a:schemeClr val="lt1"/>
                </a:solidFill>
                <a:latin typeface="Arial"/>
                <a:ea typeface="Arial"/>
                <a:cs typeface="Arial"/>
                <a:sym typeface="Arial"/>
              </a:defRPr>
            </a:lvl1pPr>
            <a:lvl2pPr indent="-228600" lvl="1" marL="914400" marR="0" rtl="0" algn="l">
              <a:spcBef>
                <a:spcPts val="0"/>
              </a:spcBef>
              <a:spcAft>
                <a:spcPts val="0"/>
              </a:spcAft>
              <a:buSzPts val="1400"/>
              <a:buNone/>
              <a:defRPr b="0" i="0" sz="1800" u="none" cap="none" strike="noStrike">
                <a:latin typeface="Arial"/>
                <a:ea typeface="Arial"/>
                <a:cs typeface="Arial"/>
                <a:sym typeface="Arial"/>
              </a:defRPr>
            </a:lvl2pPr>
            <a:lvl3pPr indent="-228600" lvl="2" marL="1371600" marR="0" rtl="0" algn="l">
              <a:spcBef>
                <a:spcPts val="0"/>
              </a:spcBef>
              <a:spcAft>
                <a:spcPts val="0"/>
              </a:spcAft>
              <a:buSzPts val="1400"/>
              <a:buNone/>
              <a:defRPr b="0" i="0" sz="1800" u="none" cap="none" strike="noStrike">
                <a:latin typeface="Arial"/>
                <a:ea typeface="Arial"/>
                <a:cs typeface="Arial"/>
                <a:sym typeface="Arial"/>
              </a:defRPr>
            </a:lvl3pPr>
            <a:lvl4pPr indent="-228600" lvl="3" marL="1828800" marR="0" rtl="0" algn="l">
              <a:spcBef>
                <a:spcPts val="0"/>
              </a:spcBef>
              <a:spcAft>
                <a:spcPts val="0"/>
              </a:spcAft>
              <a:buSzPts val="1400"/>
              <a:buNone/>
              <a:defRPr b="0" i="0" sz="1800" u="none" cap="none" strike="noStrike">
                <a:latin typeface="Arial"/>
                <a:ea typeface="Arial"/>
                <a:cs typeface="Arial"/>
                <a:sym typeface="Arial"/>
              </a:defRPr>
            </a:lvl4pPr>
            <a:lvl5pPr indent="-228600" lvl="4" marL="2286000" marR="0" rtl="0" algn="l">
              <a:spcBef>
                <a:spcPts val="0"/>
              </a:spcBef>
              <a:spcAft>
                <a:spcPts val="0"/>
              </a:spcAft>
              <a:buSzPts val="1400"/>
              <a:buNone/>
              <a:defRPr b="0" i="0" sz="1800" u="none" cap="none" strike="noStrike">
                <a:latin typeface="Arial"/>
                <a:ea typeface="Arial"/>
                <a:cs typeface="Arial"/>
                <a:sym typeface="Arial"/>
              </a:defRPr>
            </a:lvl5pPr>
            <a:lvl6pPr indent="-228600" lvl="5" marL="2743200" marR="0" rtl="0" algn="l">
              <a:spcBef>
                <a:spcPts val="0"/>
              </a:spcBef>
              <a:spcAft>
                <a:spcPts val="0"/>
              </a:spcAft>
              <a:buSzPts val="1400"/>
              <a:buNone/>
              <a:defRPr b="0" i="0" sz="1800" u="none" cap="none" strike="noStrike">
                <a:latin typeface="Arial"/>
                <a:ea typeface="Arial"/>
                <a:cs typeface="Arial"/>
                <a:sym typeface="Arial"/>
              </a:defRPr>
            </a:lvl6pPr>
            <a:lvl7pPr indent="-228600" lvl="6" marL="3200400" marR="0" rtl="0" algn="l">
              <a:spcBef>
                <a:spcPts val="0"/>
              </a:spcBef>
              <a:spcAft>
                <a:spcPts val="0"/>
              </a:spcAft>
              <a:buSzPts val="1400"/>
              <a:buNone/>
              <a:defRPr b="0" i="0" sz="1800" u="none" cap="none" strike="noStrike">
                <a:latin typeface="Arial"/>
                <a:ea typeface="Arial"/>
                <a:cs typeface="Arial"/>
                <a:sym typeface="Arial"/>
              </a:defRPr>
            </a:lvl7pPr>
            <a:lvl8pPr indent="-228600" lvl="7" marL="3657600" marR="0" rtl="0" algn="l">
              <a:spcBef>
                <a:spcPts val="0"/>
              </a:spcBef>
              <a:spcAft>
                <a:spcPts val="0"/>
              </a:spcAft>
              <a:buSzPts val="1400"/>
              <a:buNone/>
              <a:defRPr b="0" i="0" sz="1800" u="none" cap="none" strike="noStrike">
                <a:latin typeface="Arial"/>
                <a:ea typeface="Arial"/>
                <a:cs typeface="Arial"/>
                <a:sym typeface="Arial"/>
              </a:defRPr>
            </a:lvl8pPr>
            <a:lvl9pPr indent="-228600" lvl="8" marL="4114800" marR="0" rtl="0" algn="l">
              <a:spcBef>
                <a:spcPts val="0"/>
              </a:spcBef>
              <a:spcAft>
                <a:spcPts val="0"/>
              </a:spcAft>
              <a:buSzPts val="1400"/>
              <a:buNone/>
              <a:defRPr b="0" i="0" sz="1800" u="none" cap="none" strike="noStrike">
                <a:latin typeface="Arial"/>
                <a:ea typeface="Arial"/>
                <a:cs typeface="Arial"/>
                <a:sym typeface="Arial"/>
              </a:defRPr>
            </a:lvl9pPr>
          </a:lstStyle>
          <a:p/>
        </p:txBody>
      </p:sp>
      <p:sp>
        <p:nvSpPr>
          <p:cNvPr id="135" name="Google Shape;135;p18"/>
          <p:cNvSpPr/>
          <p:nvPr/>
        </p:nvSpPr>
        <p:spPr>
          <a:xfrm>
            <a:off x="0" y="0"/>
            <a:ext cx="12192000" cy="6858000"/>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351" u="none" cap="none" strike="noStrike">
              <a:solidFill>
                <a:srgbClr val="FFFFFF"/>
              </a:solidFill>
              <a:latin typeface="Arial"/>
              <a:ea typeface="Arial"/>
              <a:cs typeface="Arial"/>
              <a:sym typeface="Arial"/>
            </a:endParaRPr>
          </a:p>
        </p:txBody>
      </p:sp>
      <p:sp>
        <p:nvSpPr>
          <p:cNvPr id="136" name="Google Shape;136;p18"/>
          <p:cNvSpPr txBox="1"/>
          <p:nvPr>
            <p:ph idx="12" type="sldNum"/>
          </p:nvPr>
        </p:nvSpPr>
        <p:spPr>
          <a:xfrm>
            <a:off x="11409045" y="6333134"/>
            <a:ext cx="731700" cy="525000"/>
          </a:xfrm>
          <a:prstGeom prst="rect">
            <a:avLst/>
          </a:prstGeom>
          <a:noFill/>
          <a:ln>
            <a:noFill/>
          </a:ln>
        </p:spPr>
        <p:txBody>
          <a:bodyPr anchorCtr="0" anchor="t" bIns="91425" lIns="91425" spcFirstLastPara="1" rIns="91425" wrap="square" tIns="91425">
            <a:noAutofit/>
          </a:bodyPr>
          <a:lstStyle>
            <a:lvl1pPr lvl="0" algn="r">
              <a:buNone/>
              <a:defRPr sz="1300">
                <a:solidFill>
                  <a:schemeClr val="lt1"/>
                </a:solidFill>
              </a:defRPr>
            </a:lvl1pPr>
            <a:lvl2pPr lvl="1" algn="r">
              <a:buNone/>
              <a:defRPr sz="1300">
                <a:solidFill>
                  <a:schemeClr val="lt1"/>
                </a:solidFill>
              </a:defRPr>
            </a:lvl2pPr>
            <a:lvl3pPr lvl="2" algn="r">
              <a:buNone/>
              <a:defRPr sz="1300">
                <a:solidFill>
                  <a:schemeClr val="lt1"/>
                </a:solidFill>
              </a:defRPr>
            </a:lvl3pPr>
            <a:lvl4pPr lvl="3" algn="r">
              <a:buNone/>
              <a:defRPr sz="1300">
                <a:solidFill>
                  <a:schemeClr val="lt1"/>
                </a:solidFill>
              </a:defRPr>
            </a:lvl4pPr>
            <a:lvl5pPr lvl="4" algn="r">
              <a:buNone/>
              <a:defRPr sz="1300">
                <a:solidFill>
                  <a:schemeClr val="lt1"/>
                </a:solidFill>
              </a:defRPr>
            </a:lvl5pPr>
            <a:lvl6pPr lvl="5" algn="r">
              <a:buNone/>
              <a:defRPr sz="1300">
                <a:solidFill>
                  <a:schemeClr val="lt1"/>
                </a:solidFill>
              </a:defRPr>
            </a:lvl6pPr>
            <a:lvl7pPr lvl="6" algn="r">
              <a:buNone/>
              <a:defRPr sz="1300">
                <a:solidFill>
                  <a:schemeClr val="lt1"/>
                </a:solidFill>
              </a:defRPr>
            </a:lvl7pPr>
            <a:lvl8pPr lvl="7" algn="r">
              <a:buNone/>
              <a:defRPr sz="1300">
                <a:solidFill>
                  <a:schemeClr val="lt1"/>
                </a:solidFill>
              </a:defRPr>
            </a:lvl8pPr>
            <a:lvl9pPr lvl="8" algn="r">
              <a:buNone/>
              <a:defRPr sz="1300">
                <a:solidFill>
                  <a:schemeClr val="lt1"/>
                </a:solidFil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xml"/><Relationship Id="rId3" Type="http://schemas.openxmlformats.org/officeDocument/2006/relationships/image" Target="../media/image30.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10.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100.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10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11.xml"/><Relationship Id="rId3" Type="http://schemas.openxmlformats.org/officeDocument/2006/relationships/image" Target="../media/image29.png"/><Relationship Id="rId4" Type="http://schemas.openxmlformats.org/officeDocument/2006/relationships/image" Target="../media/image32.png"/><Relationship Id="rId5" Type="http://schemas.openxmlformats.org/officeDocument/2006/relationships/image" Target="../media/image26.png"/><Relationship Id="rId6" Type="http://schemas.openxmlformats.org/officeDocument/2006/relationships/image" Target="../media/image28.png"/><Relationship Id="rId7" Type="http://schemas.openxmlformats.org/officeDocument/2006/relationships/image" Target="../media/image3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13.xml"/><Relationship Id="rId3" Type="http://schemas.openxmlformats.org/officeDocument/2006/relationships/image" Target="../media/image3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3.xml"/><Relationship Id="rId3" Type="http://schemas.openxmlformats.org/officeDocument/2006/relationships/image" Target="../media/image41.png"/><Relationship Id="rId4" Type="http://schemas.openxmlformats.org/officeDocument/2006/relationships/image" Target="../media/image27.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1" Type="http://schemas.openxmlformats.org/officeDocument/2006/relationships/image" Target="../media/image52.png"/><Relationship Id="rId10" Type="http://schemas.openxmlformats.org/officeDocument/2006/relationships/image" Target="../media/image37.png"/><Relationship Id="rId13" Type="http://schemas.openxmlformats.org/officeDocument/2006/relationships/image" Target="../media/image44.png"/><Relationship Id="rId12" Type="http://schemas.openxmlformats.org/officeDocument/2006/relationships/image" Target="../media/image40.png"/><Relationship Id="rId1" Type="http://schemas.openxmlformats.org/officeDocument/2006/relationships/slideLayout" Target="../slideLayouts/slideLayout25.xml"/><Relationship Id="rId2" Type="http://schemas.openxmlformats.org/officeDocument/2006/relationships/notesSlide" Target="../notesSlides/notesSlide32.xml"/><Relationship Id="rId3" Type="http://schemas.openxmlformats.org/officeDocument/2006/relationships/image" Target="../media/image35.png"/><Relationship Id="rId4" Type="http://schemas.openxmlformats.org/officeDocument/2006/relationships/image" Target="../media/image53.png"/><Relationship Id="rId9" Type="http://schemas.openxmlformats.org/officeDocument/2006/relationships/image" Target="../media/image39.png"/><Relationship Id="rId14" Type="http://schemas.openxmlformats.org/officeDocument/2006/relationships/image" Target="../media/image43.png"/><Relationship Id="rId5" Type="http://schemas.openxmlformats.org/officeDocument/2006/relationships/image" Target="../media/image47.png"/><Relationship Id="rId6" Type="http://schemas.openxmlformats.org/officeDocument/2006/relationships/image" Target="../media/image38.png"/><Relationship Id="rId7" Type="http://schemas.openxmlformats.org/officeDocument/2006/relationships/image" Target="../media/image36.png"/><Relationship Id="rId8" Type="http://schemas.openxmlformats.org/officeDocument/2006/relationships/image" Target="../media/image42.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34.xml"/><Relationship Id="rId3" Type="http://schemas.openxmlformats.org/officeDocument/2006/relationships/image" Target="../media/image66.png"/><Relationship Id="rId4" Type="http://schemas.openxmlformats.org/officeDocument/2006/relationships/image" Target="../media/image60.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35.xml"/><Relationship Id="rId3" Type="http://schemas.openxmlformats.org/officeDocument/2006/relationships/image" Target="../media/image51.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37.xml"/><Relationship Id="rId3" Type="http://schemas.openxmlformats.org/officeDocument/2006/relationships/image" Target="../media/image49.jp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38.xml"/><Relationship Id="rId3" Type="http://schemas.openxmlformats.org/officeDocument/2006/relationships/image" Target="../media/image46.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40.xml"/><Relationship Id="rId3" Type="http://schemas.openxmlformats.org/officeDocument/2006/relationships/image" Target="../media/image69.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50.xml"/><Relationship Id="rId3" Type="http://schemas.openxmlformats.org/officeDocument/2006/relationships/image" Target="../media/image45.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5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5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5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5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5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5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5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58.xml"/><Relationship Id="rId3" Type="http://schemas.openxmlformats.org/officeDocument/2006/relationships/hyperlink" Target="https://en.cppreference.com/w/cpp/utility/optional" TargetMode="External"/><Relationship Id="rId4" Type="http://schemas.openxmlformats.org/officeDocument/2006/relationships/image" Target="../media/image48.png"/><Relationship Id="rId5" Type="http://schemas.openxmlformats.org/officeDocument/2006/relationships/image" Target="../media/image50.png"/><Relationship Id="rId6" Type="http://schemas.openxmlformats.org/officeDocument/2006/relationships/image" Target="../media/image61.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59.xml"/><Relationship Id="rId3" Type="http://schemas.openxmlformats.org/officeDocument/2006/relationships/hyperlink" Target="https://github.com/TartanLlama/optional" TargetMode="External"/><Relationship Id="rId4" Type="http://schemas.openxmlformats.org/officeDocument/2006/relationships/image" Target="../media/image59.png"/><Relationship Id="rId5" Type="http://schemas.openxmlformats.org/officeDocument/2006/relationships/image" Target="../media/image62.png"/><Relationship Id="rId6" Type="http://schemas.openxmlformats.org/officeDocument/2006/relationships/image" Target="../media/image6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6.xml"/><Relationship Id="rId3" Type="http://schemas.openxmlformats.org/officeDocument/2006/relationships/image" Target="../media/image31.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60.xml"/><Relationship Id="rId3" Type="http://schemas.openxmlformats.org/officeDocument/2006/relationships/hyperlink" Target="https://en.cppreference.com/w/cpp/utility/expected" TargetMode="External"/><Relationship Id="rId4" Type="http://schemas.openxmlformats.org/officeDocument/2006/relationships/image" Target="../media/image57.png"/><Relationship Id="rId5" Type="http://schemas.openxmlformats.org/officeDocument/2006/relationships/image" Target="../media/image63.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61.xml"/><Relationship Id="rId3" Type="http://schemas.openxmlformats.org/officeDocument/2006/relationships/hyperlink" Target="https://github.com/TartanLlama/expected" TargetMode="External"/><Relationship Id="rId4" Type="http://schemas.openxmlformats.org/officeDocument/2006/relationships/image" Target="../media/image65.png"/><Relationship Id="rId5" Type="http://schemas.openxmlformats.org/officeDocument/2006/relationships/image" Target="../media/image55.png"/><Relationship Id="rId6" Type="http://schemas.openxmlformats.org/officeDocument/2006/relationships/image" Target="../media/image68.pn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62.xml"/><Relationship Id="rId3" Type="http://schemas.openxmlformats.org/officeDocument/2006/relationships/hyperlink" Target="https://en.cppreference.com/w/cpp/ranges" TargetMode="External"/><Relationship Id="rId4" Type="http://schemas.openxmlformats.org/officeDocument/2006/relationships/image" Target="../media/image64.png"/><Relationship Id="rId5" Type="http://schemas.openxmlformats.org/officeDocument/2006/relationships/image" Target="../media/image58.png"/><Relationship Id="rId6" Type="http://schemas.openxmlformats.org/officeDocument/2006/relationships/image" Target="../media/image54.pn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63.xml"/><Relationship Id="rId3" Type="http://schemas.openxmlformats.org/officeDocument/2006/relationships/hyperlink" Target="https://en.cppreference.com/w/cpp/thread/future" TargetMode="External"/><Relationship Id="rId4" Type="http://schemas.openxmlformats.org/officeDocument/2006/relationships/image" Target="../media/image56.png"/><Relationship Id="rId5" Type="http://schemas.openxmlformats.org/officeDocument/2006/relationships/image" Target="../media/image70.pn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64.xml"/><Relationship Id="rId3" Type="http://schemas.openxmlformats.org/officeDocument/2006/relationships/hyperlink" Target="https://en.cppreference.com/w/cpp/thread/future" TargetMode="Externa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65.xml"/><Relationship Id="rId3" Type="http://schemas.openxmlformats.org/officeDocument/2006/relationships/hyperlink" Target="https://en.cppreference.com/w/cpp/thread/future" TargetMode="Externa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66.xml"/><Relationship Id="rId3" Type="http://schemas.openxmlformats.org/officeDocument/2006/relationships/hyperlink" Target="https://en.cppreference.com/w/cpp/thread/future" TargetMode="External"/><Relationship Id="rId4" Type="http://schemas.openxmlformats.org/officeDocument/2006/relationships/hyperlink" Target="https://bartoszmilewski.com/2014/02/26/c17-i-see-a-monad-in-your-future/" TargetMode="External"/><Relationship Id="rId5" Type="http://schemas.openxmlformats.org/officeDocument/2006/relationships/hyperlink" Target="https://en.cppreference.com/w/cpp/experimental/concurrency" TargetMode="External"/><Relationship Id="rId6" Type="http://schemas.openxmlformats.org/officeDocument/2006/relationships/hyperlink" Target="https://www.open-std.org/jtc1/sc22/wg21/docs/papers/2018/p1054r0.html" TargetMode="External"/><Relationship Id="rId7" Type="http://schemas.openxmlformats.org/officeDocument/2006/relationships/hyperlink" Target="https://www.open-std.org/jtc1/sc22/wg21/docs/papers/2023/p2300r6" TargetMode="Externa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67.xml"/><Relationship Id="rId3" Type="http://schemas.openxmlformats.org/officeDocument/2006/relationships/hyperlink" Target="https://www.open-std.org/jtc1/sc22/wg21/docs/papers/2017/p0650r0.pdf" TargetMode="External"/><Relationship Id="rId4" Type="http://schemas.openxmlformats.org/officeDocument/2006/relationships/hyperlink" Target="https://www.boost.org/doc/libs/1_61_0/libs/hana/doc/html/index.html" TargetMode="External"/><Relationship Id="rId5" Type="http://schemas.openxmlformats.org/officeDocument/2006/relationships/hyperlink" Target="https://www.boost.org/doc/libs/1_61_0/libs/hana/doc/html/group__group-Functor.html" TargetMode="External"/><Relationship Id="rId6" Type="http://schemas.openxmlformats.org/officeDocument/2006/relationships/hyperlink" Target="https://www.boost.org/doc/libs/1_61_0/libs/hana/doc/html/group__group-Monad.html" TargetMode="Externa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68.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6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70.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7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7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7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74.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75.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76.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7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78.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7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8.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80.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8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8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83.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84.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85.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86.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8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88.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8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9.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90.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91.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9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93.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94.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95.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96.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97.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98.xml"/><Relationship Id="rId3" Type="http://schemas.openxmlformats.org/officeDocument/2006/relationships/hyperlink" Target="https://godbolt.org/z/46E71od39" TargetMode="Externa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9.xml"/><Relationship Id="rId3" Type="http://schemas.openxmlformats.org/officeDocument/2006/relationships/hyperlink" Target="https://techatbloomberg.com/cplusplus" TargetMode="External"/><Relationship Id="rId4" Type="http://schemas.openxmlformats.org/officeDocument/2006/relationships/hyperlink" Target="https://www.bloomberg.com/careers" TargetMode="External"/><Relationship Id="rId5" Type="http://schemas.openxmlformats.org/officeDocument/2006/relationships/hyperlink" Target="mailto:gkoyrushki@bloomberg.net" TargetMode="External"/><Relationship Id="rId6" Type="http://schemas.openxmlformats.org/officeDocument/2006/relationships/hyperlink" Target="mailto:afisher92@bloomberg.net"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4" name="Shape 214"/>
        <p:cNvGrpSpPr/>
        <p:nvPr/>
      </p:nvGrpSpPr>
      <p:grpSpPr>
        <a:xfrm>
          <a:off x="0" y="0"/>
          <a:ext cx="0" cy="0"/>
          <a:chOff x="0" y="0"/>
          <a:chExt cx="0" cy="0"/>
        </a:xfrm>
      </p:grpSpPr>
      <p:sp>
        <p:nvSpPr>
          <p:cNvPr id="215" name="Google Shape;215;p28"/>
          <p:cNvSpPr txBox="1"/>
          <p:nvPr>
            <p:ph type="title"/>
          </p:nvPr>
        </p:nvSpPr>
        <p:spPr>
          <a:xfrm>
            <a:off x="538784" y="378337"/>
            <a:ext cx="6179700" cy="26409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216" name="Google Shape;216;p28"/>
          <p:cNvSpPr txBox="1"/>
          <p:nvPr>
            <p:ph idx="1" type="body"/>
          </p:nvPr>
        </p:nvSpPr>
        <p:spPr>
          <a:xfrm>
            <a:off x="538784" y="3222445"/>
            <a:ext cx="6179100" cy="8760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217" name="Google Shape;217;p28"/>
          <p:cNvSpPr txBox="1"/>
          <p:nvPr>
            <p:ph idx="12" type="sldNum"/>
          </p:nvPr>
        </p:nvSpPr>
        <p:spPr>
          <a:xfrm>
            <a:off x="11409045" y="6333134"/>
            <a:ext cx="731700" cy="5250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US"/>
              <a:t>‹#›</a:t>
            </a:fld>
            <a:endParaRPr/>
          </a:p>
        </p:txBody>
      </p:sp>
      <p:pic>
        <p:nvPicPr>
          <p:cNvPr id="218" name="Google Shape;218;p28"/>
          <p:cNvPicPr preferRelativeResize="0"/>
          <p:nvPr/>
        </p:nvPicPr>
        <p:blipFill>
          <a:blip r:embed="rId3">
            <a:alphaModFix/>
          </a:blip>
          <a:stretch>
            <a:fillRect/>
          </a:stretch>
        </p:blipFill>
        <p:spPr>
          <a:xfrm>
            <a:off x="-98075" y="-34751"/>
            <a:ext cx="12351826" cy="6947902"/>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9" name="Shape 289"/>
        <p:cNvGrpSpPr/>
        <p:nvPr/>
      </p:nvGrpSpPr>
      <p:grpSpPr>
        <a:xfrm>
          <a:off x="0" y="0"/>
          <a:ext cx="0" cy="0"/>
          <a:chOff x="0" y="0"/>
          <a:chExt cx="0" cy="0"/>
        </a:xfrm>
      </p:grpSpPr>
      <p:sp>
        <p:nvSpPr>
          <p:cNvPr id="290" name="Google Shape;290;p37"/>
          <p:cNvSpPr txBox="1"/>
          <p:nvPr>
            <p:ph type="title"/>
          </p:nvPr>
        </p:nvSpPr>
        <p:spPr>
          <a:xfrm>
            <a:off x="545255" y="249108"/>
            <a:ext cx="9422700" cy="4923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US"/>
              <a:t>What makes us qualified for this talk?</a:t>
            </a:r>
            <a:endParaRPr/>
          </a:p>
        </p:txBody>
      </p:sp>
      <p:sp>
        <p:nvSpPr>
          <p:cNvPr id="291" name="Google Shape;291;p37"/>
          <p:cNvSpPr txBox="1"/>
          <p:nvPr>
            <p:ph idx="1" type="body"/>
          </p:nvPr>
        </p:nvSpPr>
        <p:spPr>
          <a:xfrm>
            <a:off x="545250" y="3268375"/>
            <a:ext cx="5369700" cy="28227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t/>
            </a:r>
            <a:endParaRPr sz="2000"/>
          </a:p>
          <a:p>
            <a:pPr indent="-355600" lvl="1" marL="914400" rtl="0" algn="l">
              <a:spcBef>
                <a:spcPts val="0"/>
              </a:spcBef>
              <a:spcAft>
                <a:spcPts val="0"/>
              </a:spcAft>
              <a:buSzPts val="2000"/>
              <a:buChar char="—"/>
            </a:pPr>
            <a:r>
              <a:rPr lang="en-US" sz="2000"/>
              <a:t>… AND…</a:t>
            </a:r>
            <a:endParaRPr sz="2000"/>
          </a:p>
          <a:p>
            <a:pPr indent="-355600" lvl="1" marL="914400" rtl="0" algn="l">
              <a:spcBef>
                <a:spcPts val="0"/>
              </a:spcBef>
              <a:spcAft>
                <a:spcPts val="0"/>
              </a:spcAft>
              <a:buSzPts val="2000"/>
              <a:buChar char="—"/>
            </a:pPr>
            <a:r>
              <a:rPr lang="en-US" sz="2000"/>
              <a:t>Functional (as of C++11)</a:t>
            </a:r>
            <a:endParaRPr sz="2000"/>
          </a:p>
          <a:p>
            <a:pPr indent="-317500" lvl="0" marL="457200" rtl="0" algn="l">
              <a:spcBef>
                <a:spcPts val="0"/>
              </a:spcBef>
              <a:spcAft>
                <a:spcPts val="0"/>
              </a:spcAft>
              <a:buSzPts val="1400"/>
              <a:buChar char="•"/>
            </a:pPr>
            <a:r>
              <a:rPr lang="en-US" sz="2449"/>
              <a:t>Functions in modern C++ </a:t>
            </a:r>
            <a:br>
              <a:rPr lang="en-US" sz="2449"/>
            </a:br>
            <a:r>
              <a:rPr lang="en-US" sz="2449"/>
              <a:t>are first-class citizens</a:t>
            </a:r>
            <a:endParaRPr sz="1400"/>
          </a:p>
        </p:txBody>
      </p:sp>
      <p:sp>
        <p:nvSpPr>
          <p:cNvPr id="292" name="Google Shape;292;p37"/>
          <p:cNvSpPr txBox="1"/>
          <p:nvPr>
            <p:ph idx="12" type="sldNum"/>
          </p:nvPr>
        </p:nvSpPr>
        <p:spPr>
          <a:xfrm>
            <a:off x="11409045" y="6333134"/>
            <a:ext cx="731700" cy="5250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US"/>
              <a:t>‹#›</a:t>
            </a:fld>
            <a:endParaRPr/>
          </a:p>
        </p:txBody>
      </p:sp>
      <p:cxnSp>
        <p:nvCxnSpPr>
          <p:cNvPr id="293" name="Google Shape;293;p37"/>
          <p:cNvCxnSpPr/>
          <p:nvPr/>
        </p:nvCxnSpPr>
        <p:spPr>
          <a:xfrm flipH="1" rot="10800000">
            <a:off x="316655" y="476658"/>
            <a:ext cx="6823800" cy="18600"/>
          </a:xfrm>
          <a:prstGeom prst="straightConnector1">
            <a:avLst/>
          </a:prstGeom>
          <a:noFill/>
          <a:ln cap="flat" cmpd="sng" w="76200">
            <a:solidFill>
              <a:srgbClr val="FF0000"/>
            </a:solidFill>
            <a:prstDash val="solid"/>
            <a:round/>
            <a:headEnd len="med" w="med" type="none"/>
            <a:tailEnd len="med" w="med" type="none"/>
          </a:ln>
        </p:spPr>
      </p:cxnSp>
      <p:sp>
        <p:nvSpPr>
          <p:cNvPr id="294" name="Google Shape;294;p37"/>
          <p:cNvSpPr txBox="1"/>
          <p:nvPr>
            <p:ph type="title"/>
          </p:nvPr>
        </p:nvSpPr>
        <p:spPr>
          <a:xfrm>
            <a:off x="548640" y="744171"/>
            <a:ext cx="9422700" cy="4923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US"/>
              <a:t>What makes C++ qualified for this talk?</a:t>
            </a:r>
            <a:endParaRPr/>
          </a:p>
        </p:txBody>
      </p:sp>
      <p:sp>
        <p:nvSpPr>
          <p:cNvPr id="295" name="Google Shape;295;p37"/>
          <p:cNvSpPr txBox="1"/>
          <p:nvPr/>
        </p:nvSpPr>
        <p:spPr>
          <a:xfrm>
            <a:off x="3943125" y="4417600"/>
            <a:ext cx="853200" cy="576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2549">
                <a:solidFill>
                  <a:srgbClr val="FF0000"/>
                </a:solidFill>
              </a:rPr>
              <a:t>(ish)</a:t>
            </a:r>
            <a:endParaRPr>
              <a:solidFill>
                <a:srgbClr val="FF0000"/>
              </a:solidFill>
            </a:endParaRPr>
          </a:p>
        </p:txBody>
      </p:sp>
      <p:sp>
        <p:nvSpPr>
          <p:cNvPr id="296" name="Google Shape;296;p37"/>
          <p:cNvSpPr txBox="1"/>
          <p:nvPr/>
        </p:nvSpPr>
        <p:spPr>
          <a:xfrm>
            <a:off x="7591425" y="4980625"/>
            <a:ext cx="3601200" cy="307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800"/>
              <a:t>https://www.modernescpp.com/index.php/first-class-functions</a:t>
            </a:r>
            <a:endParaRPr b="1" sz="800"/>
          </a:p>
        </p:txBody>
      </p:sp>
      <p:sp>
        <p:nvSpPr>
          <p:cNvPr id="297" name="Google Shape;297;p37"/>
          <p:cNvSpPr txBox="1"/>
          <p:nvPr>
            <p:ph idx="1" type="body"/>
          </p:nvPr>
        </p:nvSpPr>
        <p:spPr>
          <a:xfrm>
            <a:off x="545250" y="1974150"/>
            <a:ext cx="5369700" cy="1694100"/>
          </a:xfrm>
          <a:prstGeom prst="rect">
            <a:avLst/>
          </a:prstGeom>
        </p:spPr>
        <p:txBody>
          <a:bodyPr anchorCtr="0" anchor="t" bIns="0" lIns="0" spcFirstLastPara="1" rIns="0" wrap="square" tIns="0">
            <a:noAutofit/>
          </a:bodyPr>
          <a:lstStyle/>
          <a:p>
            <a:pPr indent="-384111" lvl="0" marL="457200" rtl="0" algn="l">
              <a:spcBef>
                <a:spcPts val="0"/>
              </a:spcBef>
              <a:spcAft>
                <a:spcPts val="0"/>
              </a:spcAft>
              <a:buSzPts val="2449"/>
              <a:buChar char="•"/>
            </a:pPr>
            <a:r>
              <a:rPr lang="en-US" sz="2449"/>
              <a:t>C++ is very well known to be</a:t>
            </a:r>
            <a:endParaRPr sz="2449"/>
          </a:p>
          <a:p>
            <a:pPr indent="-355600" lvl="1" marL="914400" rtl="0" algn="l">
              <a:spcBef>
                <a:spcPts val="0"/>
              </a:spcBef>
              <a:spcAft>
                <a:spcPts val="0"/>
              </a:spcAft>
              <a:buSzPts val="2000"/>
              <a:buChar char="—"/>
            </a:pPr>
            <a:r>
              <a:rPr lang="en-US" sz="2000"/>
              <a:t>Procedural</a:t>
            </a:r>
            <a:endParaRPr sz="2000"/>
          </a:p>
          <a:p>
            <a:pPr indent="-355600" lvl="1" marL="914400" rtl="0" algn="l">
              <a:spcBef>
                <a:spcPts val="0"/>
              </a:spcBef>
              <a:spcAft>
                <a:spcPts val="0"/>
              </a:spcAft>
              <a:buSzPts val="2000"/>
              <a:buChar char="—"/>
            </a:pPr>
            <a:r>
              <a:rPr lang="en-US" sz="2000"/>
              <a:t>Imperative</a:t>
            </a:r>
            <a:endParaRPr sz="2000"/>
          </a:p>
          <a:p>
            <a:pPr indent="-355600" lvl="1" marL="914400" rtl="0" algn="l">
              <a:spcBef>
                <a:spcPts val="0"/>
              </a:spcBef>
              <a:spcAft>
                <a:spcPts val="0"/>
              </a:spcAft>
              <a:buSzPts val="2000"/>
              <a:buChar char="—"/>
            </a:pPr>
            <a:r>
              <a:rPr lang="en-US" sz="2000"/>
              <a:t>OO</a:t>
            </a:r>
            <a:endParaRPr sz="2000"/>
          </a:p>
          <a:p>
            <a:pPr indent="-355600" lvl="1" marL="914400" rtl="0" algn="l">
              <a:spcBef>
                <a:spcPts val="0"/>
              </a:spcBef>
              <a:spcAft>
                <a:spcPts val="0"/>
              </a:spcAft>
              <a:buSzPts val="2000"/>
              <a:buChar char="—"/>
            </a:pPr>
            <a:r>
              <a:rPr lang="en-US" sz="2000"/>
              <a:t>Generic</a:t>
            </a:r>
            <a:endParaRPr sz="14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3"/>
                                        </p:tgtEl>
                                        <p:attrNameLst>
                                          <p:attrName>style.visibility</p:attrName>
                                        </p:attrNameLst>
                                      </p:cBhvr>
                                      <p:to>
                                        <p:strVal val="visible"/>
                                      </p:to>
                                    </p:set>
                                    <p:animEffect filter="fade" transition="in">
                                      <p:cBhvr>
                                        <p:cTn dur="1"/>
                                        <p:tgtEl>
                                          <p:spTgt spid="29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4"/>
                                        </p:tgtEl>
                                        <p:attrNameLst>
                                          <p:attrName>style.visibility</p:attrName>
                                        </p:attrNameLst>
                                      </p:cBhvr>
                                      <p:to>
                                        <p:strVal val="visible"/>
                                      </p:to>
                                    </p:set>
                                    <p:animEffect filter="fade" transition="in">
                                      <p:cBhvr>
                                        <p:cTn dur="1"/>
                                        <p:tgtEl>
                                          <p:spTgt spid="29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9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1">
                                            <p:txEl>
                                              <p:pRg end="0" st="0"/>
                                            </p:txEl>
                                          </p:spTgt>
                                        </p:tgtEl>
                                        <p:attrNameLst>
                                          <p:attrName>style.visibility</p:attrName>
                                        </p:attrNameLst>
                                      </p:cBhvr>
                                      <p:to>
                                        <p:strVal val="visible"/>
                                      </p:to>
                                    </p:set>
                                    <p:animEffect filter="fade" transition="in">
                                      <p:cBhvr>
                                        <p:cTn dur="1"/>
                                        <p:tgtEl>
                                          <p:spTgt spid="291">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1">
                                            <p:txEl>
                                              <p:pRg end="1" st="1"/>
                                            </p:txEl>
                                          </p:spTgt>
                                        </p:tgtEl>
                                        <p:attrNameLst>
                                          <p:attrName>style.visibility</p:attrName>
                                        </p:attrNameLst>
                                      </p:cBhvr>
                                      <p:to>
                                        <p:strVal val="visible"/>
                                      </p:to>
                                    </p:set>
                                    <p:animEffect filter="fade" transition="in">
                                      <p:cBhvr>
                                        <p:cTn dur="1"/>
                                        <p:tgtEl>
                                          <p:spTgt spid="291">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1">
                                            <p:txEl>
                                              <p:pRg end="2" st="2"/>
                                            </p:txEl>
                                          </p:spTgt>
                                        </p:tgtEl>
                                        <p:attrNameLst>
                                          <p:attrName>style.visibility</p:attrName>
                                        </p:attrNameLst>
                                      </p:cBhvr>
                                      <p:to>
                                        <p:strVal val="visible"/>
                                      </p:to>
                                    </p:set>
                                    <p:animEffect filter="fade" transition="in">
                                      <p:cBhvr>
                                        <p:cTn dur="1"/>
                                        <p:tgtEl>
                                          <p:spTgt spid="291">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1">
                                            <p:txEl>
                                              <p:pRg end="3" st="3"/>
                                            </p:txEl>
                                          </p:spTgt>
                                        </p:tgtEl>
                                        <p:attrNameLst>
                                          <p:attrName>style.visibility</p:attrName>
                                        </p:attrNameLst>
                                      </p:cBhvr>
                                      <p:to>
                                        <p:strVal val="visible"/>
                                      </p:to>
                                    </p:set>
                                    <p:animEffect filter="fade" transition="in">
                                      <p:cBhvr>
                                        <p:cTn dur="1"/>
                                        <p:tgtEl>
                                          <p:spTgt spid="291">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5"/>
                                        </p:tgtEl>
                                        <p:attrNameLst>
                                          <p:attrName>style.visibility</p:attrName>
                                        </p:attrNameLst>
                                      </p:cBhvr>
                                      <p:to>
                                        <p:strVal val="visible"/>
                                      </p:to>
                                    </p:set>
                                    <p:animEffect filter="fade" transition="in">
                                      <p:cBhvr>
                                        <p:cTn dur="1"/>
                                        <p:tgtEl>
                                          <p:spTgt spid="295"/>
                                        </p:tgtEl>
                                      </p:cBhvr>
                                    </p:animEffect>
                                  </p:childTnLst>
                                </p:cTn>
                              </p:par>
                              <p:par>
                                <p:cTn fill="hold" nodeType="withEffect" presetClass="entr" presetID="10" presetSubtype="0">
                                  <p:stCondLst>
                                    <p:cond delay="0"/>
                                  </p:stCondLst>
                                  <p:childTnLst>
                                    <p:set>
                                      <p:cBhvr>
                                        <p:cTn dur="1" fill="hold">
                                          <p:stCondLst>
                                            <p:cond delay="0"/>
                                          </p:stCondLst>
                                        </p:cTn>
                                        <p:tgtEl>
                                          <p:spTgt spid="296"/>
                                        </p:tgtEl>
                                        <p:attrNameLst>
                                          <p:attrName>style.visibility</p:attrName>
                                        </p:attrNameLst>
                                      </p:cBhvr>
                                      <p:to>
                                        <p:strVal val="visible"/>
                                      </p:to>
                                    </p:set>
                                    <p:animEffect filter="fade" transition="in">
                                      <p:cBhvr>
                                        <p:cTn dur="1"/>
                                        <p:tgtEl>
                                          <p:spTgt spid="29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0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5" name="Shape 1175"/>
        <p:cNvGrpSpPr/>
        <p:nvPr/>
      </p:nvGrpSpPr>
      <p:grpSpPr>
        <a:xfrm>
          <a:off x="0" y="0"/>
          <a:ext cx="0" cy="0"/>
          <a:chOff x="0" y="0"/>
          <a:chExt cx="0" cy="0"/>
        </a:xfrm>
      </p:grpSpPr>
      <p:sp>
        <p:nvSpPr>
          <p:cNvPr id="1176" name="Google Shape;1176;p127"/>
          <p:cNvSpPr txBox="1"/>
          <p:nvPr>
            <p:ph idx="1" type="body"/>
          </p:nvPr>
        </p:nvSpPr>
        <p:spPr>
          <a:xfrm>
            <a:off x="2585100" y="2007050"/>
            <a:ext cx="7021800" cy="3479700"/>
          </a:xfrm>
          <a:prstGeom prst="rect">
            <a:avLst/>
          </a:prstGeom>
          <a:solidFill>
            <a:schemeClr val="lt1"/>
          </a:solidFill>
        </p:spPr>
        <p:txBody>
          <a:bodyPr anchorCtr="0" anchor="t" bIns="0" lIns="0" spcFirstLastPara="1" rIns="0" wrap="square" tIns="0">
            <a:noAutofit/>
          </a:bodyPr>
          <a:lstStyle/>
          <a:p>
            <a:pPr indent="0" lvl="0" marL="45720" rtl="0" algn="l">
              <a:lnSpc>
                <a:spcPct val="135714"/>
              </a:lnSpc>
              <a:spcBef>
                <a:spcPts val="0"/>
              </a:spcBef>
              <a:spcAft>
                <a:spcPts val="0"/>
              </a:spcAft>
              <a:buNone/>
            </a:pPr>
            <a:r>
              <a:rPr b="1" lang="en-US" sz="1050">
                <a:solidFill>
                  <a:srgbClr val="098658"/>
                </a:solidFill>
                <a:highlight>
                  <a:srgbClr val="FFFFFE"/>
                </a:highlight>
                <a:latin typeface="Courier New"/>
                <a:ea typeface="Courier New"/>
                <a:cs typeface="Courier New"/>
                <a:sym typeface="Courier New"/>
              </a:rPr>
              <a:t>01</a:t>
            </a:r>
            <a:r>
              <a:rPr b="1" lang="en-US" sz="1050">
                <a:solidFill>
                  <a:schemeClr val="dk1"/>
                </a:solidFill>
                <a:highlight>
                  <a:srgbClr val="FFFFFE"/>
                </a:highlight>
                <a:latin typeface="Courier New"/>
                <a:ea typeface="Courier New"/>
                <a:cs typeface="Courier New"/>
                <a:sym typeface="Courier New"/>
              </a:rPr>
              <a:t>: </a:t>
            </a:r>
            <a:r>
              <a:rPr b="1" lang="en-US" sz="1050">
                <a:solidFill>
                  <a:srgbClr val="0000FF"/>
                </a:solidFill>
                <a:highlight>
                  <a:srgbClr val="FFFFFE"/>
                </a:highlight>
                <a:latin typeface="Courier New"/>
                <a:ea typeface="Courier New"/>
                <a:cs typeface="Courier New"/>
                <a:sym typeface="Courier New"/>
              </a:rPr>
              <a:t>int</a:t>
            </a:r>
            <a:r>
              <a:rPr b="1" lang="en-US" sz="1050">
                <a:solidFill>
                  <a:schemeClr val="dk1"/>
                </a:solidFill>
                <a:highlight>
                  <a:srgbClr val="FFFFFE"/>
                </a:highlight>
                <a:latin typeface="Courier New"/>
                <a:ea typeface="Courier New"/>
                <a:cs typeface="Courier New"/>
                <a:sym typeface="Courier New"/>
              </a:rPr>
              <a:t> val = </a:t>
            </a:r>
            <a:r>
              <a:rPr b="1" lang="en-US" sz="1050">
                <a:solidFill>
                  <a:srgbClr val="098658"/>
                </a:solidFill>
                <a:highlight>
                  <a:srgbClr val="FFFFFE"/>
                </a:highlight>
                <a:latin typeface="Courier New"/>
                <a:ea typeface="Courier New"/>
                <a:cs typeface="Courier New"/>
                <a:sym typeface="Courier New"/>
              </a:rPr>
              <a:t>1</a:t>
            </a:r>
            <a:r>
              <a:rPr b="1" lang="en-US" sz="1050">
                <a:solidFill>
                  <a:schemeClr val="dk1"/>
                </a:solidFill>
                <a:highlight>
                  <a:srgbClr val="FFFFFE"/>
                </a:highlight>
                <a:latin typeface="Courier New"/>
                <a:ea typeface="Courier New"/>
                <a:cs typeface="Courier New"/>
                <a:sym typeface="Courier New"/>
              </a:rPr>
              <a:t>;</a:t>
            </a:r>
            <a:endParaRPr b="1" sz="1050">
              <a:solidFill>
                <a:schemeClr val="dk1"/>
              </a:solidFill>
              <a:highlight>
                <a:srgbClr val="FFFFFE"/>
              </a:highlight>
              <a:latin typeface="Courier New"/>
              <a:ea typeface="Courier New"/>
              <a:cs typeface="Courier New"/>
              <a:sym typeface="Courier New"/>
            </a:endParaRPr>
          </a:p>
          <a:p>
            <a:pPr indent="0" lvl="0" marL="45720" rtl="0" algn="l">
              <a:lnSpc>
                <a:spcPct val="135714"/>
              </a:lnSpc>
              <a:spcBef>
                <a:spcPts val="0"/>
              </a:spcBef>
              <a:spcAft>
                <a:spcPts val="0"/>
              </a:spcAft>
              <a:buNone/>
            </a:pPr>
            <a:r>
              <a:rPr b="1" lang="en-US" sz="1050">
                <a:solidFill>
                  <a:srgbClr val="098658"/>
                </a:solidFill>
                <a:highlight>
                  <a:srgbClr val="FFFFFE"/>
                </a:highlight>
                <a:latin typeface="Courier New"/>
                <a:ea typeface="Courier New"/>
                <a:cs typeface="Courier New"/>
                <a:sym typeface="Courier New"/>
              </a:rPr>
              <a:t>02</a:t>
            </a:r>
            <a:r>
              <a:rPr b="1" lang="en-US" sz="1050">
                <a:solidFill>
                  <a:schemeClr val="dk1"/>
                </a:solidFill>
                <a:highlight>
                  <a:srgbClr val="FFFFFE"/>
                </a:highlight>
                <a:latin typeface="Courier New"/>
                <a:ea typeface="Courier New"/>
                <a:cs typeface="Courier New"/>
                <a:sym typeface="Courier New"/>
              </a:rPr>
              <a:t>: std::optional&lt;</a:t>
            </a:r>
            <a:r>
              <a:rPr b="1" lang="en-US" sz="1050">
                <a:solidFill>
                  <a:srgbClr val="0000FF"/>
                </a:solidFill>
                <a:highlight>
                  <a:srgbClr val="FFFFFE"/>
                </a:highlight>
                <a:latin typeface="Courier New"/>
                <a:ea typeface="Courier New"/>
                <a:cs typeface="Courier New"/>
                <a:sym typeface="Courier New"/>
              </a:rPr>
              <a:t>int</a:t>
            </a:r>
            <a:r>
              <a:rPr b="1" lang="en-US" sz="1050">
                <a:solidFill>
                  <a:schemeClr val="dk1"/>
                </a:solidFill>
                <a:highlight>
                  <a:srgbClr val="FFFFFE"/>
                </a:highlight>
                <a:latin typeface="Courier New"/>
                <a:ea typeface="Courier New"/>
                <a:cs typeface="Courier New"/>
                <a:sym typeface="Courier New"/>
              </a:rPr>
              <a:t>&gt; myOpt {val};</a:t>
            </a:r>
            <a:endParaRPr b="1" sz="1050">
              <a:solidFill>
                <a:schemeClr val="dk1"/>
              </a:solidFill>
              <a:highlight>
                <a:srgbClr val="FFFFFE"/>
              </a:highlight>
              <a:latin typeface="Courier New"/>
              <a:ea typeface="Courier New"/>
              <a:cs typeface="Courier New"/>
              <a:sym typeface="Courier New"/>
            </a:endParaRPr>
          </a:p>
          <a:p>
            <a:pPr indent="0" lvl="0" marL="45720" rtl="0" algn="l">
              <a:lnSpc>
                <a:spcPct val="135714"/>
              </a:lnSpc>
              <a:spcBef>
                <a:spcPts val="0"/>
              </a:spcBef>
              <a:spcAft>
                <a:spcPts val="0"/>
              </a:spcAft>
              <a:buNone/>
            </a:pPr>
            <a:r>
              <a:rPr b="1" lang="en-US" sz="1050">
                <a:solidFill>
                  <a:srgbClr val="098658"/>
                </a:solidFill>
                <a:highlight>
                  <a:srgbClr val="FFFFFE"/>
                </a:highlight>
                <a:latin typeface="Courier New"/>
                <a:ea typeface="Courier New"/>
                <a:cs typeface="Courier New"/>
                <a:sym typeface="Courier New"/>
              </a:rPr>
              <a:t>03</a:t>
            </a:r>
            <a:r>
              <a:rPr b="1" lang="en-US" sz="1050">
                <a:solidFill>
                  <a:schemeClr val="dk1"/>
                </a:solidFill>
                <a:highlight>
                  <a:srgbClr val="FFFFFE"/>
                </a:highlight>
                <a:latin typeface="Courier New"/>
                <a:ea typeface="Courier New"/>
                <a:cs typeface="Courier New"/>
                <a:sym typeface="Courier New"/>
              </a:rPr>
              <a:t>:</a:t>
            </a:r>
            <a:endParaRPr b="1" sz="1050">
              <a:solidFill>
                <a:schemeClr val="dk1"/>
              </a:solidFill>
              <a:highlight>
                <a:srgbClr val="FFFFFE"/>
              </a:highlight>
              <a:latin typeface="Courier New"/>
              <a:ea typeface="Courier New"/>
              <a:cs typeface="Courier New"/>
              <a:sym typeface="Courier New"/>
            </a:endParaRPr>
          </a:p>
          <a:p>
            <a:pPr indent="0" lvl="0" marL="45720" rtl="0" algn="l">
              <a:lnSpc>
                <a:spcPct val="135714"/>
              </a:lnSpc>
              <a:spcBef>
                <a:spcPts val="0"/>
              </a:spcBef>
              <a:spcAft>
                <a:spcPts val="0"/>
              </a:spcAft>
              <a:buNone/>
            </a:pPr>
            <a:r>
              <a:rPr b="1" lang="en-US" sz="1050">
                <a:solidFill>
                  <a:srgbClr val="098658"/>
                </a:solidFill>
                <a:highlight>
                  <a:srgbClr val="FFFFFE"/>
                </a:highlight>
                <a:latin typeface="Courier New"/>
                <a:ea typeface="Courier New"/>
                <a:cs typeface="Courier New"/>
                <a:sym typeface="Courier New"/>
              </a:rPr>
              <a:t>04</a:t>
            </a:r>
            <a:r>
              <a:rPr b="1" lang="en-US" sz="1050">
                <a:solidFill>
                  <a:schemeClr val="dk1"/>
                </a:solidFill>
                <a:highlight>
                  <a:srgbClr val="FFFFFE"/>
                </a:highlight>
                <a:latin typeface="Courier New"/>
                <a:ea typeface="Courier New"/>
                <a:cs typeface="Courier New"/>
                <a:sym typeface="Courier New"/>
              </a:rPr>
              <a:t>: </a:t>
            </a:r>
            <a:r>
              <a:rPr b="1" lang="en-US" sz="1050">
                <a:solidFill>
                  <a:srgbClr val="008000"/>
                </a:solidFill>
                <a:highlight>
                  <a:srgbClr val="FFFFFE"/>
                </a:highlight>
                <a:latin typeface="Courier New"/>
                <a:ea typeface="Courier New"/>
                <a:cs typeface="Courier New"/>
                <a:sym typeface="Courier New"/>
              </a:rPr>
              <a:t>// LAW 1: Idenitity Preservation</a:t>
            </a:r>
            <a:endParaRPr b="1" sz="1050">
              <a:solidFill>
                <a:srgbClr val="FF0000"/>
              </a:solidFill>
              <a:highlight>
                <a:srgbClr val="FFFFFE"/>
              </a:highlight>
              <a:latin typeface="Courier New"/>
              <a:ea typeface="Courier New"/>
              <a:cs typeface="Courier New"/>
              <a:sym typeface="Courier New"/>
            </a:endParaRPr>
          </a:p>
          <a:p>
            <a:pPr indent="0" lvl="0" marL="45720" rtl="0" algn="l">
              <a:lnSpc>
                <a:spcPct val="135714"/>
              </a:lnSpc>
              <a:spcBef>
                <a:spcPts val="0"/>
              </a:spcBef>
              <a:spcAft>
                <a:spcPts val="0"/>
              </a:spcAft>
              <a:buNone/>
            </a:pPr>
            <a:r>
              <a:rPr b="1" lang="en-US" sz="1050">
                <a:solidFill>
                  <a:srgbClr val="098658"/>
                </a:solidFill>
                <a:highlight>
                  <a:srgbClr val="FFFFFE"/>
                </a:highlight>
                <a:latin typeface="Courier New"/>
                <a:ea typeface="Courier New"/>
                <a:cs typeface="Courier New"/>
                <a:sym typeface="Courier New"/>
              </a:rPr>
              <a:t>05</a:t>
            </a:r>
            <a:r>
              <a:rPr b="1" lang="en-US" sz="1050">
                <a:solidFill>
                  <a:schemeClr val="dk1"/>
                </a:solidFill>
                <a:highlight>
                  <a:srgbClr val="FFFFFE"/>
                </a:highlight>
                <a:latin typeface="Courier New"/>
                <a:ea typeface="Courier New"/>
                <a:cs typeface="Courier New"/>
                <a:sym typeface="Courier New"/>
              </a:rPr>
              <a:t>: </a:t>
            </a:r>
            <a:r>
              <a:rPr b="1" lang="en-US" sz="1050">
                <a:solidFill>
                  <a:srgbClr val="0000FF"/>
                </a:solidFill>
                <a:highlight>
                  <a:srgbClr val="FFFFFE"/>
                </a:highlight>
                <a:latin typeface="Courier New"/>
                <a:ea typeface="Courier New"/>
                <a:cs typeface="Courier New"/>
                <a:sym typeface="Courier New"/>
              </a:rPr>
              <a:t>auto</a:t>
            </a:r>
            <a:r>
              <a:rPr b="1" lang="en-US" sz="1050">
                <a:solidFill>
                  <a:schemeClr val="dk1"/>
                </a:solidFill>
                <a:highlight>
                  <a:srgbClr val="FFFFFE"/>
                </a:highlight>
                <a:latin typeface="Courier New"/>
                <a:ea typeface="Courier New"/>
                <a:cs typeface="Courier New"/>
                <a:sym typeface="Courier New"/>
              </a:rPr>
              <a:t> id = [](</a:t>
            </a:r>
            <a:r>
              <a:rPr b="1" lang="en-US" sz="1050">
                <a:solidFill>
                  <a:srgbClr val="0000FF"/>
                </a:solidFill>
                <a:highlight>
                  <a:srgbClr val="FFFFFE"/>
                </a:highlight>
                <a:latin typeface="Courier New"/>
                <a:ea typeface="Courier New"/>
                <a:cs typeface="Courier New"/>
                <a:sym typeface="Courier New"/>
              </a:rPr>
              <a:t>int</a:t>
            </a:r>
            <a:r>
              <a:rPr b="1" lang="en-US" sz="1050">
                <a:solidFill>
                  <a:schemeClr val="dk1"/>
                </a:solidFill>
                <a:highlight>
                  <a:srgbClr val="FFFFFE"/>
                </a:highlight>
                <a:latin typeface="Courier New"/>
                <a:ea typeface="Courier New"/>
                <a:cs typeface="Courier New"/>
                <a:sym typeface="Courier New"/>
              </a:rPr>
              <a:t> el) { </a:t>
            </a:r>
            <a:r>
              <a:rPr b="1" lang="en-US" sz="1050">
                <a:solidFill>
                  <a:srgbClr val="0000FF"/>
                </a:solidFill>
                <a:highlight>
                  <a:srgbClr val="FFFFFE"/>
                </a:highlight>
                <a:latin typeface="Courier New"/>
                <a:ea typeface="Courier New"/>
                <a:cs typeface="Courier New"/>
                <a:sym typeface="Courier New"/>
              </a:rPr>
              <a:t>return</a:t>
            </a:r>
            <a:r>
              <a:rPr b="1" lang="en-US" sz="1050">
                <a:solidFill>
                  <a:schemeClr val="dk1"/>
                </a:solidFill>
                <a:highlight>
                  <a:srgbClr val="FFFFFE"/>
                </a:highlight>
                <a:latin typeface="Courier New"/>
                <a:ea typeface="Courier New"/>
                <a:cs typeface="Courier New"/>
                <a:sym typeface="Courier New"/>
              </a:rPr>
              <a:t> el; };</a:t>
            </a:r>
            <a:endParaRPr b="1" sz="1050">
              <a:solidFill>
                <a:schemeClr val="dk1"/>
              </a:solidFill>
              <a:highlight>
                <a:srgbClr val="FFFFFE"/>
              </a:highlight>
              <a:latin typeface="Courier New"/>
              <a:ea typeface="Courier New"/>
              <a:cs typeface="Courier New"/>
              <a:sym typeface="Courier New"/>
            </a:endParaRPr>
          </a:p>
          <a:p>
            <a:pPr indent="0" lvl="0" marL="45720" rtl="0" algn="l">
              <a:lnSpc>
                <a:spcPct val="135714"/>
              </a:lnSpc>
              <a:spcBef>
                <a:spcPts val="0"/>
              </a:spcBef>
              <a:spcAft>
                <a:spcPts val="0"/>
              </a:spcAft>
              <a:buNone/>
            </a:pPr>
            <a:r>
              <a:rPr b="1" lang="en-US" sz="1050">
                <a:solidFill>
                  <a:srgbClr val="098658"/>
                </a:solidFill>
                <a:highlight>
                  <a:srgbClr val="FFFFFE"/>
                </a:highlight>
                <a:latin typeface="Courier New"/>
                <a:ea typeface="Courier New"/>
                <a:cs typeface="Courier New"/>
                <a:sym typeface="Courier New"/>
              </a:rPr>
              <a:t>06</a:t>
            </a:r>
            <a:r>
              <a:rPr b="1" lang="en-US" sz="1050">
                <a:solidFill>
                  <a:schemeClr val="dk1"/>
                </a:solidFill>
                <a:highlight>
                  <a:srgbClr val="FFFFFE"/>
                </a:highlight>
                <a:latin typeface="Courier New"/>
                <a:ea typeface="Courier New"/>
                <a:cs typeface="Courier New"/>
                <a:sym typeface="Courier New"/>
              </a:rPr>
              <a:t>: assert(</a:t>
            </a:r>
            <a:endParaRPr b="1" sz="1050">
              <a:solidFill>
                <a:schemeClr val="dk1"/>
              </a:solidFill>
              <a:highlight>
                <a:srgbClr val="FFFFFE"/>
              </a:highlight>
              <a:latin typeface="Courier New"/>
              <a:ea typeface="Courier New"/>
              <a:cs typeface="Courier New"/>
              <a:sym typeface="Courier New"/>
            </a:endParaRPr>
          </a:p>
          <a:p>
            <a:pPr indent="0" lvl="0" marL="45720" rtl="0" algn="l">
              <a:lnSpc>
                <a:spcPct val="135714"/>
              </a:lnSpc>
              <a:spcBef>
                <a:spcPts val="0"/>
              </a:spcBef>
              <a:spcAft>
                <a:spcPts val="0"/>
              </a:spcAft>
              <a:buNone/>
            </a:pPr>
            <a:r>
              <a:rPr b="1" lang="en-US" sz="1050">
                <a:solidFill>
                  <a:srgbClr val="098658"/>
                </a:solidFill>
                <a:highlight>
                  <a:srgbClr val="FFFFFE"/>
                </a:highlight>
                <a:latin typeface="Courier New"/>
                <a:ea typeface="Courier New"/>
                <a:cs typeface="Courier New"/>
                <a:sym typeface="Courier New"/>
              </a:rPr>
              <a:t>07</a:t>
            </a:r>
            <a:r>
              <a:rPr b="1" lang="en-US" sz="1050">
                <a:solidFill>
                  <a:schemeClr val="dk1"/>
                </a:solidFill>
                <a:highlight>
                  <a:srgbClr val="FFFFFE"/>
                </a:highlight>
                <a:latin typeface="Courier New"/>
                <a:ea typeface="Courier New"/>
                <a:cs typeface="Courier New"/>
                <a:sym typeface="Courier New"/>
              </a:rPr>
              <a:t>:     myOpt.transform(id) IS_EQUIV myOpt</a:t>
            </a:r>
            <a:endParaRPr b="1" sz="1050">
              <a:solidFill>
                <a:schemeClr val="dk1"/>
              </a:solidFill>
              <a:highlight>
                <a:srgbClr val="FFFFFE"/>
              </a:highlight>
              <a:latin typeface="Courier New"/>
              <a:ea typeface="Courier New"/>
              <a:cs typeface="Courier New"/>
              <a:sym typeface="Courier New"/>
            </a:endParaRPr>
          </a:p>
          <a:p>
            <a:pPr indent="0" lvl="0" marL="45720" rtl="0" algn="l">
              <a:lnSpc>
                <a:spcPct val="135714"/>
              </a:lnSpc>
              <a:spcBef>
                <a:spcPts val="0"/>
              </a:spcBef>
              <a:spcAft>
                <a:spcPts val="0"/>
              </a:spcAft>
              <a:buNone/>
            </a:pPr>
            <a:r>
              <a:rPr b="1" lang="en-US" sz="1050">
                <a:solidFill>
                  <a:srgbClr val="098658"/>
                </a:solidFill>
                <a:highlight>
                  <a:srgbClr val="FFFFFE"/>
                </a:highlight>
                <a:latin typeface="Courier New"/>
                <a:ea typeface="Courier New"/>
                <a:cs typeface="Courier New"/>
                <a:sym typeface="Courier New"/>
              </a:rPr>
              <a:t>08</a:t>
            </a:r>
            <a:r>
              <a:rPr b="1" lang="en-US" sz="1050">
                <a:solidFill>
                  <a:schemeClr val="dk1"/>
                </a:solidFill>
                <a:highlight>
                  <a:srgbClr val="FFFFFE"/>
                </a:highlight>
                <a:latin typeface="Courier New"/>
                <a:ea typeface="Courier New"/>
                <a:cs typeface="Courier New"/>
                <a:sym typeface="Courier New"/>
              </a:rPr>
              <a:t>: );</a:t>
            </a:r>
            <a:endParaRPr b="1" sz="1050">
              <a:solidFill>
                <a:schemeClr val="dk1"/>
              </a:solidFill>
              <a:highlight>
                <a:srgbClr val="FFFFFE"/>
              </a:highlight>
              <a:latin typeface="Courier New"/>
              <a:ea typeface="Courier New"/>
              <a:cs typeface="Courier New"/>
              <a:sym typeface="Courier New"/>
            </a:endParaRPr>
          </a:p>
          <a:p>
            <a:pPr indent="0" lvl="0" marL="45720" rtl="0" algn="l">
              <a:lnSpc>
                <a:spcPct val="135714"/>
              </a:lnSpc>
              <a:spcBef>
                <a:spcPts val="0"/>
              </a:spcBef>
              <a:spcAft>
                <a:spcPts val="0"/>
              </a:spcAft>
              <a:buNone/>
            </a:pPr>
            <a:r>
              <a:rPr b="1" lang="en-US" sz="1050">
                <a:solidFill>
                  <a:srgbClr val="098658"/>
                </a:solidFill>
                <a:highlight>
                  <a:srgbClr val="FFFFFE"/>
                </a:highlight>
                <a:latin typeface="Courier New"/>
                <a:ea typeface="Courier New"/>
                <a:cs typeface="Courier New"/>
                <a:sym typeface="Courier New"/>
              </a:rPr>
              <a:t>09</a:t>
            </a:r>
            <a:r>
              <a:rPr b="1" lang="en-US" sz="1050">
                <a:solidFill>
                  <a:schemeClr val="dk1"/>
                </a:solidFill>
                <a:highlight>
                  <a:srgbClr val="FFFFFE"/>
                </a:highlight>
                <a:latin typeface="Courier New"/>
                <a:ea typeface="Courier New"/>
                <a:cs typeface="Courier New"/>
                <a:sym typeface="Courier New"/>
              </a:rPr>
              <a:t>:</a:t>
            </a:r>
            <a:endParaRPr b="1" sz="1050">
              <a:solidFill>
                <a:schemeClr val="dk1"/>
              </a:solidFill>
              <a:highlight>
                <a:srgbClr val="FFFFFE"/>
              </a:highlight>
              <a:latin typeface="Courier New"/>
              <a:ea typeface="Courier New"/>
              <a:cs typeface="Courier New"/>
              <a:sym typeface="Courier New"/>
            </a:endParaRPr>
          </a:p>
          <a:p>
            <a:pPr indent="0" lvl="0" marL="45720" rtl="0" algn="l">
              <a:lnSpc>
                <a:spcPct val="135714"/>
              </a:lnSpc>
              <a:spcBef>
                <a:spcPts val="0"/>
              </a:spcBef>
              <a:spcAft>
                <a:spcPts val="0"/>
              </a:spcAft>
              <a:buNone/>
            </a:pPr>
            <a:r>
              <a:rPr b="1" lang="en-US" sz="1050">
                <a:solidFill>
                  <a:srgbClr val="098658"/>
                </a:solidFill>
                <a:highlight>
                  <a:srgbClr val="FFFFFE"/>
                </a:highlight>
                <a:latin typeface="Courier New"/>
                <a:ea typeface="Courier New"/>
                <a:cs typeface="Courier New"/>
                <a:sym typeface="Courier New"/>
              </a:rPr>
              <a:t>10</a:t>
            </a:r>
            <a:r>
              <a:rPr b="1" lang="en-US" sz="1050">
                <a:solidFill>
                  <a:schemeClr val="dk1"/>
                </a:solidFill>
                <a:highlight>
                  <a:srgbClr val="FFFFFE"/>
                </a:highlight>
                <a:latin typeface="Courier New"/>
                <a:ea typeface="Courier New"/>
                <a:cs typeface="Courier New"/>
                <a:sym typeface="Courier New"/>
              </a:rPr>
              <a:t>: </a:t>
            </a:r>
            <a:r>
              <a:rPr b="1" lang="en-US" sz="1050">
                <a:solidFill>
                  <a:srgbClr val="008000"/>
                </a:solidFill>
                <a:highlight>
                  <a:srgbClr val="FFFFFE"/>
                </a:highlight>
                <a:latin typeface="Courier New"/>
                <a:ea typeface="Courier New"/>
                <a:cs typeface="Courier New"/>
                <a:sym typeface="Courier New"/>
              </a:rPr>
              <a:t>// LAW 2: Composition Preservation</a:t>
            </a:r>
            <a:endParaRPr b="1" sz="1050">
              <a:solidFill>
                <a:srgbClr val="008000"/>
              </a:solidFill>
              <a:highlight>
                <a:srgbClr val="FFFFFE"/>
              </a:highlight>
              <a:latin typeface="Courier New"/>
              <a:ea typeface="Courier New"/>
              <a:cs typeface="Courier New"/>
              <a:sym typeface="Courier New"/>
            </a:endParaRPr>
          </a:p>
          <a:p>
            <a:pPr indent="0" lvl="0" marL="45720" rtl="0" algn="l">
              <a:lnSpc>
                <a:spcPct val="135714"/>
              </a:lnSpc>
              <a:spcBef>
                <a:spcPts val="0"/>
              </a:spcBef>
              <a:spcAft>
                <a:spcPts val="0"/>
              </a:spcAft>
              <a:buNone/>
            </a:pPr>
            <a:r>
              <a:rPr b="1" lang="en-US" sz="1050">
                <a:solidFill>
                  <a:srgbClr val="098658"/>
                </a:solidFill>
                <a:highlight>
                  <a:srgbClr val="FFFFFE"/>
                </a:highlight>
                <a:latin typeface="Courier New"/>
                <a:ea typeface="Courier New"/>
                <a:cs typeface="Courier New"/>
                <a:sym typeface="Courier New"/>
              </a:rPr>
              <a:t>11</a:t>
            </a:r>
            <a:r>
              <a:rPr b="1" lang="en-US" sz="1050">
                <a:solidFill>
                  <a:schemeClr val="dk1"/>
                </a:solidFill>
                <a:highlight>
                  <a:srgbClr val="FFFFFE"/>
                </a:highlight>
                <a:latin typeface="Courier New"/>
                <a:ea typeface="Courier New"/>
                <a:cs typeface="Courier New"/>
                <a:sym typeface="Courier New"/>
              </a:rPr>
              <a:t>: </a:t>
            </a:r>
            <a:r>
              <a:rPr b="1" lang="en-US" sz="1050">
                <a:solidFill>
                  <a:srgbClr val="0000FF"/>
                </a:solidFill>
                <a:highlight>
                  <a:srgbClr val="FFFFFE"/>
                </a:highlight>
                <a:latin typeface="Courier New"/>
                <a:ea typeface="Courier New"/>
                <a:cs typeface="Courier New"/>
                <a:sym typeface="Courier New"/>
              </a:rPr>
              <a:t>auto</a:t>
            </a:r>
            <a:r>
              <a:rPr b="1" lang="en-US" sz="1050">
                <a:solidFill>
                  <a:schemeClr val="dk1"/>
                </a:solidFill>
                <a:highlight>
                  <a:srgbClr val="FFFFFE"/>
                </a:highlight>
                <a:latin typeface="Courier New"/>
                <a:ea typeface="Courier New"/>
                <a:cs typeface="Courier New"/>
                <a:sym typeface="Courier New"/>
              </a:rPr>
              <a:t> f = [](</a:t>
            </a:r>
            <a:r>
              <a:rPr b="1" lang="en-US" sz="1050">
                <a:solidFill>
                  <a:srgbClr val="0000FF"/>
                </a:solidFill>
                <a:highlight>
                  <a:srgbClr val="FFFFFE"/>
                </a:highlight>
                <a:latin typeface="Courier New"/>
                <a:ea typeface="Courier New"/>
                <a:cs typeface="Courier New"/>
                <a:sym typeface="Courier New"/>
              </a:rPr>
              <a:t>int</a:t>
            </a:r>
            <a:r>
              <a:rPr b="1" lang="en-US" sz="1050">
                <a:solidFill>
                  <a:schemeClr val="dk1"/>
                </a:solidFill>
                <a:highlight>
                  <a:srgbClr val="FFFFFE"/>
                </a:highlight>
                <a:latin typeface="Courier New"/>
                <a:ea typeface="Courier New"/>
                <a:cs typeface="Courier New"/>
                <a:sym typeface="Courier New"/>
              </a:rPr>
              <a:t> el) { </a:t>
            </a:r>
            <a:r>
              <a:rPr b="1" lang="en-US" sz="1050">
                <a:solidFill>
                  <a:srgbClr val="0000FF"/>
                </a:solidFill>
                <a:highlight>
                  <a:srgbClr val="FFFFFE"/>
                </a:highlight>
                <a:latin typeface="Courier New"/>
                <a:ea typeface="Courier New"/>
                <a:cs typeface="Courier New"/>
                <a:sym typeface="Courier New"/>
              </a:rPr>
              <a:t>return</a:t>
            </a:r>
            <a:r>
              <a:rPr b="1" lang="en-US" sz="1050">
                <a:solidFill>
                  <a:schemeClr val="dk1"/>
                </a:solidFill>
                <a:highlight>
                  <a:srgbClr val="FFFFFE"/>
                </a:highlight>
                <a:latin typeface="Courier New"/>
                <a:ea typeface="Courier New"/>
                <a:cs typeface="Courier New"/>
                <a:sym typeface="Courier New"/>
              </a:rPr>
              <a:t> el * </a:t>
            </a:r>
            <a:r>
              <a:rPr b="1" lang="en-US" sz="1050">
                <a:solidFill>
                  <a:srgbClr val="098658"/>
                </a:solidFill>
                <a:highlight>
                  <a:srgbClr val="FFFFFE"/>
                </a:highlight>
                <a:latin typeface="Courier New"/>
                <a:ea typeface="Courier New"/>
                <a:cs typeface="Courier New"/>
                <a:sym typeface="Courier New"/>
              </a:rPr>
              <a:t>2</a:t>
            </a:r>
            <a:r>
              <a:rPr b="1" lang="en-US" sz="1050">
                <a:solidFill>
                  <a:schemeClr val="dk1"/>
                </a:solidFill>
                <a:highlight>
                  <a:srgbClr val="FFFFFE"/>
                </a:highlight>
                <a:latin typeface="Courier New"/>
                <a:ea typeface="Courier New"/>
                <a:cs typeface="Courier New"/>
                <a:sym typeface="Courier New"/>
              </a:rPr>
              <a:t>; };</a:t>
            </a:r>
            <a:endParaRPr b="1" sz="1050">
              <a:solidFill>
                <a:schemeClr val="dk1"/>
              </a:solidFill>
              <a:highlight>
                <a:srgbClr val="FFFFFE"/>
              </a:highlight>
              <a:latin typeface="Courier New"/>
              <a:ea typeface="Courier New"/>
              <a:cs typeface="Courier New"/>
              <a:sym typeface="Courier New"/>
            </a:endParaRPr>
          </a:p>
          <a:p>
            <a:pPr indent="0" lvl="0" marL="45720" rtl="0" algn="l">
              <a:lnSpc>
                <a:spcPct val="135714"/>
              </a:lnSpc>
              <a:spcBef>
                <a:spcPts val="0"/>
              </a:spcBef>
              <a:spcAft>
                <a:spcPts val="0"/>
              </a:spcAft>
              <a:buNone/>
            </a:pPr>
            <a:r>
              <a:rPr b="1" lang="en-US" sz="1050">
                <a:solidFill>
                  <a:srgbClr val="098658"/>
                </a:solidFill>
                <a:highlight>
                  <a:srgbClr val="FFFFFE"/>
                </a:highlight>
                <a:latin typeface="Courier New"/>
                <a:ea typeface="Courier New"/>
                <a:cs typeface="Courier New"/>
                <a:sym typeface="Courier New"/>
              </a:rPr>
              <a:t>12</a:t>
            </a:r>
            <a:r>
              <a:rPr b="1" lang="en-US" sz="1050">
                <a:solidFill>
                  <a:schemeClr val="dk1"/>
                </a:solidFill>
                <a:highlight>
                  <a:srgbClr val="FFFFFE"/>
                </a:highlight>
                <a:latin typeface="Courier New"/>
                <a:ea typeface="Courier New"/>
                <a:cs typeface="Courier New"/>
                <a:sym typeface="Courier New"/>
              </a:rPr>
              <a:t>: </a:t>
            </a:r>
            <a:r>
              <a:rPr b="1" lang="en-US" sz="1050">
                <a:solidFill>
                  <a:srgbClr val="0000FF"/>
                </a:solidFill>
                <a:highlight>
                  <a:srgbClr val="FFFFFE"/>
                </a:highlight>
                <a:latin typeface="Courier New"/>
                <a:ea typeface="Courier New"/>
                <a:cs typeface="Courier New"/>
                <a:sym typeface="Courier New"/>
              </a:rPr>
              <a:t>auto</a:t>
            </a:r>
            <a:r>
              <a:rPr b="1" lang="en-US" sz="1050">
                <a:solidFill>
                  <a:schemeClr val="dk1"/>
                </a:solidFill>
                <a:highlight>
                  <a:srgbClr val="FFFFFE"/>
                </a:highlight>
                <a:latin typeface="Courier New"/>
                <a:ea typeface="Courier New"/>
                <a:cs typeface="Courier New"/>
                <a:sym typeface="Courier New"/>
              </a:rPr>
              <a:t> g = [](</a:t>
            </a:r>
            <a:r>
              <a:rPr b="1" lang="en-US" sz="1050">
                <a:solidFill>
                  <a:srgbClr val="0000FF"/>
                </a:solidFill>
                <a:highlight>
                  <a:srgbClr val="FFFFFE"/>
                </a:highlight>
                <a:latin typeface="Courier New"/>
                <a:ea typeface="Courier New"/>
                <a:cs typeface="Courier New"/>
                <a:sym typeface="Courier New"/>
              </a:rPr>
              <a:t>int</a:t>
            </a:r>
            <a:r>
              <a:rPr b="1" lang="en-US" sz="1050">
                <a:solidFill>
                  <a:schemeClr val="dk1"/>
                </a:solidFill>
                <a:highlight>
                  <a:srgbClr val="FFFFFE"/>
                </a:highlight>
                <a:latin typeface="Courier New"/>
                <a:ea typeface="Courier New"/>
                <a:cs typeface="Courier New"/>
                <a:sym typeface="Courier New"/>
              </a:rPr>
              <a:t> el) { </a:t>
            </a:r>
            <a:r>
              <a:rPr b="1" lang="en-US" sz="1050">
                <a:solidFill>
                  <a:srgbClr val="0000FF"/>
                </a:solidFill>
                <a:highlight>
                  <a:srgbClr val="FFFFFE"/>
                </a:highlight>
                <a:latin typeface="Courier New"/>
                <a:ea typeface="Courier New"/>
                <a:cs typeface="Courier New"/>
                <a:sym typeface="Courier New"/>
              </a:rPr>
              <a:t>return</a:t>
            </a:r>
            <a:r>
              <a:rPr b="1" lang="en-US" sz="1050">
                <a:solidFill>
                  <a:schemeClr val="dk1"/>
                </a:solidFill>
                <a:highlight>
                  <a:srgbClr val="FFFFFE"/>
                </a:highlight>
                <a:latin typeface="Courier New"/>
                <a:ea typeface="Courier New"/>
                <a:cs typeface="Courier New"/>
                <a:sym typeface="Courier New"/>
              </a:rPr>
              <a:t> el - </a:t>
            </a:r>
            <a:r>
              <a:rPr b="1" lang="en-US" sz="1050">
                <a:solidFill>
                  <a:srgbClr val="098658"/>
                </a:solidFill>
                <a:highlight>
                  <a:srgbClr val="FFFFFE"/>
                </a:highlight>
                <a:latin typeface="Courier New"/>
                <a:ea typeface="Courier New"/>
                <a:cs typeface="Courier New"/>
                <a:sym typeface="Courier New"/>
              </a:rPr>
              <a:t>2</a:t>
            </a:r>
            <a:r>
              <a:rPr b="1" lang="en-US" sz="1050">
                <a:solidFill>
                  <a:schemeClr val="dk1"/>
                </a:solidFill>
                <a:highlight>
                  <a:srgbClr val="FFFFFE"/>
                </a:highlight>
                <a:latin typeface="Courier New"/>
                <a:ea typeface="Courier New"/>
                <a:cs typeface="Courier New"/>
                <a:sym typeface="Courier New"/>
              </a:rPr>
              <a:t>; };</a:t>
            </a:r>
            <a:endParaRPr b="1" sz="1050">
              <a:solidFill>
                <a:schemeClr val="dk1"/>
              </a:solidFill>
              <a:highlight>
                <a:srgbClr val="FFFFFE"/>
              </a:highlight>
              <a:latin typeface="Courier New"/>
              <a:ea typeface="Courier New"/>
              <a:cs typeface="Courier New"/>
              <a:sym typeface="Courier New"/>
            </a:endParaRPr>
          </a:p>
          <a:p>
            <a:pPr indent="0" lvl="0" marL="45720" rtl="0" algn="l">
              <a:lnSpc>
                <a:spcPct val="135714"/>
              </a:lnSpc>
              <a:spcBef>
                <a:spcPts val="0"/>
              </a:spcBef>
              <a:spcAft>
                <a:spcPts val="0"/>
              </a:spcAft>
              <a:buNone/>
            </a:pPr>
            <a:r>
              <a:rPr b="1" lang="en-US" sz="1050">
                <a:solidFill>
                  <a:srgbClr val="098658"/>
                </a:solidFill>
                <a:highlight>
                  <a:srgbClr val="FFFFFE"/>
                </a:highlight>
                <a:latin typeface="Courier New"/>
                <a:ea typeface="Courier New"/>
                <a:cs typeface="Courier New"/>
                <a:sym typeface="Courier New"/>
              </a:rPr>
              <a:t>13</a:t>
            </a:r>
            <a:r>
              <a:rPr b="1" lang="en-US" sz="1050">
                <a:solidFill>
                  <a:schemeClr val="dk1"/>
                </a:solidFill>
                <a:highlight>
                  <a:srgbClr val="FFFFFE"/>
                </a:highlight>
                <a:latin typeface="Courier New"/>
                <a:ea typeface="Courier New"/>
                <a:cs typeface="Courier New"/>
                <a:sym typeface="Courier New"/>
              </a:rPr>
              <a:t>: assert(</a:t>
            </a:r>
            <a:endParaRPr b="1" sz="1050">
              <a:solidFill>
                <a:schemeClr val="dk1"/>
              </a:solidFill>
              <a:highlight>
                <a:srgbClr val="FFFFFE"/>
              </a:highlight>
              <a:latin typeface="Courier New"/>
              <a:ea typeface="Courier New"/>
              <a:cs typeface="Courier New"/>
              <a:sym typeface="Courier New"/>
            </a:endParaRPr>
          </a:p>
          <a:p>
            <a:pPr indent="0" lvl="0" marL="45720" rtl="0" algn="l">
              <a:lnSpc>
                <a:spcPct val="135714"/>
              </a:lnSpc>
              <a:spcBef>
                <a:spcPts val="0"/>
              </a:spcBef>
              <a:spcAft>
                <a:spcPts val="0"/>
              </a:spcAft>
              <a:buNone/>
            </a:pPr>
            <a:r>
              <a:rPr b="1" lang="en-US" sz="1050">
                <a:solidFill>
                  <a:srgbClr val="098658"/>
                </a:solidFill>
                <a:highlight>
                  <a:srgbClr val="FFFFFE"/>
                </a:highlight>
                <a:latin typeface="Courier New"/>
                <a:ea typeface="Courier New"/>
                <a:cs typeface="Courier New"/>
                <a:sym typeface="Courier New"/>
              </a:rPr>
              <a:t>14</a:t>
            </a:r>
            <a:r>
              <a:rPr b="1" lang="en-US" sz="1050">
                <a:solidFill>
                  <a:schemeClr val="dk1"/>
                </a:solidFill>
                <a:highlight>
                  <a:srgbClr val="FFFFFE"/>
                </a:highlight>
                <a:latin typeface="Courier New"/>
                <a:ea typeface="Courier New"/>
                <a:cs typeface="Courier New"/>
                <a:sym typeface="Courier New"/>
              </a:rPr>
              <a:t>:     myOpt.transform(f).transform(g) IS_EQIV</a:t>
            </a:r>
            <a:endParaRPr b="1" sz="1050">
              <a:solidFill>
                <a:schemeClr val="dk1"/>
              </a:solidFill>
              <a:highlight>
                <a:srgbClr val="FFFFFE"/>
              </a:highlight>
              <a:latin typeface="Courier New"/>
              <a:ea typeface="Courier New"/>
              <a:cs typeface="Courier New"/>
              <a:sym typeface="Courier New"/>
            </a:endParaRPr>
          </a:p>
          <a:p>
            <a:pPr indent="0" lvl="0" marL="45720" rtl="0" algn="l">
              <a:lnSpc>
                <a:spcPct val="135714"/>
              </a:lnSpc>
              <a:spcBef>
                <a:spcPts val="0"/>
              </a:spcBef>
              <a:spcAft>
                <a:spcPts val="0"/>
              </a:spcAft>
              <a:buNone/>
            </a:pPr>
            <a:r>
              <a:rPr b="1" lang="en-US" sz="1050">
                <a:solidFill>
                  <a:srgbClr val="098658"/>
                </a:solidFill>
                <a:highlight>
                  <a:srgbClr val="FFFFFE"/>
                </a:highlight>
                <a:latin typeface="Courier New"/>
                <a:ea typeface="Courier New"/>
                <a:cs typeface="Courier New"/>
                <a:sym typeface="Courier New"/>
              </a:rPr>
              <a:t>15</a:t>
            </a:r>
            <a:r>
              <a:rPr b="1" lang="en-US" sz="1050">
                <a:solidFill>
                  <a:schemeClr val="dk1"/>
                </a:solidFill>
                <a:highlight>
                  <a:srgbClr val="FFFFFE"/>
                </a:highlight>
                <a:latin typeface="Courier New"/>
                <a:ea typeface="Courier New"/>
                <a:cs typeface="Courier New"/>
                <a:sym typeface="Courier New"/>
              </a:rPr>
              <a:t>:     myOpt.transform([](</a:t>
            </a:r>
            <a:r>
              <a:rPr b="1" lang="en-US" sz="1050">
                <a:solidFill>
                  <a:srgbClr val="0000FF"/>
                </a:solidFill>
                <a:highlight>
                  <a:srgbClr val="FFFFFE"/>
                </a:highlight>
                <a:latin typeface="Courier New"/>
                <a:ea typeface="Courier New"/>
                <a:cs typeface="Courier New"/>
                <a:sym typeface="Courier New"/>
              </a:rPr>
              <a:t>int</a:t>
            </a:r>
            <a:r>
              <a:rPr b="1" lang="en-US" sz="1050">
                <a:solidFill>
                  <a:schemeClr val="dk1"/>
                </a:solidFill>
                <a:highlight>
                  <a:srgbClr val="FFFFFE"/>
                </a:highlight>
                <a:latin typeface="Courier New"/>
                <a:ea typeface="Courier New"/>
                <a:cs typeface="Courier New"/>
                <a:sym typeface="Courier New"/>
              </a:rPr>
              <a:t> el) { </a:t>
            </a:r>
            <a:r>
              <a:rPr b="1" lang="en-US" sz="1050">
                <a:solidFill>
                  <a:srgbClr val="0000FF"/>
                </a:solidFill>
                <a:highlight>
                  <a:srgbClr val="FFFFFE"/>
                </a:highlight>
                <a:latin typeface="Courier New"/>
                <a:ea typeface="Courier New"/>
                <a:cs typeface="Courier New"/>
                <a:sym typeface="Courier New"/>
              </a:rPr>
              <a:t>return</a:t>
            </a:r>
            <a:r>
              <a:rPr b="1" lang="en-US" sz="1050">
                <a:solidFill>
                  <a:schemeClr val="dk1"/>
                </a:solidFill>
                <a:highlight>
                  <a:srgbClr val="FFFFFE"/>
                </a:highlight>
                <a:latin typeface="Courier New"/>
                <a:ea typeface="Courier New"/>
                <a:cs typeface="Courier New"/>
                <a:sym typeface="Courier New"/>
              </a:rPr>
              <a:t> g(f(el)); })</a:t>
            </a:r>
            <a:endParaRPr b="1" sz="1050">
              <a:solidFill>
                <a:schemeClr val="dk1"/>
              </a:solidFill>
              <a:highlight>
                <a:srgbClr val="FFFFFE"/>
              </a:highlight>
              <a:latin typeface="Courier New"/>
              <a:ea typeface="Courier New"/>
              <a:cs typeface="Courier New"/>
              <a:sym typeface="Courier New"/>
            </a:endParaRPr>
          </a:p>
          <a:p>
            <a:pPr indent="0" lvl="0" marL="45720" rtl="0" algn="l">
              <a:lnSpc>
                <a:spcPct val="135714"/>
              </a:lnSpc>
              <a:spcBef>
                <a:spcPts val="0"/>
              </a:spcBef>
              <a:spcAft>
                <a:spcPts val="0"/>
              </a:spcAft>
              <a:buNone/>
            </a:pPr>
            <a:r>
              <a:rPr b="1" lang="en-US" sz="1050">
                <a:solidFill>
                  <a:srgbClr val="098658"/>
                </a:solidFill>
                <a:highlight>
                  <a:srgbClr val="FFFFFE"/>
                </a:highlight>
                <a:latin typeface="Courier New"/>
                <a:ea typeface="Courier New"/>
                <a:cs typeface="Courier New"/>
                <a:sym typeface="Courier New"/>
              </a:rPr>
              <a:t>16</a:t>
            </a:r>
            <a:r>
              <a:rPr b="1" lang="en-US" sz="1050">
                <a:solidFill>
                  <a:schemeClr val="dk1"/>
                </a:solidFill>
                <a:highlight>
                  <a:srgbClr val="FFFFFE"/>
                </a:highlight>
                <a:latin typeface="Courier New"/>
                <a:ea typeface="Courier New"/>
                <a:cs typeface="Courier New"/>
                <a:sym typeface="Courier New"/>
              </a:rPr>
              <a:t>: );</a:t>
            </a:r>
            <a:endParaRPr b="1" sz="1050">
              <a:solidFill>
                <a:schemeClr val="dk1"/>
              </a:solidFill>
              <a:highlight>
                <a:srgbClr val="FFFFFE"/>
              </a:highlight>
              <a:latin typeface="Courier New"/>
              <a:ea typeface="Courier New"/>
              <a:cs typeface="Courier New"/>
              <a:sym typeface="Courier New"/>
            </a:endParaRPr>
          </a:p>
          <a:p>
            <a:pPr indent="0" lvl="0" marL="45720" rtl="0" algn="l">
              <a:lnSpc>
                <a:spcPct val="135714"/>
              </a:lnSpc>
              <a:spcBef>
                <a:spcPts val="0"/>
              </a:spcBef>
              <a:spcAft>
                <a:spcPts val="0"/>
              </a:spcAft>
              <a:buNone/>
            </a:pPr>
            <a:r>
              <a:t/>
            </a:r>
            <a:endParaRPr b="1" sz="900">
              <a:solidFill>
                <a:srgbClr val="098658"/>
              </a:solidFill>
              <a:highlight>
                <a:srgbClr val="FFFFFE"/>
              </a:highlight>
              <a:latin typeface="Courier New"/>
              <a:ea typeface="Courier New"/>
              <a:cs typeface="Courier New"/>
              <a:sym typeface="Courier New"/>
            </a:endParaRPr>
          </a:p>
          <a:p>
            <a:pPr indent="0" lvl="0" marL="45720" rtl="0" algn="l">
              <a:lnSpc>
                <a:spcPct val="150000"/>
              </a:lnSpc>
              <a:spcBef>
                <a:spcPts val="0"/>
              </a:spcBef>
              <a:spcAft>
                <a:spcPts val="0"/>
              </a:spcAft>
              <a:buNone/>
            </a:pPr>
            <a:r>
              <a:t/>
            </a:r>
            <a:endParaRPr b="1" sz="900">
              <a:solidFill>
                <a:srgbClr val="569CD6"/>
              </a:solidFill>
              <a:highlight>
                <a:srgbClr val="1E1E1E"/>
              </a:highlight>
              <a:latin typeface="Courier New"/>
              <a:ea typeface="Courier New"/>
              <a:cs typeface="Courier New"/>
              <a:sym typeface="Courier New"/>
            </a:endParaRPr>
          </a:p>
        </p:txBody>
      </p:sp>
      <p:sp>
        <p:nvSpPr>
          <p:cNvPr id="1177" name="Google Shape;1177;p127"/>
          <p:cNvSpPr txBox="1"/>
          <p:nvPr>
            <p:ph type="title"/>
          </p:nvPr>
        </p:nvSpPr>
        <p:spPr>
          <a:xfrm>
            <a:off x="545255" y="475488"/>
            <a:ext cx="9422700" cy="4923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US">
                <a:latin typeface="Roboto Slab"/>
                <a:ea typeface="Roboto Slab"/>
                <a:cs typeface="Roboto Slab"/>
                <a:sym typeface="Roboto Slab"/>
              </a:rPr>
              <a:t>Appendix A.1: Optional Functor Laws</a:t>
            </a:r>
            <a:br>
              <a:rPr lang="en-US">
                <a:latin typeface="Roboto Slab"/>
                <a:ea typeface="Roboto Slab"/>
                <a:cs typeface="Roboto Slab"/>
                <a:sym typeface="Roboto Slab"/>
              </a:rPr>
            </a:br>
            <a:r>
              <a:rPr lang="en-US" sz="1000">
                <a:latin typeface="Roboto Slab"/>
                <a:ea typeface="Roboto Slab"/>
                <a:cs typeface="Roboto Slab"/>
                <a:sym typeface="Roboto Slab"/>
              </a:rPr>
              <a:t>Adopted to C++ from http://learnyouahaskell.com/functors-applicative-functors-and-monoids</a:t>
            </a:r>
            <a:endParaRPr sz="1000">
              <a:latin typeface="Roboto Slab"/>
              <a:ea typeface="Roboto Slab"/>
              <a:cs typeface="Roboto Slab"/>
              <a:sym typeface="Roboto Slab"/>
            </a:endParaRPr>
          </a:p>
        </p:txBody>
      </p:sp>
      <p:sp>
        <p:nvSpPr>
          <p:cNvPr id="1178" name="Google Shape;1178;p127"/>
          <p:cNvSpPr txBox="1"/>
          <p:nvPr>
            <p:ph idx="12" type="sldNum"/>
          </p:nvPr>
        </p:nvSpPr>
        <p:spPr>
          <a:xfrm>
            <a:off x="11409045" y="6333134"/>
            <a:ext cx="731700" cy="5250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10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3" name="Shape 1183"/>
        <p:cNvGrpSpPr/>
        <p:nvPr/>
      </p:nvGrpSpPr>
      <p:grpSpPr>
        <a:xfrm>
          <a:off x="0" y="0"/>
          <a:ext cx="0" cy="0"/>
          <a:chOff x="0" y="0"/>
          <a:chExt cx="0" cy="0"/>
        </a:xfrm>
      </p:grpSpPr>
      <p:sp>
        <p:nvSpPr>
          <p:cNvPr id="1184" name="Google Shape;1184;p128"/>
          <p:cNvSpPr txBox="1"/>
          <p:nvPr>
            <p:ph idx="1" type="body"/>
          </p:nvPr>
        </p:nvSpPr>
        <p:spPr>
          <a:xfrm>
            <a:off x="2364600" y="1375000"/>
            <a:ext cx="7462800" cy="4851000"/>
          </a:xfrm>
          <a:prstGeom prst="rect">
            <a:avLst/>
          </a:prstGeom>
          <a:solidFill>
            <a:schemeClr val="lt1"/>
          </a:solidFill>
        </p:spPr>
        <p:txBody>
          <a:bodyPr anchorCtr="0" anchor="t" bIns="0" lIns="45700" spcFirstLastPara="1" rIns="91425" wrap="square" tIns="0">
            <a:noAutofit/>
          </a:bodyPr>
          <a:lstStyle/>
          <a:p>
            <a:pPr indent="0" lvl="0" marL="0" rtl="0" algn="l">
              <a:lnSpc>
                <a:spcPct val="135714"/>
              </a:lnSpc>
              <a:spcBef>
                <a:spcPts val="0"/>
              </a:spcBef>
              <a:spcAft>
                <a:spcPts val="0"/>
              </a:spcAft>
              <a:buNone/>
            </a:pPr>
            <a:r>
              <a:rPr b="1" lang="en-US" sz="1050">
                <a:solidFill>
                  <a:srgbClr val="098658"/>
                </a:solidFill>
                <a:highlight>
                  <a:srgbClr val="FFFFFE"/>
                </a:highlight>
                <a:latin typeface="Courier New"/>
                <a:ea typeface="Courier New"/>
                <a:cs typeface="Courier New"/>
                <a:sym typeface="Courier New"/>
              </a:rPr>
              <a:t>01</a:t>
            </a:r>
            <a:r>
              <a:rPr b="1" lang="en-US" sz="1050">
                <a:solidFill>
                  <a:schemeClr val="dk1"/>
                </a:solidFill>
                <a:highlight>
                  <a:srgbClr val="FFFFFE"/>
                </a:highlight>
                <a:latin typeface="Courier New"/>
                <a:ea typeface="Courier New"/>
                <a:cs typeface="Courier New"/>
                <a:sym typeface="Courier New"/>
              </a:rPr>
              <a:t>: </a:t>
            </a:r>
            <a:r>
              <a:rPr b="1" lang="en-US" sz="1050">
                <a:solidFill>
                  <a:srgbClr val="0000FF"/>
                </a:solidFill>
                <a:highlight>
                  <a:srgbClr val="FFFFFE"/>
                </a:highlight>
                <a:latin typeface="Courier New"/>
                <a:ea typeface="Courier New"/>
                <a:cs typeface="Courier New"/>
                <a:sym typeface="Courier New"/>
              </a:rPr>
              <a:t>int</a:t>
            </a:r>
            <a:r>
              <a:rPr b="1" lang="en-US" sz="1050">
                <a:solidFill>
                  <a:schemeClr val="dk1"/>
                </a:solidFill>
                <a:highlight>
                  <a:srgbClr val="FFFFFE"/>
                </a:highlight>
                <a:latin typeface="Courier New"/>
                <a:ea typeface="Courier New"/>
                <a:cs typeface="Courier New"/>
                <a:sym typeface="Courier New"/>
              </a:rPr>
              <a:t> val = </a:t>
            </a:r>
            <a:r>
              <a:rPr b="1" lang="en-US" sz="1050">
                <a:solidFill>
                  <a:srgbClr val="098658"/>
                </a:solidFill>
                <a:highlight>
                  <a:srgbClr val="FFFFFE"/>
                </a:highlight>
                <a:latin typeface="Courier New"/>
                <a:ea typeface="Courier New"/>
                <a:cs typeface="Courier New"/>
                <a:sym typeface="Courier New"/>
              </a:rPr>
              <a:t>1</a:t>
            </a:r>
            <a:r>
              <a:rPr b="1" lang="en-US" sz="1050">
                <a:solidFill>
                  <a:schemeClr val="dk1"/>
                </a:solidFill>
                <a:highlight>
                  <a:srgbClr val="FFFFFE"/>
                </a:highlight>
                <a:latin typeface="Courier New"/>
                <a:ea typeface="Courier New"/>
                <a:cs typeface="Courier New"/>
                <a:sym typeface="Courier New"/>
              </a:rPr>
              <a:t>;</a:t>
            </a:r>
            <a:endParaRPr b="1" sz="1050">
              <a:solidFill>
                <a:schemeClr val="dk1"/>
              </a:solidFill>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None/>
            </a:pPr>
            <a:r>
              <a:rPr b="1" lang="en-US" sz="1050">
                <a:solidFill>
                  <a:srgbClr val="098658"/>
                </a:solidFill>
                <a:highlight>
                  <a:srgbClr val="FFFFFE"/>
                </a:highlight>
                <a:latin typeface="Courier New"/>
                <a:ea typeface="Courier New"/>
                <a:cs typeface="Courier New"/>
                <a:sym typeface="Courier New"/>
              </a:rPr>
              <a:t>02</a:t>
            </a:r>
            <a:r>
              <a:rPr b="1" lang="en-US" sz="1050">
                <a:solidFill>
                  <a:schemeClr val="dk1"/>
                </a:solidFill>
                <a:highlight>
                  <a:srgbClr val="FFFFFE"/>
                </a:highlight>
                <a:latin typeface="Courier New"/>
                <a:ea typeface="Courier New"/>
                <a:cs typeface="Courier New"/>
                <a:sym typeface="Courier New"/>
              </a:rPr>
              <a:t>: std::optional&lt;</a:t>
            </a:r>
            <a:r>
              <a:rPr b="1" lang="en-US" sz="1050">
                <a:solidFill>
                  <a:srgbClr val="0000FF"/>
                </a:solidFill>
                <a:highlight>
                  <a:srgbClr val="FFFFFE"/>
                </a:highlight>
                <a:latin typeface="Courier New"/>
                <a:ea typeface="Courier New"/>
                <a:cs typeface="Courier New"/>
                <a:sym typeface="Courier New"/>
              </a:rPr>
              <a:t>int</a:t>
            </a:r>
            <a:r>
              <a:rPr b="1" lang="en-US" sz="1050">
                <a:solidFill>
                  <a:schemeClr val="dk1"/>
                </a:solidFill>
                <a:highlight>
                  <a:srgbClr val="FFFFFE"/>
                </a:highlight>
                <a:latin typeface="Courier New"/>
                <a:ea typeface="Courier New"/>
                <a:cs typeface="Courier New"/>
                <a:sym typeface="Courier New"/>
              </a:rPr>
              <a:t>&gt; myOpt {val};</a:t>
            </a:r>
            <a:endParaRPr b="1" sz="1050">
              <a:solidFill>
                <a:schemeClr val="dk1"/>
              </a:solidFill>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None/>
            </a:pPr>
            <a:r>
              <a:rPr b="1" lang="en-US" sz="1050">
                <a:solidFill>
                  <a:srgbClr val="098658"/>
                </a:solidFill>
                <a:highlight>
                  <a:srgbClr val="FFFFFE"/>
                </a:highlight>
                <a:latin typeface="Courier New"/>
                <a:ea typeface="Courier New"/>
                <a:cs typeface="Courier New"/>
                <a:sym typeface="Courier New"/>
              </a:rPr>
              <a:t>03</a:t>
            </a:r>
            <a:r>
              <a:rPr b="1" lang="en-US" sz="1050">
                <a:solidFill>
                  <a:schemeClr val="dk1"/>
                </a:solidFill>
                <a:highlight>
                  <a:srgbClr val="FFFFFE"/>
                </a:highlight>
                <a:latin typeface="Courier New"/>
                <a:ea typeface="Courier New"/>
                <a:cs typeface="Courier New"/>
                <a:sym typeface="Courier New"/>
              </a:rPr>
              <a:t>:</a:t>
            </a:r>
            <a:endParaRPr b="1" sz="1050">
              <a:solidFill>
                <a:schemeClr val="dk1"/>
              </a:solidFill>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None/>
            </a:pPr>
            <a:r>
              <a:rPr b="1" lang="en-US" sz="1050">
                <a:solidFill>
                  <a:srgbClr val="098658"/>
                </a:solidFill>
                <a:highlight>
                  <a:srgbClr val="FFFFFE"/>
                </a:highlight>
                <a:latin typeface="Courier New"/>
                <a:ea typeface="Courier New"/>
                <a:cs typeface="Courier New"/>
                <a:sym typeface="Courier New"/>
              </a:rPr>
              <a:t>04</a:t>
            </a:r>
            <a:r>
              <a:rPr b="1" lang="en-US" sz="1050">
                <a:solidFill>
                  <a:schemeClr val="dk1"/>
                </a:solidFill>
                <a:highlight>
                  <a:srgbClr val="FFFFFE"/>
                </a:highlight>
                <a:latin typeface="Courier New"/>
                <a:ea typeface="Courier New"/>
                <a:cs typeface="Courier New"/>
                <a:sym typeface="Courier New"/>
              </a:rPr>
              <a:t>: </a:t>
            </a:r>
            <a:r>
              <a:rPr b="1" lang="en-US" sz="1050">
                <a:solidFill>
                  <a:srgbClr val="008000"/>
                </a:solidFill>
                <a:highlight>
                  <a:srgbClr val="FFFFFE"/>
                </a:highlight>
                <a:latin typeface="Courier New"/>
                <a:ea typeface="Courier New"/>
                <a:cs typeface="Courier New"/>
                <a:sym typeface="Courier New"/>
              </a:rPr>
              <a:t>// LAW 1: Left Identity Preservation</a:t>
            </a:r>
            <a:endParaRPr b="1" sz="1050">
              <a:solidFill>
                <a:srgbClr val="008000"/>
              </a:solidFill>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None/>
            </a:pPr>
            <a:r>
              <a:rPr b="1" lang="en-US" sz="1050">
                <a:solidFill>
                  <a:srgbClr val="098658"/>
                </a:solidFill>
                <a:highlight>
                  <a:srgbClr val="FFFFFE"/>
                </a:highlight>
                <a:latin typeface="Courier New"/>
                <a:ea typeface="Courier New"/>
                <a:cs typeface="Courier New"/>
                <a:sym typeface="Courier New"/>
              </a:rPr>
              <a:t>05</a:t>
            </a:r>
            <a:r>
              <a:rPr b="1" lang="en-US" sz="1050">
                <a:solidFill>
                  <a:schemeClr val="dk1"/>
                </a:solidFill>
                <a:highlight>
                  <a:srgbClr val="FFFFFE"/>
                </a:highlight>
                <a:latin typeface="Courier New"/>
                <a:ea typeface="Courier New"/>
                <a:cs typeface="Courier New"/>
                <a:sym typeface="Courier New"/>
              </a:rPr>
              <a:t>: </a:t>
            </a:r>
            <a:r>
              <a:rPr b="1" lang="en-US" sz="1050">
                <a:solidFill>
                  <a:srgbClr val="0000FF"/>
                </a:solidFill>
                <a:highlight>
                  <a:srgbClr val="FFFFFE"/>
                </a:highlight>
                <a:latin typeface="Courier New"/>
                <a:ea typeface="Courier New"/>
                <a:cs typeface="Courier New"/>
                <a:sym typeface="Courier New"/>
              </a:rPr>
              <a:t>auto</a:t>
            </a:r>
            <a:r>
              <a:rPr b="1" lang="en-US" sz="1050">
                <a:solidFill>
                  <a:schemeClr val="dk1"/>
                </a:solidFill>
                <a:highlight>
                  <a:srgbClr val="FFFFFE"/>
                </a:highlight>
                <a:latin typeface="Courier New"/>
                <a:ea typeface="Courier New"/>
                <a:cs typeface="Courier New"/>
                <a:sym typeface="Courier New"/>
              </a:rPr>
              <a:t> mul2 = [](</a:t>
            </a:r>
            <a:r>
              <a:rPr b="1" lang="en-US" sz="1050">
                <a:solidFill>
                  <a:srgbClr val="0000FF"/>
                </a:solidFill>
                <a:highlight>
                  <a:srgbClr val="FFFFFE"/>
                </a:highlight>
                <a:latin typeface="Courier New"/>
                <a:ea typeface="Courier New"/>
                <a:cs typeface="Courier New"/>
                <a:sym typeface="Courier New"/>
              </a:rPr>
              <a:t>int</a:t>
            </a:r>
            <a:r>
              <a:rPr b="1" lang="en-US" sz="1050">
                <a:solidFill>
                  <a:schemeClr val="dk1"/>
                </a:solidFill>
                <a:highlight>
                  <a:srgbClr val="FFFFFE"/>
                </a:highlight>
                <a:latin typeface="Courier New"/>
                <a:ea typeface="Courier New"/>
                <a:cs typeface="Courier New"/>
                <a:sym typeface="Courier New"/>
              </a:rPr>
              <a:t> el) { </a:t>
            </a:r>
            <a:r>
              <a:rPr b="1" lang="en-US" sz="1050">
                <a:solidFill>
                  <a:srgbClr val="0000FF"/>
                </a:solidFill>
                <a:highlight>
                  <a:srgbClr val="FFFFFE"/>
                </a:highlight>
                <a:latin typeface="Courier New"/>
                <a:ea typeface="Courier New"/>
                <a:cs typeface="Courier New"/>
                <a:sym typeface="Courier New"/>
              </a:rPr>
              <a:t>return</a:t>
            </a:r>
            <a:r>
              <a:rPr b="1" lang="en-US" sz="1050">
                <a:solidFill>
                  <a:schemeClr val="dk1"/>
                </a:solidFill>
                <a:highlight>
                  <a:srgbClr val="FFFFFE"/>
                </a:highlight>
                <a:latin typeface="Courier New"/>
                <a:ea typeface="Courier New"/>
                <a:cs typeface="Courier New"/>
                <a:sym typeface="Courier New"/>
              </a:rPr>
              <a:t> std::optional&lt;</a:t>
            </a:r>
            <a:r>
              <a:rPr b="1" lang="en-US" sz="1050">
                <a:solidFill>
                  <a:srgbClr val="0000FF"/>
                </a:solidFill>
                <a:highlight>
                  <a:srgbClr val="FFFFFE"/>
                </a:highlight>
                <a:latin typeface="Courier New"/>
                <a:ea typeface="Courier New"/>
                <a:cs typeface="Courier New"/>
                <a:sym typeface="Courier New"/>
              </a:rPr>
              <a:t>int</a:t>
            </a:r>
            <a:r>
              <a:rPr b="1" lang="en-US" sz="1050">
                <a:solidFill>
                  <a:schemeClr val="dk1"/>
                </a:solidFill>
                <a:highlight>
                  <a:srgbClr val="FFFFFE"/>
                </a:highlight>
                <a:latin typeface="Courier New"/>
                <a:ea typeface="Courier New"/>
                <a:cs typeface="Courier New"/>
                <a:sym typeface="Courier New"/>
              </a:rPr>
              <a:t>&gt;{el * </a:t>
            </a:r>
            <a:r>
              <a:rPr b="1" lang="en-US" sz="1050">
                <a:solidFill>
                  <a:srgbClr val="098658"/>
                </a:solidFill>
                <a:highlight>
                  <a:srgbClr val="FFFFFE"/>
                </a:highlight>
                <a:latin typeface="Courier New"/>
                <a:ea typeface="Courier New"/>
                <a:cs typeface="Courier New"/>
                <a:sym typeface="Courier New"/>
              </a:rPr>
              <a:t>2</a:t>
            </a:r>
            <a:r>
              <a:rPr b="1" lang="en-US" sz="1050">
                <a:solidFill>
                  <a:schemeClr val="dk1"/>
                </a:solidFill>
                <a:highlight>
                  <a:srgbClr val="FFFFFE"/>
                </a:highlight>
                <a:latin typeface="Courier New"/>
                <a:ea typeface="Courier New"/>
                <a:cs typeface="Courier New"/>
                <a:sym typeface="Courier New"/>
              </a:rPr>
              <a:t>}; };</a:t>
            </a:r>
            <a:endParaRPr b="1" sz="1050">
              <a:solidFill>
                <a:schemeClr val="dk1"/>
              </a:solidFill>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None/>
            </a:pPr>
            <a:r>
              <a:rPr b="1" lang="en-US" sz="1050">
                <a:solidFill>
                  <a:srgbClr val="098658"/>
                </a:solidFill>
                <a:highlight>
                  <a:srgbClr val="FFFFFE"/>
                </a:highlight>
                <a:latin typeface="Courier New"/>
                <a:ea typeface="Courier New"/>
                <a:cs typeface="Courier New"/>
                <a:sym typeface="Courier New"/>
              </a:rPr>
              <a:t>06</a:t>
            </a:r>
            <a:r>
              <a:rPr b="1" lang="en-US" sz="1050">
                <a:solidFill>
                  <a:schemeClr val="dk1"/>
                </a:solidFill>
                <a:highlight>
                  <a:srgbClr val="FFFFFE"/>
                </a:highlight>
                <a:latin typeface="Courier New"/>
                <a:ea typeface="Courier New"/>
                <a:cs typeface="Courier New"/>
                <a:sym typeface="Courier New"/>
              </a:rPr>
              <a:t>: assert(</a:t>
            </a:r>
            <a:endParaRPr b="1" sz="1050">
              <a:solidFill>
                <a:schemeClr val="dk1"/>
              </a:solidFill>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None/>
            </a:pPr>
            <a:r>
              <a:rPr b="1" lang="en-US" sz="1050">
                <a:solidFill>
                  <a:srgbClr val="098658"/>
                </a:solidFill>
                <a:highlight>
                  <a:srgbClr val="FFFFFE"/>
                </a:highlight>
                <a:latin typeface="Courier New"/>
                <a:ea typeface="Courier New"/>
                <a:cs typeface="Courier New"/>
                <a:sym typeface="Courier New"/>
              </a:rPr>
              <a:t>07</a:t>
            </a:r>
            <a:r>
              <a:rPr b="1" lang="en-US" sz="1050">
                <a:solidFill>
                  <a:schemeClr val="dk1"/>
                </a:solidFill>
                <a:highlight>
                  <a:srgbClr val="FFFFFE"/>
                </a:highlight>
                <a:latin typeface="Courier New"/>
                <a:ea typeface="Courier New"/>
                <a:cs typeface="Courier New"/>
                <a:sym typeface="Courier New"/>
              </a:rPr>
              <a:t>:     myOpt.and_then(mul2) IS_EQUIV mul2(val)</a:t>
            </a:r>
            <a:endParaRPr b="1" sz="1050">
              <a:solidFill>
                <a:schemeClr val="dk1"/>
              </a:solidFill>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None/>
            </a:pPr>
            <a:r>
              <a:rPr b="1" lang="en-US" sz="1050">
                <a:solidFill>
                  <a:srgbClr val="098658"/>
                </a:solidFill>
                <a:highlight>
                  <a:srgbClr val="FFFFFE"/>
                </a:highlight>
                <a:latin typeface="Courier New"/>
                <a:ea typeface="Courier New"/>
                <a:cs typeface="Courier New"/>
                <a:sym typeface="Courier New"/>
              </a:rPr>
              <a:t>08</a:t>
            </a:r>
            <a:r>
              <a:rPr b="1" lang="en-US" sz="1050">
                <a:solidFill>
                  <a:schemeClr val="dk1"/>
                </a:solidFill>
                <a:highlight>
                  <a:srgbClr val="FFFFFE"/>
                </a:highlight>
                <a:latin typeface="Courier New"/>
                <a:ea typeface="Courier New"/>
                <a:cs typeface="Courier New"/>
                <a:sym typeface="Courier New"/>
              </a:rPr>
              <a:t>: );</a:t>
            </a:r>
            <a:endParaRPr b="1" sz="1050">
              <a:solidFill>
                <a:schemeClr val="dk1"/>
              </a:solidFill>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None/>
            </a:pPr>
            <a:r>
              <a:rPr b="1" lang="en-US" sz="1050">
                <a:solidFill>
                  <a:srgbClr val="098658"/>
                </a:solidFill>
                <a:highlight>
                  <a:srgbClr val="FFFFFE"/>
                </a:highlight>
                <a:latin typeface="Courier New"/>
                <a:ea typeface="Courier New"/>
                <a:cs typeface="Courier New"/>
                <a:sym typeface="Courier New"/>
              </a:rPr>
              <a:t>09</a:t>
            </a:r>
            <a:r>
              <a:rPr b="1" lang="en-US" sz="1050">
                <a:solidFill>
                  <a:schemeClr val="dk1"/>
                </a:solidFill>
                <a:highlight>
                  <a:srgbClr val="FFFFFE"/>
                </a:highlight>
                <a:latin typeface="Courier New"/>
                <a:ea typeface="Courier New"/>
                <a:cs typeface="Courier New"/>
                <a:sym typeface="Courier New"/>
              </a:rPr>
              <a:t>:</a:t>
            </a:r>
            <a:endParaRPr b="1" sz="1050">
              <a:solidFill>
                <a:schemeClr val="dk1"/>
              </a:solidFill>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None/>
            </a:pPr>
            <a:r>
              <a:rPr b="1" lang="en-US" sz="1050">
                <a:solidFill>
                  <a:srgbClr val="098658"/>
                </a:solidFill>
                <a:highlight>
                  <a:srgbClr val="FFFFFE"/>
                </a:highlight>
                <a:latin typeface="Courier New"/>
                <a:ea typeface="Courier New"/>
                <a:cs typeface="Courier New"/>
                <a:sym typeface="Courier New"/>
              </a:rPr>
              <a:t>10</a:t>
            </a:r>
            <a:r>
              <a:rPr b="1" lang="en-US" sz="1050">
                <a:solidFill>
                  <a:schemeClr val="dk1"/>
                </a:solidFill>
                <a:highlight>
                  <a:srgbClr val="FFFFFE"/>
                </a:highlight>
                <a:latin typeface="Courier New"/>
                <a:ea typeface="Courier New"/>
                <a:cs typeface="Courier New"/>
                <a:sym typeface="Courier New"/>
              </a:rPr>
              <a:t>: </a:t>
            </a:r>
            <a:r>
              <a:rPr b="1" lang="en-US" sz="1050">
                <a:solidFill>
                  <a:srgbClr val="008000"/>
                </a:solidFill>
                <a:highlight>
                  <a:srgbClr val="FFFFFE"/>
                </a:highlight>
                <a:latin typeface="Courier New"/>
                <a:ea typeface="Courier New"/>
                <a:cs typeface="Courier New"/>
                <a:sym typeface="Courier New"/>
              </a:rPr>
              <a:t>// LAW 2: Right Identity Preservation</a:t>
            </a:r>
            <a:endParaRPr b="1" sz="1050">
              <a:solidFill>
                <a:srgbClr val="008000"/>
              </a:solidFill>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None/>
            </a:pPr>
            <a:r>
              <a:rPr b="1" lang="en-US" sz="1050">
                <a:solidFill>
                  <a:srgbClr val="098658"/>
                </a:solidFill>
                <a:highlight>
                  <a:srgbClr val="FFFFFE"/>
                </a:highlight>
                <a:latin typeface="Courier New"/>
                <a:ea typeface="Courier New"/>
                <a:cs typeface="Courier New"/>
                <a:sym typeface="Courier New"/>
              </a:rPr>
              <a:t>11</a:t>
            </a:r>
            <a:r>
              <a:rPr b="1" lang="en-US" sz="1050">
                <a:solidFill>
                  <a:schemeClr val="dk1"/>
                </a:solidFill>
                <a:highlight>
                  <a:srgbClr val="FFFFFE"/>
                </a:highlight>
                <a:latin typeface="Courier New"/>
                <a:ea typeface="Courier New"/>
                <a:cs typeface="Courier New"/>
                <a:sym typeface="Courier New"/>
              </a:rPr>
              <a:t>: </a:t>
            </a:r>
            <a:r>
              <a:rPr b="1" lang="en-US" sz="1050">
                <a:solidFill>
                  <a:srgbClr val="0000FF"/>
                </a:solidFill>
                <a:highlight>
                  <a:srgbClr val="FFFFFE"/>
                </a:highlight>
                <a:latin typeface="Courier New"/>
                <a:ea typeface="Courier New"/>
                <a:cs typeface="Courier New"/>
                <a:sym typeface="Courier New"/>
              </a:rPr>
              <a:t>auto</a:t>
            </a:r>
            <a:r>
              <a:rPr b="1" lang="en-US" sz="1050">
                <a:solidFill>
                  <a:schemeClr val="dk1"/>
                </a:solidFill>
                <a:highlight>
                  <a:srgbClr val="FFFFFE"/>
                </a:highlight>
                <a:latin typeface="Courier New"/>
                <a:ea typeface="Courier New"/>
                <a:cs typeface="Courier New"/>
                <a:sym typeface="Courier New"/>
              </a:rPr>
              <a:t> id = [](</a:t>
            </a:r>
            <a:r>
              <a:rPr b="1" lang="en-US" sz="1050">
                <a:solidFill>
                  <a:srgbClr val="0000FF"/>
                </a:solidFill>
                <a:highlight>
                  <a:srgbClr val="FFFFFE"/>
                </a:highlight>
                <a:latin typeface="Courier New"/>
                <a:ea typeface="Courier New"/>
                <a:cs typeface="Courier New"/>
                <a:sym typeface="Courier New"/>
              </a:rPr>
              <a:t>int</a:t>
            </a:r>
            <a:r>
              <a:rPr b="1" lang="en-US" sz="1050">
                <a:solidFill>
                  <a:schemeClr val="dk1"/>
                </a:solidFill>
                <a:highlight>
                  <a:srgbClr val="FFFFFE"/>
                </a:highlight>
                <a:latin typeface="Courier New"/>
                <a:ea typeface="Courier New"/>
                <a:cs typeface="Courier New"/>
                <a:sym typeface="Courier New"/>
              </a:rPr>
              <a:t> el) { </a:t>
            </a:r>
            <a:r>
              <a:rPr b="1" lang="en-US" sz="1050">
                <a:solidFill>
                  <a:srgbClr val="0000FF"/>
                </a:solidFill>
                <a:highlight>
                  <a:srgbClr val="FFFFFE"/>
                </a:highlight>
                <a:latin typeface="Courier New"/>
                <a:ea typeface="Courier New"/>
                <a:cs typeface="Courier New"/>
                <a:sym typeface="Courier New"/>
              </a:rPr>
              <a:t>return</a:t>
            </a:r>
            <a:r>
              <a:rPr b="1" lang="en-US" sz="1050">
                <a:solidFill>
                  <a:schemeClr val="dk1"/>
                </a:solidFill>
                <a:highlight>
                  <a:srgbClr val="FFFFFE"/>
                </a:highlight>
                <a:latin typeface="Courier New"/>
                <a:ea typeface="Courier New"/>
                <a:cs typeface="Courier New"/>
                <a:sym typeface="Courier New"/>
              </a:rPr>
              <a:t> std::optional&lt;</a:t>
            </a:r>
            <a:r>
              <a:rPr b="1" lang="en-US" sz="1050">
                <a:solidFill>
                  <a:srgbClr val="0000FF"/>
                </a:solidFill>
                <a:highlight>
                  <a:srgbClr val="FFFFFE"/>
                </a:highlight>
                <a:latin typeface="Courier New"/>
                <a:ea typeface="Courier New"/>
                <a:cs typeface="Courier New"/>
                <a:sym typeface="Courier New"/>
              </a:rPr>
              <a:t>int</a:t>
            </a:r>
            <a:r>
              <a:rPr b="1" lang="en-US" sz="1050">
                <a:solidFill>
                  <a:schemeClr val="dk1"/>
                </a:solidFill>
                <a:highlight>
                  <a:srgbClr val="FFFFFE"/>
                </a:highlight>
                <a:latin typeface="Courier New"/>
                <a:ea typeface="Courier New"/>
                <a:cs typeface="Courier New"/>
                <a:sym typeface="Courier New"/>
              </a:rPr>
              <a:t>&gt;{el}; };  </a:t>
            </a:r>
            <a:r>
              <a:rPr b="1" lang="en-US" sz="1050">
                <a:solidFill>
                  <a:srgbClr val="008000"/>
                </a:solidFill>
                <a:highlight>
                  <a:srgbClr val="FFFFFE"/>
                </a:highlight>
                <a:latin typeface="Courier New"/>
                <a:ea typeface="Courier New"/>
                <a:cs typeface="Courier New"/>
                <a:sym typeface="Courier New"/>
              </a:rPr>
              <a:t>// identity method</a:t>
            </a:r>
            <a:endParaRPr b="1" sz="1050">
              <a:solidFill>
                <a:srgbClr val="008000"/>
              </a:solidFill>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None/>
            </a:pPr>
            <a:r>
              <a:rPr b="1" lang="en-US" sz="1050">
                <a:solidFill>
                  <a:srgbClr val="098658"/>
                </a:solidFill>
                <a:highlight>
                  <a:srgbClr val="FFFFFE"/>
                </a:highlight>
                <a:latin typeface="Courier New"/>
                <a:ea typeface="Courier New"/>
                <a:cs typeface="Courier New"/>
                <a:sym typeface="Courier New"/>
              </a:rPr>
              <a:t>12</a:t>
            </a:r>
            <a:r>
              <a:rPr b="1" lang="en-US" sz="1050">
                <a:solidFill>
                  <a:schemeClr val="dk1"/>
                </a:solidFill>
                <a:highlight>
                  <a:srgbClr val="FFFFFE"/>
                </a:highlight>
                <a:latin typeface="Courier New"/>
                <a:ea typeface="Courier New"/>
                <a:cs typeface="Courier New"/>
                <a:sym typeface="Courier New"/>
              </a:rPr>
              <a:t>: assert(</a:t>
            </a:r>
            <a:endParaRPr b="1" sz="1050">
              <a:solidFill>
                <a:schemeClr val="dk1"/>
              </a:solidFill>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None/>
            </a:pPr>
            <a:r>
              <a:rPr b="1" lang="en-US" sz="1050">
                <a:solidFill>
                  <a:srgbClr val="098658"/>
                </a:solidFill>
                <a:highlight>
                  <a:srgbClr val="FFFFFE"/>
                </a:highlight>
                <a:latin typeface="Courier New"/>
                <a:ea typeface="Courier New"/>
                <a:cs typeface="Courier New"/>
                <a:sym typeface="Courier New"/>
              </a:rPr>
              <a:t>13</a:t>
            </a:r>
            <a:r>
              <a:rPr b="1" lang="en-US" sz="1050">
                <a:solidFill>
                  <a:schemeClr val="dk1"/>
                </a:solidFill>
                <a:highlight>
                  <a:srgbClr val="FFFFFE"/>
                </a:highlight>
                <a:latin typeface="Courier New"/>
                <a:ea typeface="Courier New"/>
                <a:cs typeface="Courier New"/>
                <a:sym typeface="Courier New"/>
              </a:rPr>
              <a:t>:     myOpt.and_then(id) IS_EQUIV myOpt;</a:t>
            </a:r>
            <a:endParaRPr b="1" sz="1050">
              <a:solidFill>
                <a:schemeClr val="dk1"/>
              </a:solidFill>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None/>
            </a:pPr>
            <a:r>
              <a:rPr b="1" lang="en-US" sz="1050">
                <a:solidFill>
                  <a:srgbClr val="098658"/>
                </a:solidFill>
                <a:highlight>
                  <a:srgbClr val="FFFFFE"/>
                </a:highlight>
                <a:latin typeface="Courier New"/>
                <a:ea typeface="Courier New"/>
                <a:cs typeface="Courier New"/>
                <a:sym typeface="Courier New"/>
              </a:rPr>
              <a:t>14</a:t>
            </a:r>
            <a:r>
              <a:rPr b="1" lang="en-US" sz="1050">
                <a:solidFill>
                  <a:schemeClr val="dk1"/>
                </a:solidFill>
                <a:highlight>
                  <a:srgbClr val="FFFFFE"/>
                </a:highlight>
                <a:latin typeface="Courier New"/>
                <a:ea typeface="Courier New"/>
                <a:cs typeface="Courier New"/>
                <a:sym typeface="Courier New"/>
              </a:rPr>
              <a:t>: );</a:t>
            </a:r>
            <a:endParaRPr b="1" sz="1050">
              <a:solidFill>
                <a:schemeClr val="dk1"/>
              </a:solidFill>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None/>
            </a:pPr>
            <a:r>
              <a:rPr b="1" lang="en-US" sz="1050">
                <a:solidFill>
                  <a:srgbClr val="098658"/>
                </a:solidFill>
                <a:highlight>
                  <a:srgbClr val="FFFFFE"/>
                </a:highlight>
                <a:latin typeface="Courier New"/>
                <a:ea typeface="Courier New"/>
                <a:cs typeface="Courier New"/>
                <a:sym typeface="Courier New"/>
              </a:rPr>
              <a:t>15</a:t>
            </a:r>
            <a:r>
              <a:rPr b="1" lang="en-US" sz="1050">
                <a:solidFill>
                  <a:schemeClr val="dk1"/>
                </a:solidFill>
                <a:highlight>
                  <a:srgbClr val="FFFFFE"/>
                </a:highlight>
                <a:latin typeface="Courier New"/>
                <a:ea typeface="Courier New"/>
                <a:cs typeface="Courier New"/>
                <a:sym typeface="Courier New"/>
              </a:rPr>
              <a:t>:</a:t>
            </a:r>
            <a:endParaRPr b="1" sz="1050">
              <a:solidFill>
                <a:schemeClr val="dk1"/>
              </a:solidFill>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None/>
            </a:pPr>
            <a:r>
              <a:rPr b="1" lang="en-US" sz="1050">
                <a:solidFill>
                  <a:srgbClr val="098658"/>
                </a:solidFill>
                <a:highlight>
                  <a:srgbClr val="FFFFFE"/>
                </a:highlight>
                <a:latin typeface="Courier New"/>
                <a:ea typeface="Courier New"/>
                <a:cs typeface="Courier New"/>
                <a:sym typeface="Courier New"/>
              </a:rPr>
              <a:t>16</a:t>
            </a:r>
            <a:r>
              <a:rPr b="1" lang="en-US" sz="1050">
                <a:solidFill>
                  <a:schemeClr val="dk1"/>
                </a:solidFill>
                <a:highlight>
                  <a:srgbClr val="FFFFFE"/>
                </a:highlight>
                <a:latin typeface="Courier New"/>
                <a:ea typeface="Courier New"/>
                <a:cs typeface="Courier New"/>
                <a:sym typeface="Courier New"/>
              </a:rPr>
              <a:t>: </a:t>
            </a:r>
            <a:r>
              <a:rPr b="1" lang="en-US" sz="1050">
                <a:solidFill>
                  <a:srgbClr val="008000"/>
                </a:solidFill>
                <a:highlight>
                  <a:srgbClr val="FFFFFE"/>
                </a:highlight>
                <a:latin typeface="Courier New"/>
                <a:ea typeface="Courier New"/>
                <a:cs typeface="Courier New"/>
                <a:sym typeface="Courier New"/>
              </a:rPr>
              <a:t>// LAW 3: Associativity Preservation</a:t>
            </a:r>
            <a:endParaRPr b="1" sz="1050">
              <a:solidFill>
                <a:srgbClr val="008000"/>
              </a:solidFill>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None/>
            </a:pPr>
            <a:r>
              <a:rPr b="1" lang="en-US" sz="1050">
                <a:solidFill>
                  <a:srgbClr val="098658"/>
                </a:solidFill>
                <a:highlight>
                  <a:srgbClr val="FFFFFE"/>
                </a:highlight>
                <a:latin typeface="Courier New"/>
                <a:ea typeface="Courier New"/>
                <a:cs typeface="Courier New"/>
                <a:sym typeface="Courier New"/>
              </a:rPr>
              <a:t>17</a:t>
            </a:r>
            <a:r>
              <a:rPr b="1" lang="en-US" sz="1050">
                <a:solidFill>
                  <a:schemeClr val="dk1"/>
                </a:solidFill>
                <a:highlight>
                  <a:srgbClr val="FFFFFE"/>
                </a:highlight>
                <a:latin typeface="Courier New"/>
                <a:ea typeface="Courier New"/>
                <a:cs typeface="Courier New"/>
                <a:sym typeface="Courier New"/>
              </a:rPr>
              <a:t>: </a:t>
            </a:r>
            <a:r>
              <a:rPr b="1" lang="en-US" sz="1050">
                <a:solidFill>
                  <a:srgbClr val="0000FF"/>
                </a:solidFill>
                <a:highlight>
                  <a:srgbClr val="FFFFFE"/>
                </a:highlight>
                <a:latin typeface="Courier New"/>
                <a:ea typeface="Courier New"/>
                <a:cs typeface="Courier New"/>
                <a:sym typeface="Courier New"/>
              </a:rPr>
              <a:t>auto</a:t>
            </a:r>
            <a:r>
              <a:rPr b="1" lang="en-US" sz="1050">
                <a:solidFill>
                  <a:schemeClr val="dk1"/>
                </a:solidFill>
                <a:highlight>
                  <a:srgbClr val="FFFFFE"/>
                </a:highlight>
                <a:latin typeface="Courier New"/>
                <a:ea typeface="Courier New"/>
                <a:cs typeface="Courier New"/>
                <a:sym typeface="Courier New"/>
              </a:rPr>
              <a:t> f = [](</a:t>
            </a:r>
            <a:r>
              <a:rPr b="1" lang="en-US" sz="1050">
                <a:solidFill>
                  <a:srgbClr val="0000FF"/>
                </a:solidFill>
                <a:highlight>
                  <a:srgbClr val="FFFFFE"/>
                </a:highlight>
                <a:latin typeface="Courier New"/>
                <a:ea typeface="Courier New"/>
                <a:cs typeface="Courier New"/>
                <a:sym typeface="Courier New"/>
              </a:rPr>
              <a:t>int</a:t>
            </a:r>
            <a:r>
              <a:rPr b="1" lang="en-US" sz="1050">
                <a:solidFill>
                  <a:schemeClr val="dk1"/>
                </a:solidFill>
                <a:highlight>
                  <a:srgbClr val="FFFFFE"/>
                </a:highlight>
                <a:latin typeface="Courier New"/>
                <a:ea typeface="Courier New"/>
                <a:cs typeface="Courier New"/>
                <a:sym typeface="Courier New"/>
              </a:rPr>
              <a:t> el) { </a:t>
            </a:r>
            <a:r>
              <a:rPr b="1" lang="en-US" sz="1050">
                <a:solidFill>
                  <a:srgbClr val="0000FF"/>
                </a:solidFill>
                <a:highlight>
                  <a:srgbClr val="FFFFFE"/>
                </a:highlight>
                <a:latin typeface="Courier New"/>
                <a:ea typeface="Courier New"/>
                <a:cs typeface="Courier New"/>
                <a:sym typeface="Courier New"/>
              </a:rPr>
              <a:t>return</a:t>
            </a:r>
            <a:r>
              <a:rPr b="1" lang="en-US" sz="1050">
                <a:solidFill>
                  <a:schemeClr val="dk1"/>
                </a:solidFill>
                <a:highlight>
                  <a:srgbClr val="FFFFFE"/>
                </a:highlight>
                <a:latin typeface="Courier New"/>
                <a:ea typeface="Courier New"/>
                <a:cs typeface="Courier New"/>
                <a:sym typeface="Courier New"/>
              </a:rPr>
              <a:t> std::optional&lt;</a:t>
            </a:r>
            <a:r>
              <a:rPr b="1" lang="en-US" sz="1050">
                <a:solidFill>
                  <a:srgbClr val="0000FF"/>
                </a:solidFill>
                <a:highlight>
                  <a:srgbClr val="FFFFFE"/>
                </a:highlight>
                <a:latin typeface="Courier New"/>
                <a:ea typeface="Courier New"/>
                <a:cs typeface="Courier New"/>
                <a:sym typeface="Courier New"/>
              </a:rPr>
              <a:t>int</a:t>
            </a:r>
            <a:r>
              <a:rPr b="1" lang="en-US" sz="1050">
                <a:solidFill>
                  <a:schemeClr val="dk1"/>
                </a:solidFill>
                <a:highlight>
                  <a:srgbClr val="FFFFFE"/>
                </a:highlight>
                <a:latin typeface="Courier New"/>
                <a:ea typeface="Courier New"/>
                <a:cs typeface="Courier New"/>
                <a:sym typeface="Courier New"/>
              </a:rPr>
              <a:t>&gt;{el * </a:t>
            </a:r>
            <a:r>
              <a:rPr b="1" lang="en-US" sz="1050">
                <a:solidFill>
                  <a:srgbClr val="098658"/>
                </a:solidFill>
                <a:highlight>
                  <a:srgbClr val="FFFFFE"/>
                </a:highlight>
                <a:latin typeface="Courier New"/>
                <a:ea typeface="Courier New"/>
                <a:cs typeface="Courier New"/>
                <a:sym typeface="Courier New"/>
              </a:rPr>
              <a:t>2</a:t>
            </a:r>
            <a:r>
              <a:rPr b="1" lang="en-US" sz="1050">
                <a:solidFill>
                  <a:schemeClr val="dk1"/>
                </a:solidFill>
                <a:highlight>
                  <a:srgbClr val="FFFFFE"/>
                </a:highlight>
                <a:latin typeface="Courier New"/>
                <a:ea typeface="Courier New"/>
                <a:cs typeface="Courier New"/>
                <a:sym typeface="Courier New"/>
              </a:rPr>
              <a:t>}; };</a:t>
            </a:r>
            <a:endParaRPr b="1" sz="1050">
              <a:solidFill>
                <a:schemeClr val="dk1"/>
              </a:solidFill>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None/>
            </a:pPr>
            <a:r>
              <a:rPr b="1" lang="en-US" sz="1050">
                <a:solidFill>
                  <a:srgbClr val="098658"/>
                </a:solidFill>
                <a:highlight>
                  <a:srgbClr val="FFFFFE"/>
                </a:highlight>
                <a:latin typeface="Courier New"/>
                <a:ea typeface="Courier New"/>
                <a:cs typeface="Courier New"/>
                <a:sym typeface="Courier New"/>
              </a:rPr>
              <a:t>18</a:t>
            </a:r>
            <a:r>
              <a:rPr b="1" lang="en-US" sz="1050">
                <a:solidFill>
                  <a:schemeClr val="dk1"/>
                </a:solidFill>
                <a:highlight>
                  <a:srgbClr val="FFFFFE"/>
                </a:highlight>
                <a:latin typeface="Courier New"/>
                <a:ea typeface="Courier New"/>
                <a:cs typeface="Courier New"/>
                <a:sym typeface="Courier New"/>
              </a:rPr>
              <a:t>: </a:t>
            </a:r>
            <a:r>
              <a:rPr b="1" lang="en-US" sz="1050">
                <a:solidFill>
                  <a:srgbClr val="0000FF"/>
                </a:solidFill>
                <a:highlight>
                  <a:srgbClr val="FFFFFE"/>
                </a:highlight>
                <a:latin typeface="Courier New"/>
                <a:ea typeface="Courier New"/>
                <a:cs typeface="Courier New"/>
                <a:sym typeface="Courier New"/>
              </a:rPr>
              <a:t>auto</a:t>
            </a:r>
            <a:r>
              <a:rPr b="1" lang="en-US" sz="1050">
                <a:solidFill>
                  <a:schemeClr val="dk1"/>
                </a:solidFill>
                <a:highlight>
                  <a:srgbClr val="FFFFFE"/>
                </a:highlight>
                <a:latin typeface="Courier New"/>
                <a:ea typeface="Courier New"/>
                <a:cs typeface="Courier New"/>
                <a:sym typeface="Courier New"/>
              </a:rPr>
              <a:t> g = [](</a:t>
            </a:r>
            <a:r>
              <a:rPr b="1" lang="en-US" sz="1050">
                <a:solidFill>
                  <a:srgbClr val="0000FF"/>
                </a:solidFill>
                <a:highlight>
                  <a:srgbClr val="FFFFFE"/>
                </a:highlight>
                <a:latin typeface="Courier New"/>
                <a:ea typeface="Courier New"/>
                <a:cs typeface="Courier New"/>
                <a:sym typeface="Courier New"/>
              </a:rPr>
              <a:t>int</a:t>
            </a:r>
            <a:r>
              <a:rPr b="1" lang="en-US" sz="1050">
                <a:solidFill>
                  <a:schemeClr val="dk1"/>
                </a:solidFill>
                <a:highlight>
                  <a:srgbClr val="FFFFFE"/>
                </a:highlight>
                <a:latin typeface="Courier New"/>
                <a:ea typeface="Courier New"/>
                <a:cs typeface="Courier New"/>
                <a:sym typeface="Courier New"/>
              </a:rPr>
              <a:t> el) { </a:t>
            </a:r>
            <a:r>
              <a:rPr b="1" lang="en-US" sz="1050">
                <a:solidFill>
                  <a:srgbClr val="0000FF"/>
                </a:solidFill>
                <a:highlight>
                  <a:srgbClr val="FFFFFE"/>
                </a:highlight>
                <a:latin typeface="Courier New"/>
                <a:ea typeface="Courier New"/>
                <a:cs typeface="Courier New"/>
                <a:sym typeface="Courier New"/>
              </a:rPr>
              <a:t>return</a:t>
            </a:r>
            <a:r>
              <a:rPr b="1" lang="en-US" sz="1050">
                <a:solidFill>
                  <a:schemeClr val="dk1"/>
                </a:solidFill>
                <a:highlight>
                  <a:srgbClr val="FFFFFE"/>
                </a:highlight>
                <a:latin typeface="Courier New"/>
                <a:ea typeface="Courier New"/>
                <a:cs typeface="Courier New"/>
                <a:sym typeface="Courier New"/>
              </a:rPr>
              <a:t> std::optional&lt;</a:t>
            </a:r>
            <a:r>
              <a:rPr b="1" lang="en-US" sz="1050">
                <a:solidFill>
                  <a:srgbClr val="0000FF"/>
                </a:solidFill>
                <a:highlight>
                  <a:srgbClr val="FFFFFE"/>
                </a:highlight>
                <a:latin typeface="Courier New"/>
                <a:ea typeface="Courier New"/>
                <a:cs typeface="Courier New"/>
                <a:sym typeface="Courier New"/>
              </a:rPr>
              <a:t>int</a:t>
            </a:r>
            <a:r>
              <a:rPr b="1" lang="en-US" sz="1050">
                <a:solidFill>
                  <a:schemeClr val="dk1"/>
                </a:solidFill>
                <a:highlight>
                  <a:srgbClr val="FFFFFE"/>
                </a:highlight>
                <a:latin typeface="Courier New"/>
                <a:ea typeface="Courier New"/>
                <a:cs typeface="Courier New"/>
                <a:sym typeface="Courier New"/>
              </a:rPr>
              <a:t>&gt;{el - </a:t>
            </a:r>
            <a:r>
              <a:rPr b="1" lang="en-US" sz="1050">
                <a:solidFill>
                  <a:srgbClr val="098658"/>
                </a:solidFill>
                <a:highlight>
                  <a:srgbClr val="FFFFFE"/>
                </a:highlight>
                <a:latin typeface="Courier New"/>
                <a:ea typeface="Courier New"/>
                <a:cs typeface="Courier New"/>
                <a:sym typeface="Courier New"/>
              </a:rPr>
              <a:t>2</a:t>
            </a:r>
            <a:r>
              <a:rPr b="1" lang="en-US" sz="1050">
                <a:solidFill>
                  <a:schemeClr val="dk1"/>
                </a:solidFill>
                <a:highlight>
                  <a:srgbClr val="FFFFFE"/>
                </a:highlight>
                <a:latin typeface="Courier New"/>
                <a:ea typeface="Courier New"/>
                <a:cs typeface="Courier New"/>
                <a:sym typeface="Courier New"/>
              </a:rPr>
              <a:t>}; };</a:t>
            </a:r>
            <a:endParaRPr b="1" sz="1050">
              <a:solidFill>
                <a:schemeClr val="dk1"/>
              </a:solidFill>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None/>
            </a:pPr>
            <a:r>
              <a:rPr b="1" lang="en-US" sz="1050">
                <a:solidFill>
                  <a:srgbClr val="098658"/>
                </a:solidFill>
                <a:highlight>
                  <a:srgbClr val="FFFFFE"/>
                </a:highlight>
                <a:latin typeface="Courier New"/>
                <a:ea typeface="Courier New"/>
                <a:cs typeface="Courier New"/>
                <a:sym typeface="Courier New"/>
              </a:rPr>
              <a:t>19</a:t>
            </a:r>
            <a:r>
              <a:rPr b="1" lang="en-US" sz="1050">
                <a:solidFill>
                  <a:schemeClr val="dk1"/>
                </a:solidFill>
                <a:highlight>
                  <a:srgbClr val="FFFFFE"/>
                </a:highlight>
                <a:latin typeface="Courier New"/>
                <a:ea typeface="Courier New"/>
                <a:cs typeface="Courier New"/>
                <a:sym typeface="Courier New"/>
              </a:rPr>
              <a:t>: assert(</a:t>
            </a:r>
            <a:endParaRPr b="1" sz="1050">
              <a:solidFill>
                <a:schemeClr val="dk1"/>
              </a:solidFill>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None/>
            </a:pPr>
            <a:r>
              <a:rPr b="1" lang="en-US" sz="1050">
                <a:solidFill>
                  <a:srgbClr val="098658"/>
                </a:solidFill>
                <a:highlight>
                  <a:srgbClr val="FFFFFE"/>
                </a:highlight>
                <a:latin typeface="Courier New"/>
                <a:ea typeface="Courier New"/>
                <a:cs typeface="Courier New"/>
                <a:sym typeface="Courier New"/>
              </a:rPr>
              <a:t>20</a:t>
            </a:r>
            <a:r>
              <a:rPr b="1" lang="en-US" sz="1050">
                <a:solidFill>
                  <a:schemeClr val="dk1"/>
                </a:solidFill>
                <a:highlight>
                  <a:srgbClr val="FFFFFE"/>
                </a:highlight>
                <a:latin typeface="Courier New"/>
                <a:ea typeface="Courier New"/>
                <a:cs typeface="Courier New"/>
                <a:sym typeface="Courier New"/>
              </a:rPr>
              <a:t>:     myOpt.and_then(f).and_then(g) IS_EQIV</a:t>
            </a:r>
            <a:endParaRPr b="1" sz="1050">
              <a:solidFill>
                <a:schemeClr val="dk1"/>
              </a:solidFill>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None/>
            </a:pPr>
            <a:r>
              <a:rPr b="1" lang="en-US" sz="1050">
                <a:solidFill>
                  <a:srgbClr val="098658"/>
                </a:solidFill>
                <a:highlight>
                  <a:srgbClr val="FFFFFE"/>
                </a:highlight>
                <a:latin typeface="Courier New"/>
                <a:ea typeface="Courier New"/>
                <a:cs typeface="Courier New"/>
                <a:sym typeface="Courier New"/>
              </a:rPr>
              <a:t>21</a:t>
            </a:r>
            <a:r>
              <a:rPr b="1" lang="en-US" sz="1050">
                <a:solidFill>
                  <a:schemeClr val="dk1"/>
                </a:solidFill>
                <a:highlight>
                  <a:srgbClr val="FFFFFE"/>
                </a:highlight>
                <a:latin typeface="Courier New"/>
                <a:ea typeface="Courier New"/>
                <a:cs typeface="Courier New"/>
                <a:sym typeface="Courier New"/>
              </a:rPr>
              <a:t>:     myOpt.and_then([](</a:t>
            </a:r>
            <a:r>
              <a:rPr b="1" lang="en-US" sz="1050">
                <a:solidFill>
                  <a:srgbClr val="0000FF"/>
                </a:solidFill>
                <a:highlight>
                  <a:srgbClr val="FFFFFE"/>
                </a:highlight>
                <a:latin typeface="Courier New"/>
                <a:ea typeface="Courier New"/>
                <a:cs typeface="Courier New"/>
                <a:sym typeface="Courier New"/>
              </a:rPr>
              <a:t>int</a:t>
            </a:r>
            <a:r>
              <a:rPr b="1" lang="en-US" sz="1050">
                <a:solidFill>
                  <a:schemeClr val="dk1"/>
                </a:solidFill>
                <a:highlight>
                  <a:srgbClr val="FFFFFE"/>
                </a:highlight>
                <a:latin typeface="Courier New"/>
                <a:ea typeface="Courier New"/>
                <a:cs typeface="Courier New"/>
                <a:sym typeface="Courier New"/>
              </a:rPr>
              <a:t> el){ </a:t>
            </a:r>
            <a:r>
              <a:rPr b="1" lang="en-US" sz="1050">
                <a:solidFill>
                  <a:srgbClr val="0000FF"/>
                </a:solidFill>
                <a:highlight>
                  <a:srgbClr val="FFFFFE"/>
                </a:highlight>
                <a:latin typeface="Courier New"/>
                <a:ea typeface="Courier New"/>
                <a:cs typeface="Courier New"/>
                <a:sym typeface="Courier New"/>
              </a:rPr>
              <a:t>return</a:t>
            </a:r>
            <a:r>
              <a:rPr b="1" lang="en-US" sz="1050">
                <a:solidFill>
                  <a:schemeClr val="dk1"/>
                </a:solidFill>
                <a:highlight>
                  <a:srgbClr val="FFFFFE"/>
                </a:highlight>
                <a:latin typeface="Courier New"/>
                <a:ea typeface="Courier New"/>
                <a:cs typeface="Courier New"/>
                <a:sym typeface="Courier New"/>
              </a:rPr>
              <a:t> f(el).and_then(g); })</a:t>
            </a:r>
            <a:endParaRPr b="1" sz="1050">
              <a:solidFill>
                <a:schemeClr val="dk1"/>
              </a:solidFill>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None/>
            </a:pPr>
            <a:r>
              <a:rPr b="1" lang="en-US" sz="1050">
                <a:solidFill>
                  <a:srgbClr val="098658"/>
                </a:solidFill>
                <a:highlight>
                  <a:srgbClr val="FFFFFE"/>
                </a:highlight>
                <a:latin typeface="Courier New"/>
                <a:ea typeface="Courier New"/>
                <a:cs typeface="Courier New"/>
                <a:sym typeface="Courier New"/>
              </a:rPr>
              <a:t>22</a:t>
            </a:r>
            <a:r>
              <a:rPr b="1" lang="en-US" sz="1050">
                <a:solidFill>
                  <a:schemeClr val="dk1"/>
                </a:solidFill>
                <a:highlight>
                  <a:srgbClr val="FFFFFE"/>
                </a:highlight>
                <a:latin typeface="Courier New"/>
                <a:ea typeface="Courier New"/>
                <a:cs typeface="Courier New"/>
                <a:sym typeface="Courier New"/>
              </a:rPr>
              <a:t>: );</a:t>
            </a:r>
            <a:endParaRPr b="1" sz="1050">
              <a:solidFill>
                <a:schemeClr val="dk1"/>
              </a:solidFill>
              <a:highlight>
                <a:srgbClr val="FFFFFE"/>
              </a:highlight>
              <a:latin typeface="Courier New"/>
              <a:ea typeface="Courier New"/>
              <a:cs typeface="Courier New"/>
              <a:sym typeface="Courier New"/>
            </a:endParaRPr>
          </a:p>
          <a:p>
            <a:pPr indent="0" lvl="0" marL="45720" rtl="0" algn="l">
              <a:lnSpc>
                <a:spcPct val="135714"/>
              </a:lnSpc>
              <a:spcBef>
                <a:spcPts val="0"/>
              </a:spcBef>
              <a:spcAft>
                <a:spcPts val="0"/>
              </a:spcAft>
              <a:buNone/>
            </a:pPr>
            <a:r>
              <a:t/>
            </a:r>
            <a:endParaRPr b="1" sz="900">
              <a:solidFill>
                <a:srgbClr val="098658"/>
              </a:solidFill>
              <a:highlight>
                <a:srgbClr val="FFFFFE"/>
              </a:highlight>
              <a:latin typeface="Courier New"/>
              <a:ea typeface="Courier New"/>
              <a:cs typeface="Courier New"/>
              <a:sym typeface="Courier New"/>
            </a:endParaRPr>
          </a:p>
          <a:p>
            <a:pPr indent="0" lvl="0" marL="45720" rtl="0" algn="l">
              <a:lnSpc>
                <a:spcPct val="150000"/>
              </a:lnSpc>
              <a:spcBef>
                <a:spcPts val="0"/>
              </a:spcBef>
              <a:spcAft>
                <a:spcPts val="0"/>
              </a:spcAft>
              <a:buNone/>
            </a:pPr>
            <a:r>
              <a:t/>
            </a:r>
            <a:endParaRPr b="1" sz="900">
              <a:solidFill>
                <a:srgbClr val="569CD6"/>
              </a:solidFill>
              <a:highlight>
                <a:srgbClr val="1E1E1E"/>
              </a:highlight>
              <a:latin typeface="Courier New"/>
              <a:ea typeface="Courier New"/>
              <a:cs typeface="Courier New"/>
              <a:sym typeface="Courier New"/>
            </a:endParaRPr>
          </a:p>
        </p:txBody>
      </p:sp>
      <p:sp>
        <p:nvSpPr>
          <p:cNvPr id="1185" name="Google Shape;1185;p128"/>
          <p:cNvSpPr txBox="1"/>
          <p:nvPr>
            <p:ph type="title"/>
          </p:nvPr>
        </p:nvSpPr>
        <p:spPr>
          <a:xfrm>
            <a:off x="545250" y="475503"/>
            <a:ext cx="9422700" cy="6174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US">
                <a:latin typeface="Roboto Slab"/>
                <a:ea typeface="Roboto Slab"/>
                <a:cs typeface="Roboto Slab"/>
                <a:sym typeface="Roboto Slab"/>
              </a:rPr>
              <a:t>Appendix A.2: Optional Monad Laws</a:t>
            </a:r>
            <a:br>
              <a:rPr lang="en-US">
                <a:latin typeface="Roboto Slab"/>
                <a:ea typeface="Roboto Slab"/>
                <a:cs typeface="Roboto Slab"/>
                <a:sym typeface="Roboto Slab"/>
              </a:rPr>
            </a:br>
            <a:r>
              <a:rPr lang="en-US" sz="1000">
                <a:latin typeface="Roboto Slab"/>
                <a:ea typeface="Roboto Slab"/>
                <a:cs typeface="Roboto Slab"/>
                <a:sym typeface="Roboto Slab"/>
              </a:rPr>
              <a:t>Adopted to C++ from http://learnyouahaskell.com/a-fistful-of-monads</a:t>
            </a:r>
            <a:endParaRPr sz="1000">
              <a:latin typeface="Roboto Slab"/>
              <a:ea typeface="Roboto Slab"/>
              <a:cs typeface="Roboto Slab"/>
              <a:sym typeface="Roboto Slab"/>
            </a:endParaRPr>
          </a:p>
        </p:txBody>
      </p:sp>
      <p:sp>
        <p:nvSpPr>
          <p:cNvPr id="1186" name="Google Shape;1186;p128"/>
          <p:cNvSpPr txBox="1"/>
          <p:nvPr>
            <p:ph idx="12" type="sldNum"/>
          </p:nvPr>
        </p:nvSpPr>
        <p:spPr>
          <a:xfrm>
            <a:off x="11409045" y="6333134"/>
            <a:ext cx="731700" cy="5250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2" name="Shape 302"/>
        <p:cNvGrpSpPr/>
        <p:nvPr/>
      </p:nvGrpSpPr>
      <p:grpSpPr>
        <a:xfrm>
          <a:off x="0" y="0"/>
          <a:ext cx="0" cy="0"/>
          <a:chOff x="0" y="0"/>
          <a:chExt cx="0" cy="0"/>
        </a:xfrm>
      </p:grpSpPr>
      <p:sp>
        <p:nvSpPr>
          <p:cNvPr id="303" name="Google Shape;303;p38"/>
          <p:cNvSpPr txBox="1"/>
          <p:nvPr>
            <p:ph type="title"/>
          </p:nvPr>
        </p:nvSpPr>
        <p:spPr>
          <a:xfrm>
            <a:off x="545255" y="249108"/>
            <a:ext cx="9422700" cy="4923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US"/>
              <a:t>What makes us qualified for this talk?</a:t>
            </a:r>
            <a:endParaRPr/>
          </a:p>
        </p:txBody>
      </p:sp>
      <p:sp>
        <p:nvSpPr>
          <p:cNvPr id="304" name="Google Shape;304;p38"/>
          <p:cNvSpPr txBox="1"/>
          <p:nvPr>
            <p:ph idx="12" type="sldNum"/>
          </p:nvPr>
        </p:nvSpPr>
        <p:spPr>
          <a:xfrm>
            <a:off x="11409045" y="6333134"/>
            <a:ext cx="731700" cy="5250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US"/>
              <a:t>‹#›</a:t>
            </a:fld>
            <a:endParaRPr/>
          </a:p>
        </p:txBody>
      </p:sp>
      <p:cxnSp>
        <p:nvCxnSpPr>
          <p:cNvPr id="305" name="Google Shape;305;p38"/>
          <p:cNvCxnSpPr/>
          <p:nvPr/>
        </p:nvCxnSpPr>
        <p:spPr>
          <a:xfrm flipH="1" rot="10800000">
            <a:off x="316655" y="476658"/>
            <a:ext cx="6823800" cy="18600"/>
          </a:xfrm>
          <a:prstGeom prst="straightConnector1">
            <a:avLst/>
          </a:prstGeom>
          <a:noFill/>
          <a:ln cap="flat" cmpd="sng" w="76200">
            <a:solidFill>
              <a:srgbClr val="FF0000"/>
            </a:solidFill>
            <a:prstDash val="solid"/>
            <a:round/>
            <a:headEnd len="med" w="med" type="none"/>
            <a:tailEnd len="med" w="med" type="none"/>
          </a:ln>
        </p:spPr>
      </p:cxnSp>
      <p:sp>
        <p:nvSpPr>
          <p:cNvPr id="306" name="Google Shape;306;p38"/>
          <p:cNvSpPr txBox="1"/>
          <p:nvPr>
            <p:ph type="title"/>
          </p:nvPr>
        </p:nvSpPr>
        <p:spPr>
          <a:xfrm>
            <a:off x="548640" y="744171"/>
            <a:ext cx="9422700" cy="4923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US"/>
              <a:t>What makes C++ qualified for this talk?</a:t>
            </a:r>
            <a:endParaRPr/>
          </a:p>
        </p:txBody>
      </p:sp>
      <p:pic>
        <p:nvPicPr>
          <p:cNvPr id="307" name="Google Shape;307;p38"/>
          <p:cNvPicPr preferRelativeResize="0"/>
          <p:nvPr/>
        </p:nvPicPr>
        <p:blipFill>
          <a:blip r:embed="rId3">
            <a:alphaModFix/>
          </a:blip>
          <a:stretch>
            <a:fillRect/>
          </a:stretch>
        </p:blipFill>
        <p:spPr>
          <a:xfrm>
            <a:off x="7658125" y="1306626"/>
            <a:ext cx="3199400" cy="3945125"/>
          </a:xfrm>
          <a:prstGeom prst="rect">
            <a:avLst/>
          </a:prstGeom>
          <a:noFill/>
          <a:ln>
            <a:noFill/>
          </a:ln>
        </p:spPr>
      </p:pic>
      <p:cxnSp>
        <p:nvCxnSpPr>
          <p:cNvPr id="308" name="Google Shape;308;p38"/>
          <p:cNvCxnSpPr/>
          <p:nvPr/>
        </p:nvCxnSpPr>
        <p:spPr>
          <a:xfrm>
            <a:off x="6884075" y="3884200"/>
            <a:ext cx="880500" cy="0"/>
          </a:xfrm>
          <a:prstGeom prst="straightConnector1">
            <a:avLst/>
          </a:prstGeom>
          <a:noFill/>
          <a:ln cap="flat" cmpd="sng" w="28575">
            <a:solidFill>
              <a:srgbClr val="FF0000"/>
            </a:solidFill>
            <a:prstDash val="solid"/>
            <a:round/>
            <a:headEnd len="med" w="med" type="none"/>
            <a:tailEnd len="med" w="med" type="triangle"/>
          </a:ln>
        </p:spPr>
      </p:cxnSp>
      <p:sp>
        <p:nvSpPr>
          <p:cNvPr id="309" name="Google Shape;309;p38"/>
          <p:cNvSpPr txBox="1"/>
          <p:nvPr/>
        </p:nvSpPr>
        <p:spPr>
          <a:xfrm>
            <a:off x="4756550" y="3669400"/>
            <a:ext cx="23754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a:solidFill>
                  <a:srgbClr val="FF0000"/>
                </a:solidFill>
              </a:rPr>
              <a:t>Overloading () operator on classes</a:t>
            </a:r>
            <a:endParaRPr b="1">
              <a:solidFill>
                <a:srgbClr val="FF0000"/>
              </a:solidFill>
            </a:endParaRPr>
          </a:p>
        </p:txBody>
      </p:sp>
      <p:pic>
        <p:nvPicPr>
          <p:cNvPr id="310" name="Google Shape;310;p38"/>
          <p:cNvPicPr preferRelativeResize="0"/>
          <p:nvPr/>
        </p:nvPicPr>
        <p:blipFill>
          <a:blip r:embed="rId4">
            <a:alphaModFix/>
          </a:blip>
          <a:stretch>
            <a:fillRect/>
          </a:stretch>
        </p:blipFill>
        <p:spPr>
          <a:xfrm>
            <a:off x="6623488" y="2575774"/>
            <a:ext cx="853225" cy="853225"/>
          </a:xfrm>
          <a:prstGeom prst="rect">
            <a:avLst/>
          </a:prstGeom>
          <a:noFill/>
          <a:ln>
            <a:noFill/>
          </a:ln>
        </p:spPr>
      </p:pic>
      <p:pic>
        <p:nvPicPr>
          <p:cNvPr id="311" name="Google Shape;311;p38"/>
          <p:cNvPicPr preferRelativeResize="0"/>
          <p:nvPr/>
        </p:nvPicPr>
        <p:blipFill>
          <a:blip r:embed="rId5">
            <a:alphaModFix/>
          </a:blip>
          <a:stretch>
            <a:fillRect/>
          </a:stretch>
        </p:blipFill>
        <p:spPr>
          <a:xfrm>
            <a:off x="5895025" y="2413012"/>
            <a:ext cx="6146499" cy="1192750"/>
          </a:xfrm>
          <a:prstGeom prst="rect">
            <a:avLst/>
          </a:prstGeom>
          <a:noFill/>
          <a:ln>
            <a:noFill/>
          </a:ln>
        </p:spPr>
      </p:pic>
      <p:pic>
        <p:nvPicPr>
          <p:cNvPr id="312" name="Google Shape;312;p38"/>
          <p:cNvPicPr preferRelativeResize="0"/>
          <p:nvPr/>
        </p:nvPicPr>
        <p:blipFill>
          <a:blip r:embed="rId6">
            <a:alphaModFix/>
          </a:blip>
          <a:stretch>
            <a:fillRect/>
          </a:stretch>
        </p:blipFill>
        <p:spPr>
          <a:xfrm>
            <a:off x="5708250" y="1620227"/>
            <a:ext cx="6800850" cy="514350"/>
          </a:xfrm>
          <a:prstGeom prst="rect">
            <a:avLst/>
          </a:prstGeom>
          <a:noFill/>
          <a:ln>
            <a:noFill/>
          </a:ln>
        </p:spPr>
      </p:pic>
      <p:pic>
        <p:nvPicPr>
          <p:cNvPr id="313" name="Google Shape;313;p38"/>
          <p:cNvPicPr preferRelativeResize="0"/>
          <p:nvPr/>
        </p:nvPicPr>
        <p:blipFill>
          <a:blip r:embed="rId7">
            <a:alphaModFix/>
          </a:blip>
          <a:stretch>
            <a:fillRect/>
          </a:stretch>
        </p:blipFill>
        <p:spPr>
          <a:xfrm>
            <a:off x="2235850" y="1292061"/>
            <a:ext cx="9805674" cy="442535"/>
          </a:xfrm>
          <a:prstGeom prst="rect">
            <a:avLst/>
          </a:prstGeom>
          <a:noFill/>
          <a:ln>
            <a:noFill/>
          </a:ln>
        </p:spPr>
      </p:pic>
      <p:sp>
        <p:nvSpPr>
          <p:cNvPr id="314" name="Google Shape;314;p38"/>
          <p:cNvSpPr txBox="1"/>
          <p:nvPr/>
        </p:nvSpPr>
        <p:spPr>
          <a:xfrm>
            <a:off x="7591425" y="4980625"/>
            <a:ext cx="3601200" cy="307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800"/>
              <a:t>https://www.modernescpp.com/index.php/first-class-functions</a:t>
            </a:r>
            <a:endParaRPr b="1" sz="800"/>
          </a:p>
        </p:txBody>
      </p:sp>
      <p:sp>
        <p:nvSpPr>
          <p:cNvPr id="315" name="Google Shape;315;p38"/>
          <p:cNvSpPr txBox="1"/>
          <p:nvPr>
            <p:ph idx="1" type="body"/>
          </p:nvPr>
        </p:nvSpPr>
        <p:spPr>
          <a:xfrm>
            <a:off x="545250" y="3268375"/>
            <a:ext cx="5369700" cy="28227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t/>
            </a:r>
            <a:endParaRPr sz="2000"/>
          </a:p>
          <a:p>
            <a:pPr indent="-355600" lvl="1" marL="914400" rtl="0" algn="l">
              <a:spcBef>
                <a:spcPts val="0"/>
              </a:spcBef>
              <a:spcAft>
                <a:spcPts val="0"/>
              </a:spcAft>
              <a:buSzPts val="2000"/>
              <a:buChar char="—"/>
            </a:pPr>
            <a:r>
              <a:rPr lang="en-US" sz="2000"/>
              <a:t>… AND…</a:t>
            </a:r>
            <a:endParaRPr sz="2000"/>
          </a:p>
          <a:p>
            <a:pPr indent="-355600" lvl="1" marL="914400" rtl="0" algn="l">
              <a:spcBef>
                <a:spcPts val="0"/>
              </a:spcBef>
              <a:spcAft>
                <a:spcPts val="0"/>
              </a:spcAft>
              <a:buSzPts val="2000"/>
              <a:buChar char="—"/>
            </a:pPr>
            <a:r>
              <a:rPr lang="en-US" sz="2000"/>
              <a:t>Functional (as of C++11)</a:t>
            </a:r>
            <a:endParaRPr sz="2000"/>
          </a:p>
          <a:p>
            <a:pPr indent="-317500" lvl="0" marL="457200" rtl="0" algn="l">
              <a:spcBef>
                <a:spcPts val="0"/>
              </a:spcBef>
              <a:spcAft>
                <a:spcPts val="0"/>
              </a:spcAft>
              <a:buSzPts val="1400"/>
              <a:buChar char="•"/>
            </a:pPr>
            <a:r>
              <a:rPr lang="en-US" sz="2449"/>
              <a:t>Functions in modern C++ </a:t>
            </a:r>
            <a:br>
              <a:rPr lang="en-US" sz="2449"/>
            </a:br>
            <a:r>
              <a:rPr lang="en-US" sz="2449"/>
              <a:t>are first-class citizens</a:t>
            </a:r>
            <a:endParaRPr sz="1400"/>
          </a:p>
        </p:txBody>
      </p:sp>
      <p:sp>
        <p:nvSpPr>
          <p:cNvPr id="316" name="Google Shape;316;p38"/>
          <p:cNvSpPr txBox="1"/>
          <p:nvPr/>
        </p:nvSpPr>
        <p:spPr>
          <a:xfrm>
            <a:off x="3943125" y="4417600"/>
            <a:ext cx="853200" cy="576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2549">
                <a:solidFill>
                  <a:srgbClr val="FF0000"/>
                </a:solidFill>
              </a:rPr>
              <a:t>(ish)</a:t>
            </a:r>
            <a:endParaRPr>
              <a:solidFill>
                <a:srgbClr val="FF0000"/>
              </a:solidFill>
            </a:endParaRPr>
          </a:p>
        </p:txBody>
      </p:sp>
      <p:sp>
        <p:nvSpPr>
          <p:cNvPr id="317" name="Google Shape;317;p38"/>
          <p:cNvSpPr txBox="1"/>
          <p:nvPr>
            <p:ph idx="1" type="body"/>
          </p:nvPr>
        </p:nvSpPr>
        <p:spPr>
          <a:xfrm>
            <a:off x="545250" y="1974150"/>
            <a:ext cx="5369700" cy="1694100"/>
          </a:xfrm>
          <a:prstGeom prst="rect">
            <a:avLst/>
          </a:prstGeom>
        </p:spPr>
        <p:txBody>
          <a:bodyPr anchorCtr="0" anchor="t" bIns="0" lIns="0" spcFirstLastPara="1" rIns="0" wrap="square" tIns="0">
            <a:noAutofit/>
          </a:bodyPr>
          <a:lstStyle/>
          <a:p>
            <a:pPr indent="-384111" lvl="0" marL="457200" rtl="0" algn="l">
              <a:spcBef>
                <a:spcPts val="0"/>
              </a:spcBef>
              <a:spcAft>
                <a:spcPts val="0"/>
              </a:spcAft>
              <a:buSzPts val="2449"/>
              <a:buChar char="•"/>
            </a:pPr>
            <a:r>
              <a:rPr lang="en-US" sz="2449"/>
              <a:t>C++ is very well known to be</a:t>
            </a:r>
            <a:endParaRPr sz="2449"/>
          </a:p>
          <a:p>
            <a:pPr indent="-355600" lvl="1" marL="914400" rtl="0" algn="l">
              <a:spcBef>
                <a:spcPts val="0"/>
              </a:spcBef>
              <a:spcAft>
                <a:spcPts val="0"/>
              </a:spcAft>
              <a:buSzPts val="2000"/>
              <a:buChar char="—"/>
            </a:pPr>
            <a:r>
              <a:rPr lang="en-US" sz="2000"/>
              <a:t>Procedural</a:t>
            </a:r>
            <a:endParaRPr sz="2000"/>
          </a:p>
          <a:p>
            <a:pPr indent="-355600" lvl="1" marL="914400" rtl="0" algn="l">
              <a:spcBef>
                <a:spcPts val="0"/>
              </a:spcBef>
              <a:spcAft>
                <a:spcPts val="0"/>
              </a:spcAft>
              <a:buSzPts val="2000"/>
              <a:buChar char="—"/>
            </a:pPr>
            <a:r>
              <a:rPr lang="en-US" sz="2000"/>
              <a:t>Imperative</a:t>
            </a:r>
            <a:endParaRPr sz="2000"/>
          </a:p>
          <a:p>
            <a:pPr indent="-355600" lvl="1" marL="914400" rtl="0" algn="l">
              <a:spcBef>
                <a:spcPts val="0"/>
              </a:spcBef>
              <a:spcAft>
                <a:spcPts val="0"/>
              </a:spcAft>
              <a:buSzPts val="2000"/>
              <a:buChar char="—"/>
            </a:pPr>
            <a:r>
              <a:rPr lang="en-US" sz="2000"/>
              <a:t>OO</a:t>
            </a:r>
            <a:endParaRPr sz="2000"/>
          </a:p>
          <a:p>
            <a:pPr indent="-355600" lvl="1" marL="914400" rtl="0" algn="l">
              <a:spcBef>
                <a:spcPts val="0"/>
              </a:spcBef>
              <a:spcAft>
                <a:spcPts val="0"/>
              </a:spcAft>
              <a:buSzPts val="2000"/>
              <a:buChar char="—"/>
            </a:pPr>
            <a:r>
              <a:rPr lang="en-US" sz="2000"/>
              <a:t>Generic</a:t>
            </a:r>
            <a:endParaRPr sz="14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9"/>
                                        </p:tgtEl>
                                        <p:attrNameLst>
                                          <p:attrName>style.visibility</p:attrName>
                                        </p:attrNameLst>
                                      </p:cBhvr>
                                      <p:to>
                                        <p:strVal val="visible"/>
                                      </p:to>
                                    </p:set>
                                    <p:animEffect filter="fade" transition="in">
                                      <p:cBhvr>
                                        <p:cTn dur="1"/>
                                        <p:tgtEl>
                                          <p:spTgt spid="309"/>
                                        </p:tgtEl>
                                      </p:cBhvr>
                                    </p:animEffect>
                                  </p:childTnLst>
                                </p:cTn>
                              </p:par>
                              <p:par>
                                <p:cTn fill="hold" nodeType="withEffect" presetClass="entr" presetID="10" presetSubtype="0">
                                  <p:stCondLst>
                                    <p:cond delay="0"/>
                                  </p:stCondLst>
                                  <p:childTnLst>
                                    <p:set>
                                      <p:cBhvr>
                                        <p:cTn dur="1" fill="hold">
                                          <p:stCondLst>
                                            <p:cond delay="0"/>
                                          </p:stCondLst>
                                        </p:cTn>
                                        <p:tgtEl>
                                          <p:spTgt spid="308"/>
                                        </p:tgtEl>
                                        <p:attrNameLst>
                                          <p:attrName>style.visibility</p:attrName>
                                        </p:attrNameLst>
                                      </p:cBhvr>
                                      <p:to>
                                        <p:strVal val="visible"/>
                                      </p:to>
                                    </p:set>
                                    <p:animEffect filter="fade" transition="in">
                                      <p:cBhvr>
                                        <p:cTn dur="1"/>
                                        <p:tgtEl>
                                          <p:spTgt spid="30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0"/>
                                        </p:tgtEl>
                                        <p:attrNameLst>
                                          <p:attrName>style.visibility</p:attrName>
                                        </p:attrNameLst>
                                      </p:cBhvr>
                                      <p:to>
                                        <p:strVal val="visible"/>
                                      </p:to>
                                    </p:set>
                                    <p:animEffect filter="fade" transition="in">
                                      <p:cBhvr>
                                        <p:cTn dur="1"/>
                                        <p:tgtEl>
                                          <p:spTgt spid="31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1"/>
                                        </p:tgtEl>
                                        <p:attrNameLst>
                                          <p:attrName>style.visibility</p:attrName>
                                        </p:attrNameLst>
                                      </p:cBhvr>
                                      <p:to>
                                        <p:strVal val="visible"/>
                                      </p:to>
                                    </p:set>
                                    <p:animEffect filter="fade" transition="in">
                                      <p:cBhvr>
                                        <p:cTn dur="1"/>
                                        <p:tgtEl>
                                          <p:spTgt spid="31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2"/>
                                        </p:tgtEl>
                                        <p:attrNameLst>
                                          <p:attrName>style.visibility</p:attrName>
                                        </p:attrNameLst>
                                      </p:cBhvr>
                                      <p:to>
                                        <p:strVal val="visible"/>
                                      </p:to>
                                    </p:set>
                                    <p:animEffect filter="fade" transition="in">
                                      <p:cBhvr>
                                        <p:cTn dur="1"/>
                                        <p:tgtEl>
                                          <p:spTgt spid="31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3"/>
                                        </p:tgtEl>
                                        <p:attrNameLst>
                                          <p:attrName>style.visibility</p:attrName>
                                        </p:attrNameLst>
                                      </p:cBhvr>
                                      <p:to>
                                        <p:strVal val="visible"/>
                                      </p:to>
                                    </p:set>
                                    <p:animEffect filter="fade" transition="in">
                                      <p:cBhvr>
                                        <p:cTn dur="1"/>
                                        <p:tgtEl>
                                          <p:spTgt spid="31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2" name="Shape 322"/>
        <p:cNvGrpSpPr/>
        <p:nvPr/>
      </p:nvGrpSpPr>
      <p:grpSpPr>
        <a:xfrm>
          <a:off x="0" y="0"/>
          <a:ext cx="0" cy="0"/>
          <a:chOff x="0" y="0"/>
          <a:chExt cx="0" cy="0"/>
        </a:xfrm>
      </p:grpSpPr>
      <p:sp>
        <p:nvSpPr>
          <p:cNvPr id="323" name="Google Shape;323;p39"/>
          <p:cNvSpPr txBox="1"/>
          <p:nvPr>
            <p:ph type="title"/>
          </p:nvPr>
        </p:nvSpPr>
        <p:spPr>
          <a:xfrm>
            <a:off x="545255" y="1148919"/>
            <a:ext cx="9422700" cy="12267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US"/>
              <a:t>What is a Monad actually?</a:t>
            </a:r>
            <a:endParaRPr/>
          </a:p>
        </p:txBody>
      </p:sp>
      <p:sp>
        <p:nvSpPr>
          <p:cNvPr id="324" name="Google Shape;324;p39"/>
          <p:cNvSpPr txBox="1"/>
          <p:nvPr>
            <p:ph idx="12" type="sldNum"/>
          </p:nvPr>
        </p:nvSpPr>
        <p:spPr>
          <a:xfrm>
            <a:off x="11409045" y="6333134"/>
            <a:ext cx="731700" cy="5250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US"/>
              <a:t>‹#›</a:t>
            </a:fld>
            <a:endParaRPr/>
          </a:p>
        </p:txBody>
      </p:sp>
      <p:sp>
        <p:nvSpPr>
          <p:cNvPr id="325" name="Google Shape;325;p39"/>
          <p:cNvSpPr txBox="1"/>
          <p:nvPr>
            <p:ph idx="2" type="body"/>
          </p:nvPr>
        </p:nvSpPr>
        <p:spPr>
          <a:xfrm>
            <a:off x="548618" y="2579995"/>
            <a:ext cx="9419400" cy="25128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b="1" lang="en-US" sz="3200"/>
              <a:t>Let’s Start with </a:t>
            </a:r>
            <a:r>
              <a:rPr b="1" lang="en-US" sz="3200"/>
              <a:t>Functors</a:t>
            </a:r>
            <a:endParaRPr b="1" sz="32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25"/>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0" name="Shape 330"/>
        <p:cNvGrpSpPr/>
        <p:nvPr/>
      </p:nvGrpSpPr>
      <p:grpSpPr>
        <a:xfrm>
          <a:off x="0" y="0"/>
          <a:ext cx="0" cy="0"/>
          <a:chOff x="0" y="0"/>
          <a:chExt cx="0" cy="0"/>
        </a:xfrm>
      </p:grpSpPr>
      <p:sp>
        <p:nvSpPr>
          <p:cNvPr id="331" name="Google Shape;331;p40"/>
          <p:cNvSpPr txBox="1"/>
          <p:nvPr>
            <p:ph type="title"/>
          </p:nvPr>
        </p:nvSpPr>
        <p:spPr>
          <a:xfrm>
            <a:off x="545255" y="477708"/>
            <a:ext cx="9422700" cy="4923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US"/>
              <a:t>What’s a functor?</a:t>
            </a:r>
            <a:endParaRPr/>
          </a:p>
        </p:txBody>
      </p:sp>
      <p:pic>
        <p:nvPicPr>
          <p:cNvPr id="332" name="Google Shape;332;p40"/>
          <p:cNvPicPr preferRelativeResize="0"/>
          <p:nvPr/>
        </p:nvPicPr>
        <p:blipFill>
          <a:blip r:embed="rId3">
            <a:alphaModFix/>
          </a:blip>
          <a:stretch>
            <a:fillRect/>
          </a:stretch>
        </p:blipFill>
        <p:spPr>
          <a:xfrm>
            <a:off x="3681725" y="1523683"/>
            <a:ext cx="4743450" cy="3486150"/>
          </a:xfrm>
          <a:prstGeom prst="rect">
            <a:avLst/>
          </a:prstGeom>
          <a:noFill/>
          <a:ln>
            <a:noFill/>
          </a:ln>
        </p:spPr>
      </p:pic>
      <p:sp>
        <p:nvSpPr>
          <p:cNvPr id="333" name="Google Shape;333;p40"/>
          <p:cNvSpPr/>
          <p:nvPr/>
        </p:nvSpPr>
        <p:spPr>
          <a:xfrm>
            <a:off x="2644725" y="884600"/>
            <a:ext cx="6985500" cy="4641900"/>
          </a:xfrm>
          <a:prstGeom prst="mathMultiply">
            <a:avLst>
              <a:gd fmla="val 23520" name="adj1"/>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4" name="Google Shape;334;p40"/>
          <p:cNvSpPr txBox="1"/>
          <p:nvPr>
            <p:ph idx="12" type="sldNum"/>
          </p:nvPr>
        </p:nvSpPr>
        <p:spPr>
          <a:xfrm>
            <a:off x="11409045" y="6333134"/>
            <a:ext cx="731700" cy="5250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3"/>
                                        </p:tgtEl>
                                        <p:attrNameLst>
                                          <p:attrName>style.visibility</p:attrName>
                                        </p:attrNameLst>
                                      </p:cBhvr>
                                      <p:to>
                                        <p:strVal val="visible"/>
                                      </p:to>
                                    </p:set>
                                    <p:animEffect filter="fade" transition="in">
                                      <p:cBhvr>
                                        <p:cTn dur="1000"/>
                                        <p:tgtEl>
                                          <p:spTgt spid="33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9" name="Shape 339"/>
        <p:cNvGrpSpPr/>
        <p:nvPr/>
      </p:nvGrpSpPr>
      <p:grpSpPr>
        <a:xfrm>
          <a:off x="0" y="0"/>
          <a:ext cx="0" cy="0"/>
          <a:chOff x="0" y="0"/>
          <a:chExt cx="0" cy="0"/>
        </a:xfrm>
      </p:grpSpPr>
      <p:sp>
        <p:nvSpPr>
          <p:cNvPr id="340" name="Google Shape;340;p41"/>
          <p:cNvSpPr txBox="1"/>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p>
            <a:pPr indent="0" lvl="0" marL="0" rtl="0" algn="r">
              <a:spcBef>
                <a:spcPts val="0"/>
              </a:spcBef>
              <a:spcAft>
                <a:spcPts val="0"/>
              </a:spcAft>
              <a:buNone/>
            </a:pPr>
            <a:r>
              <a:t/>
            </a:r>
            <a:endParaRPr sz="1000">
              <a:solidFill>
                <a:srgbClr val="FFFFFF"/>
              </a:solidFill>
              <a:latin typeface="Roboto"/>
              <a:ea typeface="Roboto"/>
              <a:cs typeface="Roboto"/>
              <a:sym typeface="Roboto"/>
            </a:endParaRPr>
          </a:p>
        </p:txBody>
      </p:sp>
      <p:sp>
        <p:nvSpPr>
          <p:cNvPr id="341" name="Google Shape;341;p41"/>
          <p:cNvSpPr txBox="1"/>
          <p:nvPr/>
        </p:nvSpPr>
        <p:spPr>
          <a:xfrm>
            <a:off x="1808250" y="4007750"/>
            <a:ext cx="8575500" cy="1246500"/>
          </a:xfrm>
          <a:prstGeom prst="rect">
            <a:avLst/>
          </a:prstGeom>
          <a:solidFill>
            <a:srgbClr val="FFFFFF"/>
          </a:solidFill>
          <a:ln>
            <a:noFill/>
          </a:ln>
          <a:effectLst>
            <a:outerShdw blurRad="57150" rotWithShape="0" algn="bl" dir="5400000" dist="19050">
              <a:srgbClr val="000000">
                <a:alpha val="50000"/>
              </a:srgbClr>
            </a:outerShdw>
          </a:effectLst>
        </p:spPr>
        <p:txBody>
          <a:bodyPr anchorCtr="0" anchor="t" bIns="91425" lIns="91425" spcFirstLastPara="1" rIns="91425" wrap="square" tIns="91425">
            <a:noAutofit/>
          </a:bodyPr>
          <a:lstStyle/>
          <a:p>
            <a:pPr indent="0" lvl="0" marL="0" rtl="0" algn="l">
              <a:lnSpc>
                <a:spcPct val="135714"/>
              </a:lnSpc>
              <a:spcBef>
                <a:spcPts val="0"/>
              </a:spcBef>
              <a:spcAft>
                <a:spcPts val="0"/>
              </a:spcAft>
              <a:buNone/>
            </a:pPr>
            <a:r>
              <a:rPr b="1" lang="en-US" sz="1800">
                <a:highlight>
                  <a:srgbClr val="FFFFFE"/>
                </a:highlight>
                <a:latin typeface="Courier New"/>
                <a:ea typeface="Courier New"/>
                <a:cs typeface="Courier New"/>
                <a:sym typeface="Courier New"/>
              </a:rPr>
              <a:t>Functor&lt;A&gt;</a:t>
            </a:r>
            <a:endParaRPr b="1" sz="1800">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None/>
            </a:pPr>
            <a:r>
              <a:rPr b="1" lang="en-US" sz="1800">
                <a:highlight>
                  <a:srgbClr val="FFFFFE"/>
                </a:highlight>
                <a:latin typeface="Courier New"/>
                <a:ea typeface="Courier New"/>
                <a:cs typeface="Courier New"/>
                <a:sym typeface="Courier New"/>
              </a:rPr>
              <a:t>    </a:t>
            </a:r>
            <a:r>
              <a:rPr b="1" lang="en-US" sz="1800">
                <a:solidFill>
                  <a:srgbClr val="008000"/>
                </a:solidFill>
                <a:highlight>
                  <a:srgbClr val="FFFFFE"/>
                </a:highlight>
                <a:latin typeface="Courier New"/>
                <a:ea typeface="Courier New"/>
                <a:cs typeface="Courier New"/>
                <a:sym typeface="Courier New"/>
              </a:rPr>
              <a:t>// aka map, fmap, etc.</a:t>
            </a:r>
            <a:endParaRPr b="1" sz="1800">
              <a:solidFill>
                <a:srgbClr val="008000"/>
              </a:solidFill>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None/>
            </a:pPr>
            <a:r>
              <a:rPr b="1" lang="en-US" sz="1800">
                <a:highlight>
                  <a:srgbClr val="FFFFFE"/>
                </a:highlight>
                <a:latin typeface="Courier New"/>
                <a:ea typeface="Courier New"/>
                <a:cs typeface="Courier New"/>
                <a:sym typeface="Courier New"/>
              </a:rPr>
              <a:t>    transform :: (A -&gt; B) -&gt; Functor&lt;B&gt;</a:t>
            </a:r>
            <a:endParaRPr b="1" sz="1800">
              <a:highlight>
                <a:srgbClr val="FFFFFE"/>
              </a:highlight>
              <a:latin typeface="Courier New"/>
              <a:ea typeface="Courier New"/>
              <a:cs typeface="Courier New"/>
              <a:sym typeface="Courier New"/>
            </a:endParaRPr>
          </a:p>
          <a:p>
            <a:pPr indent="0" lvl="0" marL="0" rtl="0" algn="l">
              <a:lnSpc>
                <a:spcPct val="115000"/>
              </a:lnSpc>
              <a:spcBef>
                <a:spcPts val="0"/>
              </a:spcBef>
              <a:spcAft>
                <a:spcPts val="1200"/>
              </a:spcAft>
              <a:buNone/>
            </a:pPr>
            <a:r>
              <a:t/>
            </a:r>
            <a:endParaRPr b="1" sz="1800">
              <a:solidFill>
                <a:srgbClr val="0000FF"/>
              </a:solidFill>
              <a:highlight>
                <a:srgbClr val="FFFFFE"/>
              </a:highlight>
              <a:latin typeface="Courier New"/>
              <a:ea typeface="Courier New"/>
              <a:cs typeface="Courier New"/>
              <a:sym typeface="Courier New"/>
            </a:endParaRPr>
          </a:p>
        </p:txBody>
      </p:sp>
      <p:sp>
        <p:nvSpPr>
          <p:cNvPr id="342" name="Google Shape;342;p41"/>
          <p:cNvSpPr txBox="1"/>
          <p:nvPr>
            <p:ph idx="12" type="sldNum"/>
          </p:nvPr>
        </p:nvSpPr>
        <p:spPr>
          <a:xfrm>
            <a:off x="11409045" y="6333134"/>
            <a:ext cx="731700" cy="5250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US"/>
              <a:t>‹#›</a:t>
            </a:fld>
            <a:endParaRPr/>
          </a:p>
        </p:txBody>
      </p:sp>
      <p:sp>
        <p:nvSpPr>
          <p:cNvPr id="343" name="Google Shape;343;p41"/>
          <p:cNvSpPr txBox="1"/>
          <p:nvPr>
            <p:ph idx="1" type="body"/>
          </p:nvPr>
        </p:nvSpPr>
        <p:spPr>
          <a:xfrm>
            <a:off x="548618" y="1631493"/>
            <a:ext cx="9419400" cy="4251600"/>
          </a:xfrm>
          <a:prstGeom prst="rect">
            <a:avLst/>
          </a:prstGeom>
        </p:spPr>
        <p:txBody>
          <a:bodyPr anchorCtr="0" anchor="t" bIns="0" lIns="0" spcFirstLastPara="1" rIns="0" wrap="square" tIns="0">
            <a:noAutofit/>
          </a:bodyPr>
          <a:lstStyle/>
          <a:p>
            <a:pPr indent="-384111" lvl="0" marL="457200" rtl="0" algn="l">
              <a:spcBef>
                <a:spcPts val="0"/>
              </a:spcBef>
              <a:spcAft>
                <a:spcPts val="0"/>
              </a:spcAft>
              <a:buSzPts val="2449"/>
              <a:buChar char="•"/>
            </a:pPr>
            <a:r>
              <a:rPr lang="en-US" sz="2449"/>
              <a:t>given a type A, the ability to instantiate an instance of F&lt;A&gt; from an instance of A. In C++ terms: a constructor.</a:t>
            </a:r>
            <a:endParaRPr sz="2449"/>
          </a:p>
          <a:p>
            <a:pPr indent="-384111" lvl="0" marL="457200" rtl="0" algn="l">
              <a:spcBef>
                <a:spcPts val="0"/>
              </a:spcBef>
              <a:spcAft>
                <a:spcPts val="0"/>
              </a:spcAft>
              <a:buSzPts val="2449"/>
              <a:buChar char="•"/>
            </a:pPr>
            <a:r>
              <a:rPr lang="en-US" sz="2449"/>
              <a:t>The following operation, commonly called map, fmap or </a:t>
            </a:r>
            <a:r>
              <a:rPr lang="en-US" sz="2449">
                <a:solidFill>
                  <a:srgbClr val="93C47D"/>
                </a:solidFill>
              </a:rPr>
              <a:t>transform</a:t>
            </a:r>
            <a:r>
              <a:rPr lang="en-US" sz="2449"/>
              <a:t>. Given an instance of F&lt;A&gt; and a function from A to B produce an instance of F&lt;B&gt;.</a:t>
            </a:r>
            <a:endParaRPr sz="2449"/>
          </a:p>
          <a:p>
            <a:pPr indent="-384111" lvl="0" marL="457200" rtl="0" algn="l">
              <a:spcBef>
                <a:spcPts val="0"/>
              </a:spcBef>
              <a:spcAft>
                <a:spcPts val="0"/>
              </a:spcAft>
              <a:buSzPts val="2449"/>
              <a:buChar char="•"/>
            </a:pPr>
            <a:r>
              <a:rPr lang="en-US" sz="2449"/>
              <a:t>A concept from category value theory</a:t>
            </a:r>
            <a:endParaRPr sz="2449"/>
          </a:p>
        </p:txBody>
      </p:sp>
      <p:sp>
        <p:nvSpPr>
          <p:cNvPr id="344" name="Google Shape;344;p41"/>
          <p:cNvSpPr txBox="1"/>
          <p:nvPr>
            <p:ph idx="1" type="body"/>
          </p:nvPr>
        </p:nvSpPr>
        <p:spPr>
          <a:xfrm>
            <a:off x="548640" y="1170432"/>
            <a:ext cx="9419400" cy="2799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US" sz="2449"/>
              <a:t>Any type F that provides the following two operations:</a:t>
            </a:r>
            <a:endParaRPr sz="2449"/>
          </a:p>
        </p:txBody>
      </p:sp>
      <p:sp>
        <p:nvSpPr>
          <p:cNvPr id="345" name="Google Shape;345;p41"/>
          <p:cNvSpPr txBox="1"/>
          <p:nvPr>
            <p:ph type="title"/>
          </p:nvPr>
        </p:nvSpPr>
        <p:spPr>
          <a:xfrm>
            <a:off x="545255" y="477708"/>
            <a:ext cx="9422700" cy="4923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US" sz="3000"/>
              <a:t>Let’s be (semi-) formal</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0" name="Shape 350"/>
        <p:cNvGrpSpPr/>
        <p:nvPr/>
      </p:nvGrpSpPr>
      <p:grpSpPr>
        <a:xfrm>
          <a:off x="0" y="0"/>
          <a:ext cx="0" cy="0"/>
          <a:chOff x="0" y="0"/>
          <a:chExt cx="0" cy="0"/>
        </a:xfrm>
      </p:grpSpPr>
      <p:sp>
        <p:nvSpPr>
          <p:cNvPr id="351" name="Google Shape;351;p42"/>
          <p:cNvSpPr txBox="1"/>
          <p:nvPr>
            <p:ph type="title"/>
          </p:nvPr>
        </p:nvSpPr>
        <p:spPr>
          <a:xfrm>
            <a:off x="545255" y="477708"/>
            <a:ext cx="9422700" cy="4923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US"/>
              <a:t>C++ - IFIED</a:t>
            </a:r>
            <a:endParaRPr/>
          </a:p>
        </p:txBody>
      </p:sp>
      <p:sp>
        <p:nvSpPr>
          <p:cNvPr id="352" name="Google Shape;352;p42"/>
          <p:cNvSpPr txBox="1"/>
          <p:nvPr>
            <p:ph idx="12" type="sldNum"/>
          </p:nvPr>
        </p:nvSpPr>
        <p:spPr>
          <a:xfrm>
            <a:off x="11409045" y="6333134"/>
            <a:ext cx="731700" cy="5250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US"/>
              <a:t>‹#›</a:t>
            </a:fld>
            <a:endParaRPr/>
          </a:p>
        </p:txBody>
      </p:sp>
      <p:sp>
        <p:nvSpPr>
          <p:cNvPr id="353" name="Google Shape;353;p42"/>
          <p:cNvSpPr txBox="1"/>
          <p:nvPr>
            <p:ph idx="1" type="body"/>
          </p:nvPr>
        </p:nvSpPr>
        <p:spPr>
          <a:xfrm>
            <a:off x="1479188" y="1693150"/>
            <a:ext cx="9147600" cy="1735800"/>
          </a:xfrm>
          <a:prstGeom prst="rect">
            <a:avLst/>
          </a:prstGeom>
          <a:solidFill>
            <a:schemeClr val="lt1"/>
          </a:solidFill>
          <a:ln cap="flat" cmpd="sng" w="9525">
            <a:solidFill>
              <a:schemeClr val="lt1"/>
            </a:solidFill>
            <a:prstDash val="solid"/>
            <a:round/>
            <a:headEnd len="sm" w="sm" type="none"/>
            <a:tailEnd len="sm" w="sm" type="none"/>
          </a:ln>
        </p:spPr>
        <p:txBody>
          <a:bodyPr anchorCtr="0" anchor="t" bIns="91425" lIns="45700" spcFirstLastPara="1" rIns="91425" wrap="square" tIns="0">
            <a:noAutofit/>
          </a:bodyPr>
          <a:lstStyle/>
          <a:p>
            <a:pPr indent="0" lvl="0" marL="0" rtl="0" algn="l">
              <a:lnSpc>
                <a:spcPct val="135714"/>
              </a:lnSpc>
              <a:spcBef>
                <a:spcPts val="0"/>
              </a:spcBef>
              <a:spcAft>
                <a:spcPts val="0"/>
              </a:spcAft>
              <a:buClr>
                <a:schemeClr val="dk1"/>
              </a:buClr>
              <a:buSzPts val="1100"/>
              <a:buFont typeface="Arial"/>
              <a:buNone/>
            </a:pPr>
            <a:r>
              <a:rPr b="1" lang="en-US" sz="1400">
                <a:solidFill>
                  <a:srgbClr val="0000FF"/>
                </a:solidFill>
                <a:highlight>
                  <a:srgbClr val="FFFFFE"/>
                </a:highlight>
                <a:latin typeface="Courier New"/>
                <a:ea typeface="Courier New"/>
                <a:cs typeface="Courier New"/>
                <a:sym typeface="Courier New"/>
              </a:rPr>
              <a:t>template</a:t>
            </a:r>
            <a:r>
              <a:rPr b="1" lang="en-US" sz="1400">
                <a:solidFill>
                  <a:schemeClr val="dk1"/>
                </a:solidFill>
                <a:highlight>
                  <a:srgbClr val="FFFFFE"/>
                </a:highlight>
                <a:latin typeface="Courier New"/>
                <a:ea typeface="Courier New"/>
                <a:cs typeface="Courier New"/>
                <a:sym typeface="Courier New"/>
              </a:rPr>
              <a:t>&lt;</a:t>
            </a:r>
            <a:r>
              <a:rPr b="1" lang="en-US" sz="1400">
                <a:solidFill>
                  <a:srgbClr val="0000FF"/>
                </a:solidFill>
                <a:highlight>
                  <a:srgbClr val="FFFFFE"/>
                </a:highlight>
                <a:latin typeface="Courier New"/>
                <a:ea typeface="Courier New"/>
                <a:cs typeface="Courier New"/>
                <a:sym typeface="Courier New"/>
              </a:rPr>
              <a:t>typename</a:t>
            </a:r>
            <a:r>
              <a:rPr b="1" lang="en-US" sz="1400">
                <a:solidFill>
                  <a:schemeClr val="dk1"/>
                </a:solidFill>
                <a:highlight>
                  <a:srgbClr val="FFFFFE"/>
                </a:highlight>
                <a:latin typeface="Courier New"/>
                <a:ea typeface="Courier New"/>
                <a:cs typeface="Courier New"/>
                <a:sym typeface="Courier New"/>
              </a:rPr>
              <a:t> A&gt;</a:t>
            </a:r>
            <a:endParaRPr b="1" sz="1400">
              <a:solidFill>
                <a:schemeClr val="dk1"/>
              </a:solidFill>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Clr>
                <a:schemeClr val="dk1"/>
              </a:buClr>
              <a:buSzPts val="1100"/>
              <a:buFont typeface="Arial"/>
              <a:buNone/>
            </a:pPr>
            <a:r>
              <a:rPr b="1" lang="en-US" sz="1400">
                <a:solidFill>
                  <a:srgbClr val="0000FF"/>
                </a:solidFill>
                <a:highlight>
                  <a:srgbClr val="FFFFFE"/>
                </a:highlight>
                <a:latin typeface="Courier New"/>
                <a:ea typeface="Courier New"/>
                <a:cs typeface="Courier New"/>
                <a:sym typeface="Courier New"/>
              </a:rPr>
              <a:t>struct</a:t>
            </a:r>
            <a:r>
              <a:rPr b="1" lang="en-US" sz="1400">
                <a:solidFill>
                  <a:schemeClr val="dk1"/>
                </a:solidFill>
                <a:highlight>
                  <a:srgbClr val="FFFFFE"/>
                </a:highlight>
                <a:latin typeface="Courier New"/>
                <a:ea typeface="Courier New"/>
                <a:cs typeface="Courier New"/>
                <a:sym typeface="Courier New"/>
              </a:rPr>
              <a:t> Functor </a:t>
            </a:r>
            <a:endParaRPr b="1" sz="1400">
              <a:solidFill>
                <a:schemeClr val="dk1"/>
              </a:solidFill>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Clr>
                <a:schemeClr val="dk1"/>
              </a:buClr>
              <a:buSzPts val="1100"/>
              <a:buFont typeface="Arial"/>
              <a:buNone/>
            </a:pPr>
            <a:r>
              <a:rPr b="1" lang="en-US" sz="1400">
                <a:solidFill>
                  <a:schemeClr val="dk1"/>
                </a:solidFill>
                <a:highlight>
                  <a:srgbClr val="FFFFFE"/>
                </a:highlight>
                <a:latin typeface="Courier New"/>
                <a:ea typeface="Courier New"/>
                <a:cs typeface="Courier New"/>
                <a:sym typeface="Courier New"/>
              </a:rPr>
              <a:t>{</a:t>
            </a:r>
            <a:endParaRPr b="1" sz="1400">
              <a:solidFill>
                <a:schemeClr val="dk1"/>
              </a:solidFill>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Clr>
                <a:schemeClr val="dk1"/>
              </a:buClr>
              <a:buSzPts val="1100"/>
              <a:buFont typeface="Arial"/>
              <a:buNone/>
            </a:pPr>
            <a:r>
              <a:rPr b="1" lang="en-US" sz="1400">
                <a:solidFill>
                  <a:schemeClr val="dk1"/>
                </a:solidFill>
                <a:highlight>
                  <a:srgbClr val="FFFFFE"/>
                </a:highlight>
                <a:latin typeface="Courier New"/>
                <a:ea typeface="Courier New"/>
                <a:cs typeface="Courier New"/>
                <a:sym typeface="Courier New"/>
              </a:rPr>
              <a:t>    </a:t>
            </a:r>
            <a:r>
              <a:rPr b="1" lang="en-US" sz="1400">
                <a:solidFill>
                  <a:srgbClr val="0000FF"/>
                </a:solidFill>
                <a:highlight>
                  <a:srgbClr val="FFFFFE"/>
                </a:highlight>
                <a:latin typeface="Courier New"/>
                <a:ea typeface="Courier New"/>
                <a:cs typeface="Courier New"/>
                <a:sym typeface="Courier New"/>
              </a:rPr>
              <a:t>template</a:t>
            </a:r>
            <a:r>
              <a:rPr b="1" lang="en-US" sz="1400">
                <a:solidFill>
                  <a:schemeClr val="dk1"/>
                </a:solidFill>
                <a:highlight>
                  <a:srgbClr val="FFFFFE"/>
                </a:highlight>
                <a:latin typeface="Courier New"/>
                <a:ea typeface="Courier New"/>
                <a:cs typeface="Courier New"/>
                <a:sym typeface="Courier New"/>
              </a:rPr>
              <a:t> &lt;</a:t>
            </a:r>
            <a:r>
              <a:rPr b="1" lang="en-US" sz="1400">
                <a:solidFill>
                  <a:srgbClr val="0000FF"/>
                </a:solidFill>
                <a:highlight>
                  <a:srgbClr val="FFFFFE"/>
                </a:highlight>
                <a:latin typeface="Courier New"/>
                <a:ea typeface="Courier New"/>
                <a:cs typeface="Courier New"/>
                <a:sym typeface="Courier New"/>
              </a:rPr>
              <a:t>typename</a:t>
            </a:r>
            <a:r>
              <a:rPr b="1" lang="en-US" sz="1400">
                <a:solidFill>
                  <a:schemeClr val="dk1"/>
                </a:solidFill>
                <a:highlight>
                  <a:srgbClr val="FFFFFE"/>
                </a:highlight>
                <a:latin typeface="Courier New"/>
                <a:ea typeface="Courier New"/>
                <a:cs typeface="Courier New"/>
                <a:sym typeface="Courier New"/>
              </a:rPr>
              <a:t> B&gt;</a:t>
            </a:r>
            <a:endParaRPr b="1" sz="1400">
              <a:solidFill>
                <a:schemeClr val="dk1"/>
              </a:solidFill>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Clr>
                <a:schemeClr val="dk1"/>
              </a:buClr>
              <a:buSzPts val="1100"/>
              <a:buFont typeface="Arial"/>
              <a:buNone/>
            </a:pPr>
            <a:r>
              <a:rPr b="1" lang="en-US" sz="1400">
                <a:solidFill>
                  <a:schemeClr val="dk1"/>
                </a:solidFill>
                <a:highlight>
                  <a:srgbClr val="FFFFFE"/>
                </a:highlight>
                <a:latin typeface="Courier New"/>
                <a:ea typeface="Courier New"/>
                <a:cs typeface="Courier New"/>
                <a:sym typeface="Courier New"/>
              </a:rPr>
              <a:t>    Functor&lt;B&gt; transform(std::function&lt;B(A)&gt;);</a:t>
            </a:r>
            <a:endParaRPr b="1" sz="1400">
              <a:solidFill>
                <a:schemeClr val="dk1"/>
              </a:solidFill>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Clr>
                <a:schemeClr val="dk1"/>
              </a:buClr>
              <a:buSzPts val="1100"/>
              <a:buFont typeface="Arial"/>
              <a:buNone/>
            </a:pPr>
            <a:r>
              <a:rPr b="1" lang="en-US" sz="1400">
                <a:solidFill>
                  <a:schemeClr val="dk1"/>
                </a:solidFill>
                <a:highlight>
                  <a:srgbClr val="FFFFFE"/>
                </a:highlight>
                <a:latin typeface="Courier New"/>
                <a:ea typeface="Courier New"/>
                <a:cs typeface="Courier New"/>
                <a:sym typeface="Courier New"/>
              </a:rPr>
              <a:t>};</a:t>
            </a:r>
            <a:endParaRPr b="1" sz="1050">
              <a:solidFill>
                <a:srgbClr val="098658"/>
              </a:solidFill>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Clr>
                <a:schemeClr val="dk1"/>
              </a:buClr>
              <a:buSzPts val="1100"/>
              <a:buFont typeface="Arial"/>
              <a:buNone/>
            </a:pPr>
            <a:r>
              <a:t/>
            </a:r>
            <a:endParaRPr b="1" sz="1050">
              <a:solidFill>
                <a:schemeClr val="dk1"/>
              </a:solidFill>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Clr>
                <a:schemeClr val="dk1"/>
              </a:buClr>
              <a:buSzPts val="1100"/>
              <a:buFont typeface="Arial"/>
              <a:buNone/>
            </a:pPr>
            <a:r>
              <a:t/>
            </a:r>
            <a:endParaRPr b="1" sz="1050">
              <a:solidFill>
                <a:schemeClr val="dk1"/>
              </a:solidFill>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Clr>
                <a:schemeClr val="dk1"/>
              </a:buClr>
              <a:buSzPts val="1100"/>
              <a:buFont typeface="Arial"/>
              <a:buNone/>
            </a:pPr>
            <a:r>
              <a:t/>
            </a:r>
            <a:endParaRPr b="1" sz="1050">
              <a:solidFill>
                <a:schemeClr val="dk1"/>
              </a:solidFill>
              <a:highlight>
                <a:srgbClr val="FFFFFE"/>
              </a:highlight>
              <a:latin typeface="Courier New"/>
              <a:ea typeface="Courier New"/>
              <a:cs typeface="Courier New"/>
              <a:sym typeface="Courier New"/>
            </a:endParaRPr>
          </a:p>
          <a:p>
            <a:pPr indent="0" lvl="0" marL="45720" rtl="0" algn="l">
              <a:lnSpc>
                <a:spcPct val="135714"/>
              </a:lnSpc>
              <a:spcBef>
                <a:spcPts val="0"/>
              </a:spcBef>
              <a:spcAft>
                <a:spcPts val="0"/>
              </a:spcAft>
              <a:buClr>
                <a:schemeClr val="dk1"/>
              </a:buClr>
              <a:buSzPts val="1100"/>
              <a:buFont typeface="Arial"/>
              <a:buNone/>
            </a:pPr>
            <a:r>
              <a:t/>
            </a:r>
            <a:endParaRPr b="1" sz="1050">
              <a:solidFill>
                <a:srgbClr val="008000"/>
              </a:solidFill>
              <a:highlight>
                <a:srgbClr val="FFFFFE"/>
              </a:highlight>
              <a:latin typeface="Courier New"/>
              <a:ea typeface="Courier New"/>
              <a:cs typeface="Courier New"/>
              <a:sym typeface="Courier New"/>
            </a:endParaRPr>
          </a:p>
          <a:p>
            <a:pPr indent="0" lvl="0" marL="45720" rtl="0" algn="l">
              <a:lnSpc>
                <a:spcPct val="115000"/>
              </a:lnSpc>
              <a:spcBef>
                <a:spcPts val="0"/>
              </a:spcBef>
              <a:spcAft>
                <a:spcPts val="0"/>
              </a:spcAft>
              <a:buClr>
                <a:schemeClr val="dk1"/>
              </a:buClr>
              <a:buSzPts val="1100"/>
              <a:buFont typeface="Arial"/>
              <a:buNone/>
            </a:pPr>
            <a:r>
              <a:t/>
            </a:r>
            <a:endParaRPr b="1" sz="1050">
              <a:solidFill>
                <a:srgbClr val="008000"/>
              </a:solidFill>
              <a:highlight>
                <a:srgbClr val="FFFFFE"/>
              </a:highlight>
              <a:latin typeface="Courier New"/>
              <a:ea typeface="Courier New"/>
              <a:cs typeface="Courier New"/>
              <a:sym typeface="Courier New"/>
            </a:endParaRPr>
          </a:p>
        </p:txBody>
      </p:sp>
      <p:sp>
        <p:nvSpPr>
          <p:cNvPr id="354" name="Google Shape;354;p42"/>
          <p:cNvSpPr txBox="1"/>
          <p:nvPr>
            <p:ph idx="1" type="body"/>
          </p:nvPr>
        </p:nvSpPr>
        <p:spPr>
          <a:xfrm>
            <a:off x="3059700" y="3546300"/>
            <a:ext cx="6072600" cy="4923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US" sz="2449"/>
              <a:t>transform can also be defined externally</a:t>
            </a:r>
            <a:endParaRPr sz="2449"/>
          </a:p>
        </p:txBody>
      </p:sp>
      <p:sp>
        <p:nvSpPr>
          <p:cNvPr id="355" name="Google Shape;355;p42"/>
          <p:cNvSpPr txBox="1"/>
          <p:nvPr>
            <p:ph idx="1" type="body"/>
          </p:nvPr>
        </p:nvSpPr>
        <p:spPr>
          <a:xfrm>
            <a:off x="1565213" y="4343400"/>
            <a:ext cx="9147600" cy="619500"/>
          </a:xfrm>
          <a:prstGeom prst="rect">
            <a:avLst/>
          </a:prstGeom>
          <a:solidFill>
            <a:schemeClr val="lt1"/>
          </a:solidFill>
          <a:ln cap="flat" cmpd="sng" w="9525">
            <a:solidFill>
              <a:schemeClr val="lt1"/>
            </a:solidFill>
            <a:prstDash val="solid"/>
            <a:round/>
            <a:headEnd len="sm" w="sm" type="none"/>
            <a:tailEnd len="sm" w="sm" type="none"/>
          </a:ln>
        </p:spPr>
        <p:txBody>
          <a:bodyPr anchorCtr="0" anchor="t" bIns="91425" lIns="45700" spcFirstLastPara="1" rIns="91425" wrap="square" tIns="0">
            <a:noAutofit/>
          </a:bodyPr>
          <a:lstStyle/>
          <a:p>
            <a:pPr indent="0" lvl="0" marL="0" rtl="0" algn="l">
              <a:lnSpc>
                <a:spcPct val="135714"/>
              </a:lnSpc>
              <a:spcBef>
                <a:spcPts val="0"/>
              </a:spcBef>
              <a:spcAft>
                <a:spcPts val="0"/>
              </a:spcAft>
              <a:buClr>
                <a:schemeClr val="dk1"/>
              </a:buClr>
              <a:buSzPts val="1100"/>
              <a:buFont typeface="Arial"/>
              <a:buNone/>
            </a:pPr>
            <a:r>
              <a:rPr b="1" lang="en-US" sz="1400">
                <a:solidFill>
                  <a:srgbClr val="0000FF"/>
                </a:solidFill>
                <a:highlight>
                  <a:srgbClr val="FFFFFE"/>
                </a:highlight>
                <a:latin typeface="Courier New"/>
                <a:ea typeface="Courier New"/>
                <a:cs typeface="Courier New"/>
                <a:sym typeface="Courier New"/>
              </a:rPr>
              <a:t>template</a:t>
            </a:r>
            <a:r>
              <a:rPr b="1" lang="en-US" sz="1400">
                <a:solidFill>
                  <a:schemeClr val="dk1"/>
                </a:solidFill>
                <a:highlight>
                  <a:srgbClr val="FFFFFE"/>
                </a:highlight>
                <a:latin typeface="Courier New"/>
                <a:ea typeface="Courier New"/>
                <a:cs typeface="Courier New"/>
                <a:sym typeface="Courier New"/>
              </a:rPr>
              <a:t> &lt;</a:t>
            </a:r>
            <a:r>
              <a:rPr b="1" lang="en-US" sz="1400">
                <a:solidFill>
                  <a:srgbClr val="0000FF"/>
                </a:solidFill>
                <a:highlight>
                  <a:srgbClr val="FFFFFE"/>
                </a:highlight>
                <a:latin typeface="Courier New"/>
                <a:ea typeface="Courier New"/>
                <a:cs typeface="Courier New"/>
                <a:sym typeface="Courier New"/>
              </a:rPr>
              <a:t>typename</a:t>
            </a:r>
            <a:r>
              <a:rPr b="1" lang="en-US" sz="1400">
                <a:solidFill>
                  <a:schemeClr val="dk1"/>
                </a:solidFill>
                <a:highlight>
                  <a:srgbClr val="FFFFFE"/>
                </a:highlight>
                <a:latin typeface="Courier New"/>
                <a:ea typeface="Courier New"/>
                <a:cs typeface="Courier New"/>
                <a:sym typeface="Courier New"/>
              </a:rPr>
              <a:t> A, </a:t>
            </a:r>
            <a:r>
              <a:rPr b="1" lang="en-US" sz="1400">
                <a:solidFill>
                  <a:srgbClr val="0000FF"/>
                </a:solidFill>
                <a:highlight>
                  <a:srgbClr val="FFFFFE"/>
                </a:highlight>
                <a:latin typeface="Courier New"/>
                <a:ea typeface="Courier New"/>
                <a:cs typeface="Courier New"/>
                <a:sym typeface="Courier New"/>
              </a:rPr>
              <a:t>typename</a:t>
            </a:r>
            <a:r>
              <a:rPr b="1" lang="en-US" sz="1400">
                <a:solidFill>
                  <a:schemeClr val="dk1"/>
                </a:solidFill>
                <a:highlight>
                  <a:srgbClr val="FFFFFE"/>
                </a:highlight>
                <a:latin typeface="Courier New"/>
                <a:ea typeface="Courier New"/>
                <a:cs typeface="Courier New"/>
                <a:sym typeface="Courier New"/>
              </a:rPr>
              <a:t> B&gt;</a:t>
            </a:r>
            <a:endParaRPr b="1" sz="1400">
              <a:solidFill>
                <a:schemeClr val="dk1"/>
              </a:solidFill>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Clr>
                <a:schemeClr val="dk1"/>
              </a:buClr>
              <a:buSzPts val="1100"/>
              <a:buFont typeface="Arial"/>
              <a:buNone/>
            </a:pPr>
            <a:r>
              <a:rPr b="1" lang="en-US" sz="1400">
                <a:solidFill>
                  <a:schemeClr val="dk1"/>
                </a:solidFill>
                <a:highlight>
                  <a:srgbClr val="FFFFFE"/>
                </a:highlight>
                <a:latin typeface="Courier New"/>
                <a:ea typeface="Courier New"/>
                <a:cs typeface="Courier New"/>
                <a:sym typeface="Courier New"/>
              </a:rPr>
              <a:t>Functor&lt;B&gt; transform(Functor&lt;A&gt;, std::function&lt;B(A)&gt;);</a:t>
            </a:r>
            <a:endParaRPr b="1" sz="1400">
              <a:solidFill>
                <a:schemeClr val="dk1"/>
              </a:solidFill>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Clr>
                <a:schemeClr val="dk1"/>
              </a:buClr>
              <a:buSzPts val="1100"/>
              <a:buFont typeface="Arial"/>
              <a:buNone/>
            </a:pPr>
            <a:r>
              <a:t/>
            </a:r>
            <a:endParaRPr b="1" sz="1400">
              <a:solidFill>
                <a:srgbClr val="0000FF"/>
              </a:solidFill>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Clr>
                <a:schemeClr val="dk1"/>
              </a:buClr>
              <a:buSzPts val="1100"/>
              <a:buFont typeface="Arial"/>
              <a:buNone/>
            </a:pPr>
            <a:r>
              <a:t/>
            </a:r>
            <a:endParaRPr b="1" sz="1050">
              <a:solidFill>
                <a:schemeClr val="dk1"/>
              </a:solidFill>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Clr>
                <a:schemeClr val="dk1"/>
              </a:buClr>
              <a:buSzPts val="1100"/>
              <a:buFont typeface="Arial"/>
              <a:buNone/>
            </a:pPr>
            <a:r>
              <a:t/>
            </a:r>
            <a:endParaRPr b="1" sz="1050">
              <a:solidFill>
                <a:schemeClr val="dk1"/>
              </a:solidFill>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Clr>
                <a:schemeClr val="dk1"/>
              </a:buClr>
              <a:buSzPts val="1100"/>
              <a:buFont typeface="Arial"/>
              <a:buNone/>
            </a:pPr>
            <a:r>
              <a:t/>
            </a:r>
            <a:endParaRPr b="1" sz="1050">
              <a:solidFill>
                <a:schemeClr val="dk1"/>
              </a:solidFill>
              <a:highlight>
                <a:srgbClr val="FFFFFE"/>
              </a:highlight>
              <a:latin typeface="Courier New"/>
              <a:ea typeface="Courier New"/>
              <a:cs typeface="Courier New"/>
              <a:sym typeface="Courier New"/>
            </a:endParaRPr>
          </a:p>
          <a:p>
            <a:pPr indent="0" lvl="0" marL="45720" rtl="0" algn="l">
              <a:lnSpc>
                <a:spcPct val="135714"/>
              </a:lnSpc>
              <a:spcBef>
                <a:spcPts val="0"/>
              </a:spcBef>
              <a:spcAft>
                <a:spcPts val="0"/>
              </a:spcAft>
              <a:buClr>
                <a:schemeClr val="dk1"/>
              </a:buClr>
              <a:buSzPts val="1100"/>
              <a:buFont typeface="Arial"/>
              <a:buNone/>
            </a:pPr>
            <a:r>
              <a:t/>
            </a:r>
            <a:endParaRPr b="1" sz="1050">
              <a:solidFill>
                <a:srgbClr val="008000"/>
              </a:solidFill>
              <a:highlight>
                <a:srgbClr val="FFFFFE"/>
              </a:highlight>
              <a:latin typeface="Courier New"/>
              <a:ea typeface="Courier New"/>
              <a:cs typeface="Courier New"/>
              <a:sym typeface="Courier New"/>
            </a:endParaRPr>
          </a:p>
          <a:p>
            <a:pPr indent="0" lvl="0" marL="45720" rtl="0" algn="l">
              <a:lnSpc>
                <a:spcPct val="115000"/>
              </a:lnSpc>
              <a:spcBef>
                <a:spcPts val="0"/>
              </a:spcBef>
              <a:spcAft>
                <a:spcPts val="0"/>
              </a:spcAft>
              <a:buClr>
                <a:schemeClr val="dk1"/>
              </a:buClr>
              <a:buSzPts val="1100"/>
              <a:buFont typeface="Arial"/>
              <a:buNone/>
            </a:pPr>
            <a:r>
              <a:t/>
            </a:r>
            <a:endParaRPr b="1" sz="1050">
              <a:solidFill>
                <a:srgbClr val="008000"/>
              </a:solidFill>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Clr>
                <a:schemeClr val="dk1"/>
              </a:buClr>
              <a:buSzPts val="1100"/>
              <a:buFont typeface="Arial"/>
              <a:buNone/>
            </a:pPr>
            <a:r>
              <a:t/>
            </a:r>
            <a:endParaRPr b="1" sz="1400">
              <a:solidFill>
                <a:srgbClr val="0000FF"/>
              </a:solidFill>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Clr>
                <a:schemeClr val="dk1"/>
              </a:buClr>
              <a:buSzPts val="1100"/>
              <a:buFont typeface="Arial"/>
              <a:buNone/>
            </a:pPr>
            <a:r>
              <a:t/>
            </a:r>
            <a:endParaRPr b="1" sz="1050">
              <a:solidFill>
                <a:schemeClr val="dk1"/>
              </a:solidFill>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Clr>
                <a:schemeClr val="dk1"/>
              </a:buClr>
              <a:buSzPts val="1100"/>
              <a:buFont typeface="Arial"/>
              <a:buNone/>
            </a:pPr>
            <a:r>
              <a:t/>
            </a:r>
            <a:endParaRPr b="1" sz="1050">
              <a:solidFill>
                <a:schemeClr val="dk1"/>
              </a:solidFill>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Clr>
                <a:schemeClr val="dk1"/>
              </a:buClr>
              <a:buSzPts val="1100"/>
              <a:buFont typeface="Arial"/>
              <a:buNone/>
            </a:pPr>
            <a:r>
              <a:t/>
            </a:r>
            <a:endParaRPr b="1" sz="1050">
              <a:solidFill>
                <a:schemeClr val="dk1"/>
              </a:solidFill>
              <a:highlight>
                <a:srgbClr val="FFFFFE"/>
              </a:highlight>
              <a:latin typeface="Courier New"/>
              <a:ea typeface="Courier New"/>
              <a:cs typeface="Courier New"/>
              <a:sym typeface="Courier New"/>
            </a:endParaRPr>
          </a:p>
          <a:p>
            <a:pPr indent="0" lvl="0" marL="45720" rtl="0" algn="l">
              <a:lnSpc>
                <a:spcPct val="135714"/>
              </a:lnSpc>
              <a:spcBef>
                <a:spcPts val="0"/>
              </a:spcBef>
              <a:spcAft>
                <a:spcPts val="0"/>
              </a:spcAft>
              <a:buClr>
                <a:schemeClr val="dk1"/>
              </a:buClr>
              <a:buSzPts val="1100"/>
              <a:buFont typeface="Arial"/>
              <a:buNone/>
            </a:pPr>
            <a:r>
              <a:t/>
            </a:r>
            <a:endParaRPr b="1" sz="1050">
              <a:solidFill>
                <a:srgbClr val="008000"/>
              </a:solidFill>
              <a:highlight>
                <a:srgbClr val="FFFFFE"/>
              </a:highlight>
              <a:latin typeface="Courier New"/>
              <a:ea typeface="Courier New"/>
              <a:cs typeface="Courier New"/>
              <a:sym typeface="Courier New"/>
            </a:endParaRPr>
          </a:p>
          <a:p>
            <a:pPr indent="0" lvl="0" marL="45720" rtl="0" algn="l">
              <a:lnSpc>
                <a:spcPct val="115000"/>
              </a:lnSpc>
              <a:spcBef>
                <a:spcPts val="0"/>
              </a:spcBef>
              <a:spcAft>
                <a:spcPts val="0"/>
              </a:spcAft>
              <a:buClr>
                <a:schemeClr val="dk1"/>
              </a:buClr>
              <a:buSzPts val="1100"/>
              <a:buFont typeface="Arial"/>
              <a:buNone/>
            </a:pPr>
            <a:r>
              <a:t/>
            </a:r>
            <a:endParaRPr b="1" sz="1050">
              <a:solidFill>
                <a:srgbClr val="008000"/>
              </a:solidFill>
              <a:highlight>
                <a:srgbClr val="FFFFFE"/>
              </a:highlight>
              <a:latin typeface="Courier New"/>
              <a:ea typeface="Courier New"/>
              <a:cs typeface="Courier New"/>
              <a:sym typeface="Courier New"/>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353"/>
                                        </p:tgtEl>
                                        <p:attrNameLst>
                                          <p:attrName>style.visibility</p:attrName>
                                        </p:attrNameLst>
                                      </p:cBhvr>
                                      <p:to>
                                        <p:strVal val="visible"/>
                                      </p:to>
                                    </p:set>
                                    <p:animEffect filter="fade" transition="in">
                                      <p:cBhvr>
                                        <p:cTn dur="1"/>
                                        <p:tgtEl>
                                          <p:spTgt spid="35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54"/>
                                        </p:tgtEl>
                                        <p:attrNameLst>
                                          <p:attrName>style.visibility</p:attrName>
                                        </p:attrNameLst>
                                      </p:cBhvr>
                                      <p:to>
                                        <p:strVal val="visible"/>
                                      </p:to>
                                    </p:set>
                                    <p:animEffect filter="fade" transition="in">
                                      <p:cBhvr>
                                        <p:cTn dur="1"/>
                                        <p:tgtEl>
                                          <p:spTgt spid="354"/>
                                        </p:tgtEl>
                                      </p:cBhvr>
                                    </p:animEffect>
                                  </p:childTnLst>
                                </p:cTn>
                              </p:par>
                              <p:par>
                                <p:cTn fill="hold" nodeType="withEffect" presetClass="entr" presetID="10" presetSubtype="0">
                                  <p:stCondLst>
                                    <p:cond delay="0"/>
                                  </p:stCondLst>
                                  <p:childTnLst>
                                    <p:set>
                                      <p:cBhvr>
                                        <p:cTn dur="1" fill="hold">
                                          <p:stCondLst>
                                            <p:cond delay="0"/>
                                          </p:stCondLst>
                                        </p:cTn>
                                        <p:tgtEl>
                                          <p:spTgt spid="355"/>
                                        </p:tgtEl>
                                        <p:attrNameLst>
                                          <p:attrName>style.visibility</p:attrName>
                                        </p:attrNameLst>
                                      </p:cBhvr>
                                      <p:to>
                                        <p:strVal val="visible"/>
                                      </p:to>
                                    </p:set>
                                    <p:animEffect filter="fade" transition="in">
                                      <p:cBhvr>
                                        <p:cTn dur="1"/>
                                        <p:tgtEl>
                                          <p:spTgt spid="35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0" name="Shape 360"/>
        <p:cNvGrpSpPr/>
        <p:nvPr/>
      </p:nvGrpSpPr>
      <p:grpSpPr>
        <a:xfrm>
          <a:off x="0" y="0"/>
          <a:ext cx="0" cy="0"/>
          <a:chOff x="0" y="0"/>
          <a:chExt cx="0" cy="0"/>
        </a:xfrm>
      </p:grpSpPr>
      <p:sp>
        <p:nvSpPr>
          <p:cNvPr id="361" name="Google Shape;361;p43"/>
          <p:cNvSpPr txBox="1"/>
          <p:nvPr>
            <p:ph type="title"/>
          </p:nvPr>
        </p:nvSpPr>
        <p:spPr>
          <a:xfrm>
            <a:off x="545255" y="477708"/>
            <a:ext cx="9422700" cy="4923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US"/>
              <a:t>Example: Our First Functor - std::vector</a:t>
            </a:r>
            <a:endParaRPr/>
          </a:p>
        </p:txBody>
      </p:sp>
      <p:sp>
        <p:nvSpPr>
          <p:cNvPr id="362" name="Google Shape;362;p43"/>
          <p:cNvSpPr txBox="1"/>
          <p:nvPr>
            <p:ph idx="12" type="sldNum"/>
          </p:nvPr>
        </p:nvSpPr>
        <p:spPr>
          <a:xfrm>
            <a:off x="11409045" y="6333134"/>
            <a:ext cx="731700" cy="5250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US"/>
              <a:t>‹#›</a:t>
            </a:fld>
            <a:endParaRPr/>
          </a:p>
        </p:txBody>
      </p:sp>
      <p:sp>
        <p:nvSpPr>
          <p:cNvPr id="363" name="Google Shape;363;p43"/>
          <p:cNvSpPr txBox="1"/>
          <p:nvPr>
            <p:ph idx="1" type="body"/>
          </p:nvPr>
        </p:nvSpPr>
        <p:spPr>
          <a:xfrm>
            <a:off x="1721250" y="1449150"/>
            <a:ext cx="8749500" cy="3959700"/>
          </a:xfrm>
          <a:prstGeom prst="rect">
            <a:avLst/>
          </a:prstGeom>
          <a:solidFill>
            <a:schemeClr val="lt1"/>
          </a:solidFill>
          <a:ln cap="flat" cmpd="sng" w="9525">
            <a:solidFill>
              <a:schemeClr val="lt1"/>
            </a:solidFill>
            <a:prstDash val="solid"/>
            <a:round/>
            <a:headEnd len="sm" w="sm" type="none"/>
            <a:tailEnd len="sm" w="sm" type="none"/>
          </a:ln>
        </p:spPr>
        <p:txBody>
          <a:bodyPr anchorCtr="0" anchor="t" bIns="91425" lIns="45700" spcFirstLastPara="1" rIns="91425" wrap="square" tIns="0">
            <a:noAutofit/>
          </a:bodyPr>
          <a:lstStyle/>
          <a:p>
            <a:pPr indent="0" lvl="0" marL="0" rtl="0" algn="l">
              <a:lnSpc>
                <a:spcPct val="135714"/>
              </a:lnSpc>
              <a:spcBef>
                <a:spcPts val="0"/>
              </a:spcBef>
              <a:spcAft>
                <a:spcPts val="0"/>
              </a:spcAft>
              <a:buNone/>
            </a:pPr>
            <a:r>
              <a:rPr b="1" lang="en-US" sz="1050">
                <a:solidFill>
                  <a:srgbClr val="098658"/>
                </a:solidFill>
                <a:highlight>
                  <a:srgbClr val="FFFFFE"/>
                </a:highlight>
                <a:latin typeface="Courier New"/>
                <a:ea typeface="Courier New"/>
                <a:cs typeface="Courier New"/>
                <a:sym typeface="Courier New"/>
              </a:rPr>
              <a:t>01</a:t>
            </a:r>
            <a:r>
              <a:rPr b="1" lang="en-US" sz="1050">
                <a:solidFill>
                  <a:schemeClr val="dk1"/>
                </a:solidFill>
                <a:highlight>
                  <a:srgbClr val="FFFFFE"/>
                </a:highlight>
                <a:latin typeface="Courier New"/>
                <a:ea typeface="Courier New"/>
                <a:cs typeface="Courier New"/>
                <a:sym typeface="Courier New"/>
              </a:rPr>
              <a:t>: </a:t>
            </a:r>
            <a:r>
              <a:rPr b="1" lang="en-US" sz="1050">
                <a:solidFill>
                  <a:srgbClr val="008000"/>
                </a:solidFill>
                <a:highlight>
                  <a:srgbClr val="FFFFFE"/>
                </a:highlight>
                <a:latin typeface="Courier New"/>
                <a:ea typeface="Courier New"/>
                <a:cs typeface="Courier New"/>
                <a:sym typeface="Courier New"/>
              </a:rPr>
              <a:t>// somewhere in namespace std...</a:t>
            </a:r>
            <a:endParaRPr b="1" sz="1050">
              <a:solidFill>
                <a:srgbClr val="008000"/>
              </a:solidFill>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None/>
            </a:pPr>
            <a:r>
              <a:rPr b="1" lang="en-US" sz="1050">
                <a:solidFill>
                  <a:srgbClr val="098658"/>
                </a:solidFill>
                <a:highlight>
                  <a:srgbClr val="FFFFFE"/>
                </a:highlight>
                <a:latin typeface="Courier New"/>
                <a:ea typeface="Courier New"/>
                <a:cs typeface="Courier New"/>
                <a:sym typeface="Courier New"/>
              </a:rPr>
              <a:t>02</a:t>
            </a:r>
            <a:r>
              <a:rPr b="1" lang="en-US" sz="1050">
                <a:solidFill>
                  <a:schemeClr val="dk1"/>
                </a:solidFill>
                <a:highlight>
                  <a:srgbClr val="FFFFFE"/>
                </a:highlight>
                <a:latin typeface="Courier New"/>
                <a:ea typeface="Courier New"/>
                <a:cs typeface="Courier New"/>
                <a:sym typeface="Courier New"/>
              </a:rPr>
              <a:t>:</a:t>
            </a:r>
            <a:endParaRPr b="1" sz="1050">
              <a:solidFill>
                <a:schemeClr val="dk1"/>
              </a:solidFill>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None/>
            </a:pPr>
            <a:r>
              <a:rPr b="1" lang="en-US" sz="1050">
                <a:solidFill>
                  <a:srgbClr val="098658"/>
                </a:solidFill>
                <a:highlight>
                  <a:srgbClr val="FFFFFE"/>
                </a:highlight>
                <a:latin typeface="Courier New"/>
                <a:ea typeface="Courier New"/>
                <a:cs typeface="Courier New"/>
                <a:sym typeface="Courier New"/>
              </a:rPr>
              <a:t>03</a:t>
            </a:r>
            <a:r>
              <a:rPr b="1" lang="en-US" sz="1050">
                <a:solidFill>
                  <a:schemeClr val="dk1"/>
                </a:solidFill>
                <a:highlight>
                  <a:srgbClr val="FFFFFE"/>
                </a:highlight>
                <a:latin typeface="Courier New"/>
                <a:ea typeface="Courier New"/>
                <a:cs typeface="Courier New"/>
                <a:sym typeface="Courier New"/>
              </a:rPr>
              <a:t>: </a:t>
            </a:r>
            <a:r>
              <a:rPr b="1" lang="en-US" sz="1050">
                <a:solidFill>
                  <a:srgbClr val="0000FF"/>
                </a:solidFill>
                <a:highlight>
                  <a:srgbClr val="FFFFFE"/>
                </a:highlight>
                <a:latin typeface="Courier New"/>
                <a:ea typeface="Courier New"/>
                <a:cs typeface="Courier New"/>
                <a:sym typeface="Courier New"/>
              </a:rPr>
              <a:t>template</a:t>
            </a:r>
            <a:r>
              <a:rPr b="1" lang="en-US" sz="1050">
                <a:solidFill>
                  <a:schemeClr val="dk1"/>
                </a:solidFill>
                <a:highlight>
                  <a:srgbClr val="FFFFFE"/>
                </a:highlight>
                <a:latin typeface="Courier New"/>
                <a:ea typeface="Courier New"/>
                <a:cs typeface="Courier New"/>
                <a:sym typeface="Courier New"/>
              </a:rPr>
              <a:t> &lt;</a:t>
            </a:r>
            <a:r>
              <a:rPr b="1" lang="en-US" sz="1050">
                <a:solidFill>
                  <a:srgbClr val="0000FF"/>
                </a:solidFill>
                <a:highlight>
                  <a:srgbClr val="FFFFFE"/>
                </a:highlight>
                <a:latin typeface="Courier New"/>
                <a:ea typeface="Courier New"/>
                <a:cs typeface="Courier New"/>
                <a:sym typeface="Courier New"/>
              </a:rPr>
              <a:t>typename</a:t>
            </a:r>
            <a:r>
              <a:rPr b="1" lang="en-US" sz="1050">
                <a:solidFill>
                  <a:schemeClr val="dk1"/>
                </a:solidFill>
                <a:highlight>
                  <a:srgbClr val="FFFFFE"/>
                </a:highlight>
                <a:latin typeface="Courier New"/>
                <a:ea typeface="Courier New"/>
                <a:cs typeface="Courier New"/>
                <a:sym typeface="Courier New"/>
              </a:rPr>
              <a:t> A&gt;</a:t>
            </a:r>
            <a:endParaRPr b="1" sz="1050">
              <a:solidFill>
                <a:schemeClr val="dk1"/>
              </a:solidFill>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None/>
            </a:pPr>
            <a:r>
              <a:rPr b="1" lang="en-US" sz="1050">
                <a:solidFill>
                  <a:srgbClr val="098658"/>
                </a:solidFill>
                <a:highlight>
                  <a:srgbClr val="FFFFFE"/>
                </a:highlight>
                <a:latin typeface="Courier New"/>
                <a:ea typeface="Courier New"/>
                <a:cs typeface="Courier New"/>
                <a:sym typeface="Courier New"/>
              </a:rPr>
              <a:t>04</a:t>
            </a:r>
            <a:r>
              <a:rPr b="1" lang="en-US" sz="1050">
                <a:solidFill>
                  <a:schemeClr val="dk1"/>
                </a:solidFill>
                <a:highlight>
                  <a:srgbClr val="FFFFFE"/>
                </a:highlight>
                <a:latin typeface="Courier New"/>
                <a:ea typeface="Courier New"/>
                <a:cs typeface="Courier New"/>
                <a:sym typeface="Courier New"/>
              </a:rPr>
              <a:t>: </a:t>
            </a:r>
            <a:r>
              <a:rPr b="1" lang="en-US" sz="1050">
                <a:solidFill>
                  <a:srgbClr val="0000FF"/>
                </a:solidFill>
                <a:highlight>
                  <a:srgbClr val="FFFFFE"/>
                </a:highlight>
                <a:latin typeface="Courier New"/>
                <a:ea typeface="Courier New"/>
                <a:cs typeface="Courier New"/>
                <a:sym typeface="Courier New"/>
              </a:rPr>
              <a:t>struct</a:t>
            </a:r>
            <a:r>
              <a:rPr b="1" lang="en-US" sz="1050">
                <a:solidFill>
                  <a:schemeClr val="dk1"/>
                </a:solidFill>
                <a:highlight>
                  <a:srgbClr val="FFFFFE"/>
                </a:highlight>
                <a:latin typeface="Courier New"/>
                <a:ea typeface="Courier New"/>
                <a:cs typeface="Courier New"/>
                <a:sym typeface="Courier New"/>
              </a:rPr>
              <a:t> vector</a:t>
            </a:r>
            <a:endParaRPr b="1" sz="1050">
              <a:solidFill>
                <a:schemeClr val="dk1"/>
              </a:solidFill>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None/>
            </a:pPr>
            <a:r>
              <a:rPr b="1" lang="en-US" sz="1050">
                <a:solidFill>
                  <a:srgbClr val="098658"/>
                </a:solidFill>
                <a:highlight>
                  <a:srgbClr val="FFFFFE"/>
                </a:highlight>
                <a:latin typeface="Courier New"/>
                <a:ea typeface="Courier New"/>
                <a:cs typeface="Courier New"/>
                <a:sym typeface="Courier New"/>
              </a:rPr>
              <a:t>05</a:t>
            </a:r>
            <a:r>
              <a:rPr b="1" lang="en-US" sz="1050">
                <a:solidFill>
                  <a:schemeClr val="dk1"/>
                </a:solidFill>
                <a:highlight>
                  <a:srgbClr val="FFFFFE"/>
                </a:highlight>
                <a:latin typeface="Courier New"/>
                <a:ea typeface="Courier New"/>
                <a:cs typeface="Courier New"/>
                <a:sym typeface="Courier New"/>
              </a:rPr>
              <a:t>: {</a:t>
            </a:r>
            <a:endParaRPr b="1" sz="1050">
              <a:solidFill>
                <a:schemeClr val="dk1"/>
              </a:solidFill>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None/>
            </a:pPr>
            <a:r>
              <a:rPr b="1" lang="en-US" sz="1050">
                <a:solidFill>
                  <a:srgbClr val="098658"/>
                </a:solidFill>
                <a:highlight>
                  <a:srgbClr val="FFFFFE"/>
                </a:highlight>
                <a:latin typeface="Courier New"/>
                <a:ea typeface="Courier New"/>
                <a:cs typeface="Courier New"/>
                <a:sym typeface="Courier New"/>
              </a:rPr>
              <a:t>06</a:t>
            </a:r>
            <a:r>
              <a:rPr b="1" lang="en-US" sz="1050">
                <a:solidFill>
                  <a:schemeClr val="dk1"/>
                </a:solidFill>
                <a:highlight>
                  <a:srgbClr val="FFFFFE"/>
                </a:highlight>
                <a:latin typeface="Courier New"/>
                <a:ea typeface="Courier New"/>
                <a:cs typeface="Courier New"/>
                <a:sym typeface="Courier New"/>
              </a:rPr>
              <a:t>:     </a:t>
            </a:r>
            <a:r>
              <a:rPr b="1" lang="en-US" sz="1050">
                <a:solidFill>
                  <a:srgbClr val="008000"/>
                </a:solidFill>
                <a:highlight>
                  <a:srgbClr val="FFFFFE"/>
                </a:highlight>
                <a:latin typeface="Courier New"/>
                <a:ea typeface="Courier New"/>
                <a:cs typeface="Courier New"/>
                <a:sym typeface="Courier New"/>
              </a:rPr>
              <a:t>// ...</a:t>
            </a:r>
            <a:endParaRPr b="1" sz="1050">
              <a:solidFill>
                <a:srgbClr val="008000"/>
              </a:solidFill>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None/>
            </a:pPr>
            <a:r>
              <a:rPr b="1" lang="en-US" sz="1050">
                <a:solidFill>
                  <a:srgbClr val="098658"/>
                </a:solidFill>
                <a:highlight>
                  <a:srgbClr val="FFFFFE"/>
                </a:highlight>
                <a:latin typeface="Courier New"/>
                <a:ea typeface="Courier New"/>
                <a:cs typeface="Courier New"/>
                <a:sym typeface="Courier New"/>
              </a:rPr>
              <a:t>07</a:t>
            </a:r>
            <a:r>
              <a:rPr b="1" lang="en-US" sz="1050">
                <a:solidFill>
                  <a:schemeClr val="dk1"/>
                </a:solidFill>
                <a:highlight>
                  <a:srgbClr val="FFFFFE"/>
                </a:highlight>
                <a:latin typeface="Courier New"/>
                <a:ea typeface="Courier New"/>
                <a:cs typeface="Courier New"/>
                <a:sym typeface="Courier New"/>
              </a:rPr>
              <a:t>:     </a:t>
            </a:r>
            <a:r>
              <a:rPr b="1" lang="en-US" sz="1050">
                <a:solidFill>
                  <a:srgbClr val="0000FF"/>
                </a:solidFill>
                <a:highlight>
                  <a:srgbClr val="FFFFFE"/>
                </a:highlight>
                <a:latin typeface="Courier New"/>
                <a:ea typeface="Courier New"/>
                <a:cs typeface="Courier New"/>
                <a:sym typeface="Courier New"/>
              </a:rPr>
              <a:t>template</a:t>
            </a:r>
            <a:r>
              <a:rPr b="1" lang="en-US" sz="1050">
                <a:solidFill>
                  <a:schemeClr val="dk1"/>
                </a:solidFill>
                <a:highlight>
                  <a:srgbClr val="FFFFFE"/>
                </a:highlight>
                <a:latin typeface="Courier New"/>
                <a:ea typeface="Courier New"/>
                <a:cs typeface="Courier New"/>
                <a:sym typeface="Courier New"/>
              </a:rPr>
              <a:t> &lt;</a:t>
            </a:r>
            <a:r>
              <a:rPr b="1" lang="en-US" sz="1050">
                <a:solidFill>
                  <a:srgbClr val="0000FF"/>
                </a:solidFill>
                <a:highlight>
                  <a:srgbClr val="FFFFFE"/>
                </a:highlight>
                <a:latin typeface="Courier New"/>
                <a:ea typeface="Courier New"/>
                <a:cs typeface="Courier New"/>
                <a:sym typeface="Courier New"/>
              </a:rPr>
              <a:t>typename</a:t>
            </a:r>
            <a:r>
              <a:rPr b="1" lang="en-US" sz="1050">
                <a:solidFill>
                  <a:schemeClr val="dk1"/>
                </a:solidFill>
                <a:highlight>
                  <a:srgbClr val="FFFFFE"/>
                </a:highlight>
                <a:latin typeface="Courier New"/>
                <a:ea typeface="Courier New"/>
                <a:cs typeface="Courier New"/>
                <a:sym typeface="Courier New"/>
              </a:rPr>
              <a:t> B&gt;</a:t>
            </a:r>
            <a:endParaRPr b="1" sz="1050">
              <a:solidFill>
                <a:schemeClr val="dk1"/>
              </a:solidFill>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None/>
            </a:pPr>
            <a:r>
              <a:rPr b="1" lang="en-US" sz="1050">
                <a:solidFill>
                  <a:srgbClr val="098658"/>
                </a:solidFill>
                <a:highlight>
                  <a:srgbClr val="FFFFFE"/>
                </a:highlight>
                <a:latin typeface="Courier New"/>
                <a:ea typeface="Courier New"/>
                <a:cs typeface="Courier New"/>
                <a:sym typeface="Courier New"/>
              </a:rPr>
              <a:t>08</a:t>
            </a:r>
            <a:r>
              <a:rPr b="1" lang="en-US" sz="1050">
                <a:solidFill>
                  <a:schemeClr val="dk1"/>
                </a:solidFill>
                <a:highlight>
                  <a:srgbClr val="FFFFFE"/>
                </a:highlight>
                <a:latin typeface="Courier New"/>
                <a:ea typeface="Courier New"/>
                <a:cs typeface="Courier New"/>
                <a:sym typeface="Courier New"/>
              </a:rPr>
              <a:t>:     vector&lt;B&gt; transform(function&lt;B(A)&gt; f)</a:t>
            </a:r>
            <a:endParaRPr b="1" sz="1050">
              <a:solidFill>
                <a:schemeClr val="dk1"/>
              </a:solidFill>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None/>
            </a:pPr>
            <a:r>
              <a:rPr b="1" lang="en-US" sz="1050">
                <a:solidFill>
                  <a:srgbClr val="098658"/>
                </a:solidFill>
                <a:highlight>
                  <a:srgbClr val="FFFFFE"/>
                </a:highlight>
                <a:latin typeface="Courier New"/>
                <a:ea typeface="Courier New"/>
                <a:cs typeface="Courier New"/>
                <a:sym typeface="Courier New"/>
              </a:rPr>
              <a:t>09</a:t>
            </a:r>
            <a:r>
              <a:rPr b="1" lang="en-US" sz="1050">
                <a:solidFill>
                  <a:schemeClr val="dk1"/>
                </a:solidFill>
                <a:highlight>
                  <a:srgbClr val="FFFFFE"/>
                </a:highlight>
                <a:latin typeface="Courier New"/>
                <a:ea typeface="Courier New"/>
                <a:cs typeface="Courier New"/>
                <a:sym typeface="Courier New"/>
              </a:rPr>
              <a:t>:     {</a:t>
            </a:r>
            <a:endParaRPr b="1" sz="1050">
              <a:solidFill>
                <a:schemeClr val="dk1"/>
              </a:solidFill>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None/>
            </a:pPr>
            <a:r>
              <a:rPr b="1" lang="en-US" sz="1050">
                <a:solidFill>
                  <a:srgbClr val="098658"/>
                </a:solidFill>
                <a:highlight>
                  <a:srgbClr val="FFFFFE"/>
                </a:highlight>
                <a:latin typeface="Courier New"/>
                <a:ea typeface="Courier New"/>
                <a:cs typeface="Courier New"/>
                <a:sym typeface="Courier New"/>
              </a:rPr>
              <a:t>10</a:t>
            </a:r>
            <a:r>
              <a:rPr b="1" lang="en-US" sz="1050">
                <a:solidFill>
                  <a:schemeClr val="dk1"/>
                </a:solidFill>
                <a:highlight>
                  <a:srgbClr val="FFFFFE"/>
                </a:highlight>
                <a:latin typeface="Courier New"/>
                <a:ea typeface="Courier New"/>
                <a:cs typeface="Courier New"/>
                <a:sym typeface="Courier New"/>
              </a:rPr>
              <a:t>:         </a:t>
            </a:r>
            <a:endParaRPr b="1" sz="1050">
              <a:solidFill>
                <a:schemeClr val="dk1"/>
              </a:solidFill>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None/>
            </a:pPr>
            <a:r>
              <a:rPr b="1" lang="en-US" sz="1050">
                <a:solidFill>
                  <a:srgbClr val="098658"/>
                </a:solidFill>
                <a:highlight>
                  <a:srgbClr val="FFFFFE"/>
                </a:highlight>
                <a:latin typeface="Courier New"/>
                <a:ea typeface="Courier New"/>
                <a:cs typeface="Courier New"/>
                <a:sym typeface="Courier New"/>
              </a:rPr>
              <a:t>11</a:t>
            </a:r>
            <a:r>
              <a:rPr b="1" lang="en-US" sz="1050">
                <a:solidFill>
                  <a:schemeClr val="dk1"/>
                </a:solidFill>
                <a:highlight>
                  <a:srgbClr val="FFFFFE"/>
                </a:highlight>
                <a:latin typeface="Courier New"/>
                <a:ea typeface="Courier New"/>
                <a:cs typeface="Courier New"/>
                <a:sym typeface="Courier New"/>
              </a:rPr>
              <a:t>:         </a:t>
            </a:r>
            <a:endParaRPr b="1" sz="1050">
              <a:solidFill>
                <a:schemeClr val="dk1"/>
              </a:solidFill>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None/>
            </a:pPr>
            <a:r>
              <a:rPr b="1" lang="en-US" sz="1050">
                <a:solidFill>
                  <a:srgbClr val="098658"/>
                </a:solidFill>
                <a:highlight>
                  <a:srgbClr val="FFFFFE"/>
                </a:highlight>
                <a:latin typeface="Courier New"/>
                <a:ea typeface="Courier New"/>
                <a:cs typeface="Courier New"/>
                <a:sym typeface="Courier New"/>
              </a:rPr>
              <a:t>12</a:t>
            </a:r>
            <a:r>
              <a:rPr b="1" lang="en-US" sz="1050">
                <a:solidFill>
                  <a:schemeClr val="dk1"/>
                </a:solidFill>
                <a:highlight>
                  <a:srgbClr val="FFFFFE"/>
                </a:highlight>
                <a:latin typeface="Courier New"/>
                <a:ea typeface="Courier New"/>
                <a:cs typeface="Courier New"/>
                <a:sym typeface="Courier New"/>
              </a:rPr>
              <a:t>:         </a:t>
            </a:r>
            <a:endParaRPr b="1" sz="1050">
              <a:solidFill>
                <a:schemeClr val="dk1"/>
              </a:solidFill>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None/>
            </a:pPr>
            <a:r>
              <a:rPr b="1" lang="en-US" sz="1050">
                <a:solidFill>
                  <a:srgbClr val="098658"/>
                </a:solidFill>
                <a:highlight>
                  <a:srgbClr val="FFFFFE"/>
                </a:highlight>
                <a:latin typeface="Courier New"/>
                <a:ea typeface="Courier New"/>
                <a:cs typeface="Courier New"/>
                <a:sym typeface="Courier New"/>
              </a:rPr>
              <a:t>13</a:t>
            </a:r>
            <a:r>
              <a:rPr b="1" lang="en-US" sz="1050">
                <a:solidFill>
                  <a:schemeClr val="dk1"/>
                </a:solidFill>
                <a:highlight>
                  <a:srgbClr val="FFFFFE"/>
                </a:highlight>
                <a:latin typeface="Courier New"/>
                <a:ea typeface="Courier New"/>
                <a:cs typeface="Courier New"/>
                <a:sym typeface="Courier New"/>
              </a:rPr>
              <a:t>:         </a:t>
            </a:r>
            <a:endParaRPr b="1" sz="1050">
              <a:solidFill>
                <a:schemeClr val="dk1"/>
              </a:solidFill>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None/>
            </a:pPr>
            <a:r>
              <a:rPr b="1" lang="en-US" sz="1050">
                <a:solidFill>
                  <a:srgbClr val="098658"/>
                </a:solidFill>
                <a:highlight>
                  <a:srgbClr val="FFFFFE"/>
                </a:highlight>
                <a:latin typeface="Courier New"/>
                <a:ea typeface="Courier New"/>
                <a:cs typeface="Courier New"/>
                <a:sym typeface="Courier New"/>
              </a:rPr>
              <a:t>14</a:t>
            </a:r>
            <a:r>
              <a:rPr b="1" lang="en-US" sz="1050">
                <a:solidFill>
                  <a:schemeClr val="dk1"/>
                </a:solidFill>
                <a:highlight>
                  <a:srgbClr val="FFFFFE"/>
                </a:highlight>
                <a:latin typeface="Courier New"/>
                <a:ea typeface="Courier New"/>
                <a:cs typeface="Courier New"/>
                <a:sym typeface="Courier New"/>
              </a:rPr>
              <a:t>:         </a:t>
            </a:r>
            <a:endParaRPr b="1" sz="1050">
              <a:solidFill>
                <a:schemeClr val="dk1"/>
              </a:solidFill>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None/>
            </a:pPr>
            <a:r>
              <a:rPr b="1" lang="en-US" sz="1050">
                <a:solidFill>
                  <a:srgbClr val="098658"/>
                </a:solidFill>
                <a:highlight>
                  <a:srgbClr val="FFFFFE"/>
                </a:highlight>
                <a:latin typeface="Courier New"/>
                <a:ea typeface="Courier New"/>
                <a:cs typeface="Courier New"/>
                <a:sym typeface="Courier New"/>
              </a:rPr>
              <a:t>15</a:t>
            </a:r>
            <a:r>
              <a:rPr b="1" lang="en-US" sz="1050">
                <a:solidFill>
                  <a:schemeClr val="dk1"/>
                </a:solidFill>
                <a:highlight>
                  <a:srgbClr val="FFFFFE"/>
                </a:highlight>
                <a:latin typeface="Courier New"/>
                <a:ea typeface="Courier New"/>
                <a:cs typeface="Courier New"/>
                <a:sym typeface="Courier New"/>
              </a:rPr>
              <a:t>:         </a:t>
            </a:r>
            <a:endParaRPr b="1" sz="1050">
              <a:solidFill>
                <a:schemeClr val="dk1"/>
              </a:solidFill>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None/>
            </a:pPr>
            <a:r>
              <a:rPr b="1" lang="en-US" sz="1050">
                <a:solidFill>
                  <a:srgbClr val="098658"/>
                </a:solidFill>
                <a:highlight>
                  <a:srgbClr val="FFFFFE"/>
                </a:highlight>
                <a:latin typeface="Courier New"/>
                <a:ea typeface="Courier New"/>
                <a:cs typeface="Courier New"/>
                <a:sym typeface="Courier New"/>
              </a:rPr>
              <a:t>16</a:t>
            </a:r>
            <a:r>
              <a:rPr b="1" lang="en-US" sz="1050">
                <a:solidFill>
                  <a:schemeClr val="dk1"/>
                </a:solidFill>
                <a:highlight>
                  <a:srgbClr val="FFFFFE"/>
                </a:highlight>
                <a:latin typeface="Courier New"/>
                <a:ea typeface="Courier New"/>
                <a:cs typeface="Courier New"/>
                <a:sym typeface="Courier New"/>
              </a:rPr>
              <a:t>:     }</a:t>
            </a:r>
            <a:endParaRPr b="1" sz="1050">
              <a:solidFill>
                <a:schemeClr val="dk1"/>
              </a:solidFill>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None/>
            </a:pPr>
            <a:r>
              <a:rPr b="1" lang="en-US" sz="1050">
                <a:solidFill>
                  <a:srgbClr val="098658"/>
                </a:solidFill>
                <a:highlight>
                  <a:srgbClr val="FFFFFE"/>
                </a:highlight>
                <a:latin typeface="Courier New"/>
                <a:ea typeface="Courier New"/>
                <a:cs typeface="Courier New"/>
                <a:sym typeface="Courier New"/>
              </a:rPr>
              <a:t>17</a:t>
            </a:r>
            <a:r>
              <a:rPr b="1" lang="en-US" sz="1050">
                <a:solidFill>
                  <a:schemeClr val="dk1"/>
                </a:solidFill>
                <a:highlight>
                  <a:srgbClr val="FFFFFE"/>
                </a:highlight>
                <a:latin typeface="Courier New"/>
                <a:ea typeface="Courier New"/>
                <a:cs typeface="Courier New"/>
                <a:sym typeface="Courier New"/>
              </a:rPr>
              <a:t>:     </a:t>
            </a:r>
            <a:r>
              <a:rPr b="1" lang="en-US" sz="1050">
                <a:solidFill>
                  <a:srgbClr val="008000"/>
                </a:solidFill>
                <a:highlight>
                  <a:srgbClr val="FFFFFE"/>
                </a:highlight>
                <a:latin typeface="Courier New"/>
                <a:ea typeface="Courier New"/>
                <a:cs typeface="Courier New"/>
                <a:sym typeface="Courier New"/>
              </a:rPr>
              <a:t>// ...</a:t>
            </a:r>
            <a:endParaRPr b="1" sz="1050">
              <a:solidFill>
                <a:srgbClr val="008000"/>
              </a:solidFill>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None/>
            </a:pPr>
            <a:r>
              <a:rPr b="1" lang="en-US" sz="1050">
                <a:solidFill>
                  <a:srgbClr val="098658"/>
                </a:solidFill>
                <a:highlight>
                  <a:srgbClr val="FFFFFE"/>
                </a:highlight>
                <a:latin typeface="Courier New"/>
                <a:ea typeface="Courier New"/>
                <a:cs typeface="Courier New"/>
                <a:sym typeface="Courier New"/>
              </a:rPr>
              <a:t>18</a:t>
            </a:r>
            <a:r>
              <a:rPr b="1" lang="en-US" sz="1050">
                <a:solidFill>
                  <a:schemeClr val="dk1"/>
                </a:solidFill>
                <a:highlight>
                  <a:srgbClr val="FFFFFE"/>
                </a:highlight>
                <a:latin typeface="Courier New"/>
                <a:ea typeface="Courier New"/>
                <a:cs typeface="Courier New"/>
                <a:sym typeface="Courier New"/>
              </a:rPr>
              <a:t>: };</a:t>
            </a:r>
            <a:endParaRPr b="1" sz="1050">
              <a:solidFill>
                <a:schemeClr val="dk1"/>
              </a:solidFill>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Clr>
                <a:schemeClr val="dk1"/>
              </a:buClr>
              <a:buSzPts val="1100"/>
              <a:buFont typeface="Arial"/>
              <a:buNone/>
            </a:pPr>
            <a:r>
              <a:t/>
            </a:r>
            <a:endParaRPr b="1" sz="1050">
              <a:solidFill>
                <a:srgbClr val="008000"/>
              </a:solidFill>
              <a:highlight>
                <a:srgbClr val="FFFFFE"/>
              </a:highlight>
              <a:latin typeface="Courier New"/>
              <a:ea typeface="Courier New"/>
              <a:cs typeface="Courier New"/>
              <a:sym typeface="Courier New"/>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8" name="Shape 368"/>
        <p:cNvGrpSpPr/>
        <p:nvPr/>
      </p:nvGrpSpPr>
      <p:grpSpPr>
        <a:xfrm>
          <a:off x="0" y="0"/>
          <a:ext cx="0" cy="0"/>
          <a:chOff x="0" y="0"/>
          <a:chExt cx="0" cy="0"/>
        </a:xfrm>
      </p:grpSpPr>
      <p:sp>
        <p:nvSpPr>
          <p:cNvPr id="369" name="Google Shape;369;p44"/>
          <p:cNvSpPr txBox="1"/>
          <p:nvPr>
            <p:ph type="title"/>
          </p:nvPr>
        </p:nvSpPr>
        <p:spPr>
          <a:xfrm>
            <a:off x="545255" y="477708"/>
            <a:ext cx="9422700" cy="4923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US"/>
              <a:t>Example: Our First Functor - std::vector</a:t>
            </a:r>
            <a:endParaRPr/>
          </a:p>
        </p:txBody>
      </p:sp>
      <p:sp>
        <p:nvSpPr>
          <p:cNvPr id="370" name="Google Shape;370;p44"/>
          <p:cNvSpPr txBox="1"/>
          <p:nvPr>
            <p:ph idx="12" type="sldNum"/>
          </p:nvPr>
        </p:nvSpPr>
        <p:spPr>
          <a:xfrm>
            <a:off x="11409045" y="6333134"/>
            <a:ext cx="731700" cy="5250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US"/>
              <a:t>‹#›</a:t>
            </a:fld>
            <a:endParaRPr/>
          </a:p>
        </p:txBody>
      </p:sp>
      <p:sp>
        <p:nvSpPr>
          <p:cNvPr id="371" name="Google Shape;371;p44"/>
          <p:cNvSpPr txBox="1"/>
          <p:nvPr>
            <p:ph idx="1" type="body"/>
          </p:nvPr>
        </p:nvSpPr>
        <p:spPr>
          <a:xfrm>
            <a:off x="1721250" y="1449150"/>
            <a:ext cx="8749500" cy="3959700"/>
          </a:xfrm>
          <a:prstGeom prst="rect">
            <a:avLst/>
          </a:prstGeom>
          <a:solidFill>
            <a:schemeClr val="lt1"/>
          </a:solidFill>
          <a:ln cap="flat" cmpd="sng" w="9525">
            <a:solidFill>
              <a:schemeClr val="lt1"/>
            </a:solidFill>
            <a:prstDash val="solid"/>
            <a:round/>
            <a:headEnd len="sm" w="sm" type="none"/>
            <a:tailEnd len="sm" w="sm" type="none"/>
          </a:ln>
        </p:spPr>
        <p:txBody>
          <a:bodyPr anchorCtr="0" anchor="t" bIns="91425" lIns="45700" spcFirstLastPara="1" rIns="91425" wrap="square" tIns="0">
            <a:noAutofit/>
          </a:bodyPr>
          <a:lstStyle/>
          <a:p>
            <a:pPr indent="0" lvl="0" marL="0" rtl="0" algn="l">
              <a:lnSpc>
                <a:spcPct val="135714"/>
              </a:lnSpc>
              <a:spcBef>
                <a:spcPts val="0"/>
              </a:spcBef>
              <a:spcAft>
                <a:spcPts val="0"/>
              </a:spcAft>
              <a:buNone/>
            </a:pPr>
            <a:r>
              <a:rPr b="1" lang="en-US" sz="1050">
                <a:solidFill>
                  <a:srgbClr val="098658"/>
                </a:solidFill>
                <a:highlight>
                  <a:srgbClr val="FFFFFE"/>
                </a:highlight>
                <a:latin typeface="Courier New"/>
                <a:ea typeface="Courier New"/>
                <a:cs typeface="Courier New"/>
                <a:sym typeface="Courier New"/>
              </a:rPr>
              <a:t>01</a:t>
            </a:r>
            <a:r>
              <a:rPr b="1" lang="en-US" sz="1050">
                <a:solidFill>
                  <a:schemeClr val="dk1"/>
                </a:solidFill>
                <a:highlight>
                  <a:srgbClr val="FFFFFE"/>
                </a:highlight>
                <a:latin typeface="Courier New"/>
                <a:ea typeface="Courier New"/>
                <a:cs typeface="Courier New"/>
                <a:sym typeface="Courier New"/>
              </a:rPr>
              <a:t>: </a:t>
            </a:r>
            <a:r>
              <a:rPr b="1" lang="en-US" sz="1050">
                <a:solidFill>
                  <a:srgbClr val="008000"/>
                </a:solidFill>
                <a:highlight>
                  <a:srgbClr val="FFFFFE"/>
                </a:highlight>
                <a:latin typeface="Courier New"/>
                <a:ea typeface="Courier New"/>
                <a:cs typeface="Courier New"/>
                <a:sym typeface="Courier New"/>
              </a:rPr>
              <a:t>// somewhere in namespace std...</a:t>
            </a:r>
            <a:endParaRPr b="1" sz="1050">
              <a:solidFill>
                <a:srgbClr val="008000"/>
              </a:solidFill>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None/>
            </a:pPr>
            <a:r>
              <a:rPr b="1" lang="en-US" sz="1050">
                <a:solidFill>
                  <a:srgbClr val="098658"/>
                </a:solidFill>
                <a:highlight>
                  <a:srgbClr val="FFFFFE"/>
                </a:highlight>
                <a:latin typeface="Courier New"/>
                <a:ea typeface="Courier New"/>
                <a:cs typeface="Courier New"/>
                <a:sym typeface="Courier New"/>
              </a:rPr>
              <a:t>02</a:t>
            </a:r>
            <a:r>
              <a:rPr b="1" lang="en-US" sz="1050">
                <a:solidFill>
                  <a:schemeClr val="dk1"/>
                </a:solidFill>
                <a:highlight>
                  <a:srgbClr val="FFFFFE"/>
                </a:highlight>
                <a:latin typeface="Courier New"/>
                <a:ea typeface="Courier New"/>
                <a:cs typeface="Courier New"/>
                <a:sym typeface="Courier New"/>
              </a:rPr>
              <a:t>:</a:t>
            </a:r>
            <a:endParaRPr b="1" sz="1050">
              <a:solidFill>
                <a:schemeClr val="dk1"/>
              </a:solidFill>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None/>
            </a:pPr>
            <a:r>
              <a:rPr b="1" lang="en-US" sz="1050">
                <a:solidFill>
                  <a:srgbClr val="098658"/>
                </a:solidFill>
                <a:highlight>
                  <a:srgbClr val="FFFFFE"/>
                </a:highlight>
                <a:latin typeface="Courier New"/>
                <a:ea typeface="Courier New"/>
                <a:cs typeface="Courier New"/>
                <a:sym typeface="Courier New"/>
              </a:rPr>
              <a:t>03</a:t>
            </a:r>
            <a:r>
              <a:rPr b="1" lang="en-US" sz="1050">
                <a:solidFill>
                  <a:schemeClr val="dk1"/>
                </a:solidFill>
                <a:highlight>
                  <a:srgbClr val="FFFFFE"/>
                </a:highlight>
                <a:latin typeface="Courier New"/>
                <a:ea typeface="Courier New"/>
                <a:cs typeface="Courier New"/>
                <a:sym typeface="Courier New"/>
              </a:rPr>
              <a:t>: </a:t>
            </a:r>
            <a:r>
              <a:rPr b="1" lang="en-US" sz="1050">
                <a:solidFill>
                  <a:srgbClr val="0000FF"/>
                </a:solidFill>
                <a:highlight>
                  <a:srgbClr val="FFFFFE"/>
                </a:highlight>
                <a:latin typeface="Courier New"/>
                <a:ea typeface="Courier New"/>
                <a:cs typeface="Courier New"/>
                <a:sym typeface="Courier New"/>
              </a:rPr>
              <a:t>template</a:t>
            </a:r>
            <a:r>
              <a:rPr b="1" lang="en-US" sz="1050">
                <a:solidFill>
                  <a:schemeClr val="dk1"/>
                </a:solidFill>
                <a:highlight>
                  <a:srgbClr val="FFFFFE"/>
                </a:highlight>
                <a:latin typeface="Courier New"/>
                <a:ea typeface="Courier New"/>
                <a:cs typeface="Courier New"/>
                <a:sym typeface="Courier New"/>
              </a:rPr>
              <a:t> &lt;</a:t>
            </a:r>
            <a:r>
              <a:rPr b="1" lang="en-US" sz="1050">
                <a:solidFill>
                  <a:srgbClr val="0000FF"/>
                </a:solidFill>
                <a:highlight>
                  <a:srgbClr val="FFFFFE"/>
                </a:highlight>
                <a:latin typeface="Courier New"/>
                <a:ea typeface="Courier New"/>
                <a:cs typeface="Courier New"/>
                <a:sym typeface="Courier New"/>
              </a:rPr>
              <a:t>typename</a:t>
            </a:r>
            <a:r>
              <a:rPr b="1" lang="en-US" sz="1050">
                <a:solidFill>
                  <a:schemeClr val="dk1"/>
                </a:solidFill>
                <a:highlight>
                  <a:srgbClr val="FFFFFE"/>
                </a:highlight>
                <a:latin typeface="Courier New"/>
                <a:ea typeface="Courier New"/>
                <a:cs typeface="Courier New"/>
                <a:sym typeface="Courier New"/>
              </a:rPr>
              <a:t> A&gt;</a:t>
            </a:r>
            <a:endParaRPr b="1" sz="1050">
              <a:solidFill>
                <a:schemeClr val="dk1"/>
              </a:solidFill>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None/>
            </a:pPr>
            <a:r>
              <a:rPr b="1" lang="en-US" sz="1050">
                <a:solidFill>
                  <a:srgbClr val="098658"/>
                </a:solidFill>
                <a:highlight>
                  <a:srgbClr val="FFFFFE"/>
                </a:highlight>
                <a:latin typeface="Courier New"/>
                <a:ea typeface="Courier New"/>
                <a:cs typeface="Courier New"/>
                <a:sym typeface="Courier New"/>
              </a:rPr>
              <a:t>04</a:t>
            </a:r>
            <a:r>
              <a:rPr b="1" lang="en-US" sz="1050">
                <a:solidFill>
                  <a:schemeClr val="dk1"/>
                </a:solidFill>
                <a:highlight>
                  <a:srgbClr val="FFFFFE"/>
                </a:highlight>
                <a:latin typeface="Courier New"/>
                <a:ea typeface="Courier New"/>
                <a:cs typeface="Courier New"/>
                <a:sym typeface="Courier New"/>
              </a:rPr>
              <a:t>: </a:t>
            </a:r>
            <a:r>
              <a:rPr b="1" lang="en-US" sz="1050">
                <a:solidFill>
                  <a:srgbClr val="0000FF"/>
                </a:solidFill>
                <a:highlight>
                  <a:srgbClr val="FFFFFE"/>
                </a:highlight>
                <a:latin typeface="Courier New"/>
                <a:ea typeface="Courier New"/>
                <a:cs typeface="Courier New"/>
                <a:sym typeface="Courier New"/>
              </a:rPr>
              <a:t>struct</a:t>
            </a:r>
            <a:r>
              <a:rPr b="1" lang="en-US" sz="1050">
                <a:solidFill>
                  <a:schemeClr val="dk1"/>
                </a:solidFill>
                <a:highlight>
                  <a:srgbClr val="FFFFFE"/>
                </a:highlight>
                <a:latin typeface="Courier New"/>
                <a:ea typeface="Courier New"/>
                <a:cs typeface="Courier New"/>
                <a:sym typeface="Courier New"/>
              </a:rPr>
              <a:t> vector</a:t>
            </a:r>
            <a:endParaRPr b="1" sz="1050">
              <a:solidFill>
                <a:schemeClr val="dk1"/>
              </a:solidFill>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None/>
            </a:pPr>
            <a:r>
              <a:rPr b="1" lang="en-US" sz="1050">
                <a:solidFill>
                  <a:srgbClr val="098658"/>
                </a:solidFill>
                <a:highlight>
                  <a:srgbClr val="FFFFFE"/>
                </a:highlight>
                <a:latin typeface="Courier New"/>
                <a:ea typeface="Courier New"/>
                <a:cs typeface="Courier New"/>
                <a:sym typeface="Courier New"/>
              </a:rPr>
              <a:t>05</a:t>
            </a:r>
            <a:r>
              <a:rPr b="1" lang="en-US" sz="1050">
                <a:solidFill>
                  <a:schemeClr val="dk1"/>
                </a:solidFill>
                <a:highlight>
                  <a:srgbClr val="FFFFFE"/>
                </a:highlight>
                <a:latin typeface="Courier New"/>
                <a:ea typeface="Courier New"/>
                <a:cs typeface="Courier New"/>
                <a:sym typeface="Courier New"/>
              </a:rPr>
              <a:t>: {</a:t>
            </a:r>
            <a:endParaRPr b="1" sz="1050">
              <a:solidFill>
                <a:schemeClr val="dk1"/>
              </a:solidFill>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None/>
            </a:pPr>
            <a:r>
              <a:rPr b="1" lang="en-US" sz="1050">
                <a:solidFill>
                  <a:srgbClr val="098658"/>
                </a:solidFill>
                <a:highlight>
                  <a:srgbClr val="FFFFFE"/>
                </a:highlight>
                <a:latin typeface="Courier New"/>
                <a:ea typeface="Courier New"/>
                <a:cs typeface="Courier New"/>
                <a:sym typeface="Courier New"/>
              </a:rPr>
              <a:t>06</a:t>
            </a:r>
            <a:r>
              <a:rPr b="1" lang="en-US" sz="1050">
                <a:solidFill>
                  <a:schemeClr val="dk1"/>
                </a:solidFill>
                <a:highlight>
                  <a:srgbClr val="FFFFFE"/>
                </a:highlight>
                <a:latin typeface="Courier New"/>
                <a:ea typeface="Courier New"/>
                <a:cs typeface="Courier New"/>
                <a:sym typeface="Courier New"/>
              </a:rPr>
              <a:t>:     </a:t>
            </a:r>
            <a:r>
              <a:rPr b="1" lang="en-US" sz="1050">
                <a:solidFill>
                  <a:srgbClr val="008000"/>
                </a:solidFill>
                <a:highlight>
                  <a:srgbClr val="FFFFFE"/>
                </a:highlight>
                <a:latin typeface="Courier New"/>
                <a:ea typeface="Courier New"/>
                <a:cs typeface="Courier New"/>
                <a:sym typeface="Courier New"/>
              </a:rPr>
              <a:t>// ...</a:t>
            </a:r>
            <a:endParaRPr b="1" sz="1050">
              <a:solidFill>
                <a:srgbClr val="008000"/>
              </a:solidFill>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None/>
            </a:pPr>
            <a:r>
              <a:rPr b="1" lang="en-US" sz="1050">
                <a:solidFill>
                  <a:srgbClr val="098658"/>
                </a:solidFill>
                <a:highlight>
                  <a:srgbClr val="FFFFFE"/>
                </a:highlight>
                <a:latin typeface="Courier New"/>
                <a:ea typeface="Courier New"/>
                <a:cs typeface="Courier New"/>
                <a:sym typeface="Courier New"/>
              </a:rPr>
              <a:t>07</a:t>
            </a:r>
            <a:r>
              <a:rPr b="1" lang="en-US" sz="1050">
                <a:solidFill>
                  <a:schemeClr val="dk1"/>
                </a:solidFill>
                <a:highlight>
                  <a:srgbClr val="FFFFFE"/>
                </a:highlight>
                <a:latin typeface="Courier New"/>
                <a:ea typeface="Courier New"/>
                <a:cs typeface="Courier New"/>
                <a:sym typeface="Courier New"/>
              </a:rPr>
              <a:t>:     </a:t>
            </a:r>
            <a:r>
              <a:rPr b="1" lang="en-US" sz="1050">
                <a:solidFill>
                  <a:srgbClr val="0000FF"/>
                </a:solidFill>
                <a:highlight>
                  <a:srgbClr val="FFFFFE"/>
                </a:highlight>
                <a:latin typeface="Courier New"/>
                <a:ea typeface="Courier New"/>
                <a:cs typeface="Courier New"/>
                <a:sym typeface="Courier New"/>
              </a:rPr>
              <a:t>template</a:t>
            </a:r>
            <a:r>
              <a:rPr b="1" lang="en-US" sz="1050">
                <a:solidFill>
                  <a:schemeClr val="dk1"/>
                </a:solidFill>
                <a:highlight>
                  <a:srgbClr val="FFFFFE"/>
                </a:highlight>
                <a:latin typeface="Courier New"/>
                <a:ea typeface="Courier New"/>
                <a:cs typeface="Courier New"/>
                <a:sym typeface="Courier New"/>
              </a:rPr>
              <a:t> &lt;</a:t>
            </a:r>
            <a:r>
              <a:rPr b="1" lang="en-US" sz="1050">
                <a:solidFill>
                  <a:srgbClr val="0000FF"/>
                </a:solidFill>
                <a:highlight>
                  <a:srgbClr val="FFFFFE"/>
                </a:highlight>
                <a:latin typeface="Courier New"/>
                <a:ea typeface="Courier New"/>
                <a:cs typeface="Courier New"/>
                <a:sym typeface="Courier New"/>
              </a:rPr>
              <a:t>typename</a:t>
            </a:r>
            <a:r>
              <a:rPr b="1" lang="en-US" sz="1050">
                <a:solidFill>
                  <a:schemeClr val="dk1"/>
                </a:solidFill>
                <a:highlight>
                  <a:srgbClr val="FFFFFE"/>
                </a:highlight>
                <a:latin typeface="Courier New"/>
                <a:ea typeface="Courier New"/>
                <a:cs typeface="Courier New"/>
                <a:sym typeface="Courier New"/>
              </a:rPr>
              <a:t> B&gt;</a:t>
            </a:r>
            <a:endParaRPr b="1" sz="1050">
              <a:solidFill>
                <a:schemeClr val="dk1"/>
              </a:solidFill>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None/>
            </a:pPr>
            <a:r>
              <a:rPr b="1" lang="en-US" sz="1050">
                <a:solidFill>
                  <a:srgbClr val="098658"/>
                </a:solidFill>
                <a:highlight>
                  <a:srgbClr val="FFFFFE"/>
                </a:highlight>
                <a:latin typeface="Courier New"/>
                <a:ea typeface="Courier New"/>
                <a:cs typeface="Courier New"/>
                <a:sym typeface="Courier New"/>
              </a:rPr>
              <a:t>08</a:t>
            </a:r>
            <a:r>
              <a:rPr b="1" lang="en-US" sz="1050">
                <a:solidFill>
                  <a:schemeClr val="dk1"/>
                </a:solidFill>
                <a:highlight>
                  <a:srgbClr val="FFFFFE"/>
                </a:highlight>
                <a:latin typeface="Courier New"/>
                <a:ea typeface="Courier New"/>
                <a:cs typeface="Courier New"/>
                <a:sym typeface="Courier New"/>
              </a:rPr>
              <a:t>:     vector&lt;B&gt; transform(function&lt;B(A)&gt; f)</a:t>
            </a:r>
            <a:endParaRPr b="1" sz="1050">
              <a:solidFill>
                <a:schemeClr val="dk1"/>
              </a:solidFill>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None/>
            </a:pPr>
            <a:r>
              <a:rPr b="1" lang="en-US" sz="1050">
                <a:solidFill>
                  <a:srgbClr val="098658"/>
                </a:solidFill>
                <a:highlight>
                  <a:srgbClr val="FFFFFE"/>
                </a:highlight>
                <a:latin typeface="Courier New"/>
                <a:ea typeface="Courier New"/>
                <a:cs typeface="Courier New"/>
                <a:sym typeface="Courier New"/>
              </a:rPr>
              <a:t>09</a:t>
            </a:r>
            <a:r>
              <a:rPr b="1" lang="en-US" sz="1050">
                <a:solidFill>
                  <a:schemeClr val="dk1"/>
                </a:solidFill>
                <a:highlight>
                  <a:srgbClr val="FFFFFE"/>
                </a:highlight>
                <a:latin typeface="Courier New"/>
                <a:ea typeface="Courier New"/>
                <a:cs typeface="Courier New"/>
                <a:sym typeface="Courier New"/>
              </a:rPr>
              <a:t>:     {</a:t>
            </a:r>
            <a:endParaRPr b="1" sz="1050">
              <a:solidFill>
                <a:schemeClr val="dk1"/>
              </a:solidFill>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None/>
            </a:pPr>
            <a:r>
              <a:rPr b="1" lang="en-US" sz="1050">
                <a:solidFill>
                  <a:srgbClr val="098658"/>
                </a:solidFill>
                <a:highlight>
                  <a:srgbClr val="FFFFFE"/>
                </a:highlight>
                <a:latin typeface="Courier New"/>
                <a:ea typeface="Courier New"/>
                <a:cs typeface="Courier New"/>
                <a:sym typeface="Courier New"/>
              </a:rPr>
              <a:t>10</a:t>
            </a:r>
            <a:r>
              <a:rPr b="1" lang="en-US" sz="1050">
                <a:solidFill>
                  <a:schemeClr val="dk1"/>
                </a:solidFill>
                <a:highlight>
                  <a:srgbClr val="FFFFFE"/>
                </a:highlight>
                <a:latin typeface="Courier New"/>
                <a:ea typeface="Courier New"/>
                <a:cs typeface="Courier New"/>
                <a:sym typeface="Courier New"/>
              </a:rPr>
              <a:t>:         vector&lt;B&gt; out;</a:t>
            </a:r>
            <a:endParaRPr b="1" sz="1050">
              <a:solidFill>
                <a:schemeClr val="dk1"/>
              </a:solidFill>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None/>
            </a:pPr>
            <a:r>
              <a:rPr b="1" lang="en-US" sz="1050">
                <a:solidFill>
                  <a:srgbClr val="098658"/>
                </a:solidFill>
                <a:highlight>
                  <a:srgbClr val="FFFFFE"/>
                </a:highlight>
                <a:latin typeface="Courier New"/>
                <a:ea typeface="Courier New"/>
                <a:cs typeface="Courier New"/>
                <a:sym typeface="Courier New"/>
              </a:rPr>
              <a:t>11</a:t>
            </a:r>
            <a:r>
              <a:rPr b="1" lang="en-US" sz="1050">
                <a:solidFill>
                  <a:schemeClr val="dk1"/>
                </a:solidFill>
                <a:highlight>
                  <a:srgbClr val="FFFFFE"/>
                </a:highlight>
                <a:latin typeface="Courier New"/>
                <a:ea typeface="Courier New"/>
                <a:cs typeface="Courier New"/>
                <a:sym typeface="Courier New"/>
              </a:rPr>
              <a:t>: </a:t>
            </a:r>
            <a:endParaRPr b="1" sz="1050">
              <a:solidFill>
                <a:schemeClr val="dk1"/>
              </a:solidFill>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None/>
            </a:pPr>
            <a:r>
              <a:rPr b="1" lang="en-US" sz="1050">
                <a:solidFill>
                  <a:srgbClr val="098658"/>
                </a:solidFill>
                <a:highlight>
                  <a:srgbClr val="FFFFFE"/>
                </a:highlight>
                <a:latin typeface="Courier New"/>
                <a:ea typeface="Courier New"/>
                <a:cs typeface="Courier New"/>
                <a:sym typeface="Courier New"/>
              </a:rPr>
              <a:t>12</a:t>
            </a:r>
            <a:r>
              <a:rPr b="1" lang="en-US" sz="1050">
                <a:solidFill>
                  <a:schemeClr val="dk1"/>
                </a:solidFill>
                <a:highlight>
                  <a:srgbClr val="FFFFFE"/>
                </a:highlight>
                <a:latin typeface="Courier New"/>
                <a:ea typeface="Courier New"/>
                <a:cs typeface="Courier New"/>
                <a:sym typeface="Courier New"/>
              </a:rPr>
              <a:t>: </a:t>
            </a:r>
            <a:endParaRPr b="1" sz="1050">
              <a:solidFill>
                <a:schemeClr val="dk1"/>
              </a:solidFill>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None/>
            </a:pPr>
            <a:r>
              <a:rPr b="1" lang="en-US" sz="1050">
                <a:solidFill>
                  <a:srgbClr val="098658"/>
                </a:solidFill>
                <a:highlight>
                  <a:srgbClr val="FFFFFE"/>
                </a:highlight>
                <a:latin typeface="Courier New"/>
                <a:ea typeface="Courier New"/>
                <a:cs typeface="Courier New"/>
                <a:sym typeface="Courier New"/>
              </a:rPr>
              <a:t>13</a:t>
            </a:r>
            <a:r>
              <a:rPr b="1" lang="en-US" sz="1050">
                <a:solidFill>
                  <a:schemeClr val="dk1"/>
                </a:solidFill>
                <a:highlight>
                  <a:srgbClr val="FFFFFE"/>
                </a:highlight>
                <a:latin typeface="Courier New"/>
                <a:ea typeface="Courier New"/>
                <a:cs typeface="Courier New"/>
                <a:sym typeface="Courier New"/>
              </a:rPr>
              <a:t>: </a:t>
            </a:r>
            <a:endParaRPr b="1" sz="1050">
              <a:solidFill>
                <a:schemeClr val="dk1"/>
              </a:solidFill>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None/>
            </a:pPr>
            <a:r>
              <a:rPr b="1" lang="en-US" sz="1050">
                <a:solidFill>
                  <a:srgbClr val="098658"/>
                </a:solidFill>
                <a:highlight>
                  <a:srgbClr val="FFFFFE"/>
                </a:highlight>
                <a:latin typeface="Courier New"/>
                <a:ea typeface="Courier New"/>
                <a:cs typeface="Courier New"/>
                <a:sym typeface="Courier New"/>
              </a:rPr>
              <a:t>14</a:t>
            </a:r>
            <a:r>
              <a:rPr b="1" lang="en-US" sz="1050">
                <a:solidFill>
                  <a:schemeClr val="dk1"/>
                </a:solidFill>
                <a:highlight>
                  <a:srgbClr val="FFFFFE"/>
                </a:highlight>
                <a:latin typeface="Courier New"/>
                <a:ea typeface="Courier New"/>
                <a:cs typeface="Courier New"/>
                <a:sym typeface="Courier New"/>
              </a:rPr>
              <a:t>: </a:t>
            </a:r>
            <a:endParaRPr b="1" sz="1050">
              <a:solidFill>
                <a:schemeClr val="dk1"/>
              </a:solidFill>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None/>
            </a:pPr>
            <a:r>
              <a:rPr b="1" lang="en-US" sz="1050">
                <a:solidFill>
                  <a:srgbClr val="098658"/>
                </a:solidFill>
                <a:highlight>
                  <a:srgbClr val="FFFFFE"/>
                </a:highlight>
                <a:latin typeface="Courier New"/>
                <a:ea typeface="Courier New"/>
                <a:cs typeface="Courier New"/>
                <a:sym typeface="Courier New"/>
              </a:rPr>
              <a:t>15</a:t>
            </a:r>
            <a:r>
              <a:rPr b="1" lang="en-US" sz="1050">
                <a:solidFill>
                  <a:schemeClr val="dk1"/>
                </a:solidFill>
                <a:highlight>
                  <a:srgbClr val="FFFFFE"/>
                </a:highlight>
                <a:latin typeface="Courier New"/>
                <a:ea typeface="Courier New"/>
                <a:cs typeface="Courier New"/>
                <a:sym typeface="Courier New"/>
              </a:rPr>
              <a:t>:         </a:t>
            </a:r>
            <a:r>
              <a:rPr b="1" lang="en-US" sz="1050">
                <a:solidFill>
                  <a:srgbClr val="0000FF"/>
                </a:solidFill>
                <a:highlight>
                  <a:srgbClr val="FFFFFE"/>
                </a:highlight>
                <a:latin typeface="Courier New"/>
                <a:ea typeface="Courier New"/>
                <a:cs typeface="Courier New"/>
                <a:sym typeface="Courier New"/>
              </a:rPr>
              <a:t>return</a:t>
            </a:r>
            <a:r>
              <a:rPr b="1" lang="en-US" sz="1050">
                <a:solidFill>
                  <a:schemeClr val="dk1"/>
                </a:solidFill>
                <a:highlight>
                  <a:srgbClr val="FFFFFE"/>
                </a:highlight>
                <a:latin typeface="Courier New"/>
                <a:ea typeface="Courier New"/>
                <a:cs typeface="Courier New"/>
                <a:sym typeface="Courier New"/>
              </a:rPr>
              <a:t> out;</a:t>
            </a:r>
            <a:endParaRPr b="1" sz="1050">
              <a:solidFill>
                <a:schemeClr val="dk1"/>
              </a:solidFill>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None/>
            </a:pPr>
            <a:r>
              <a:rPr b="1" lang="en-US" sz="1050">
                <a:solidFill>
                  <a:srgbClr val="098658"/>
                </a:solidFill>
                <a:highlight>
                  <a:srgbClr val="FFFFFE"/>
                </a:highlight>
                <a:latin typeface="Courier New"/>
                <a:ea typeface="Courier New"/>
                <a:cs typeface="Courier New"/>
                <a:sym typeface="Courier New"/>
              </a:rPr>
              <a:t>16</a:t>
            </a:r>
            <a:r>
              <a:rPr b="1" lang="en-US" sz="1050">
                <a:solidFill>
                  <a:schemeClr val="dk1"/>
                </a:solidFill>
                <a:highlight>
                  <a:srgbClr val="FFFFFE"/>
                </a:highlight>
                <a:latin typeface="Courier New"/>
                <a:ea typeface="Courier New"/>
                <a:cs typeface="Courier New"/>
                <a:sym typeface="Courier New"/>
              </a:rPr>
              <a:t>:     }</a:t>
            </a:r>
            <a:endParaRPr b="1" sz="1050">
              <a:solidFill>
                <a:schemeClr val="dk1"/>
              </a:solidFill>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None/>
            </a:pPr>
            <a:r>
              <a:rPr b="1" lang="en-US" sz="1050">
                <a:solidFill>
                  <a:srgbClr val="098658"/>
                </a:solidFill>
                <a:highlight>
                  <a:srgbClr val="FFFFFE"/>
                </a:highlight>
                <a:latin typeface="Courier New"/>
                <a:ea typeface="Courier New"/>
                <a:cs typeface="Courier New"/>
                <a:sym typeface="Courier New"/>
              </a:rPr>
              <a:t>17</a:t>
            </a:r>
            <a:r>
              <a:rPr b="1" lang="en-US" sz="1050">
                <a:solidFill>
                  <a:schemeClr val="dk1"/>
                </a:solidFill>
                <a:highlight>
                  <a:srgbClr val="FFFFFE"/>
                </a:highlight>
                <a:latin typeface="Courier New"/>
                <a:ea typeface="Courier New"/>
                <a:cs typeface="Courier New"/>
                <a:sym typeface="Courier New"/>
              </a:rPr>
              <a:t>:     </a:t>
            </a:r>
            <a:r>
              <a:rPr b="1" lang="en-US" sz="1050">
                <a:solidFill>
                  <a:srgbClr val="008000"/>
                </a:solidFill>
                <a:highlight>
                  <a:srgbClr val="FFFFFE"/>
                </a:highlight>
                <a:latin typeface="Courier New"/>
                <a:ea typeface="Courier New"/>
                <a:cs typeface="Courier New"/>
                <a:sym typeface="Courier New"/>
              </a:rPr>
              <a:t>// ...</a:t>
            </a:r>
            <a:endParaRPr b="1" sz="1050">
              <a:solidFill>
                <a:srgbClr val="008000"/>
              </a:solidFill>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None/>
            </a:pPr>
            <a:r>
              <a:rPr b="1" lang="en-US" sz="1050">
                <a:solidFill>
                  <a:srgbClr val="098658"/>
                </a:solidFill>
                <a:highlight>
                  <a:srgbClr val="FFFFFE"/>
                </a:highlight>
                <a:latin typeface="Courier New"/>
                <a:ea typeface="Courier New"/>
                <a:cs typeface="Courier New"/>
                <a:sym typeface="Courier New"/>
              </a:rPr>
              <a:t>18</a:t>
            </a:r>
            <a:r>
              <a:rPr b="1" lang="en-US" sz="1050">
                <a:solidFill>
                  <a:schemeClr val="dk1"/>
                </a:solidFill>
                <a:highlight>
                  <a:srgbClr val="FFFFFE"/>
                </a:highlight>
                <a:latin typeface="Courier New"/>
                <a:ea typeface="Courier New"/>
                <a:cs typeface="Courier New"/>
                <a:sym typeface="Courier New"/>
              </a:rPr>
              <a:t>: };</a:t>
            </a:r>
            <a:endParaRPr b="1" sz="1050">
              <a:solidFill>
                <a:schemeClr val="dk1"/>
              </a:solidFill>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Clr>
                <a:schemeClr val="dk1"/>
              </a:buClr>
              <a:buSzPts val="1100"/>
              <a:buFont typeface="Arial"/>
              <a:buNone/>
            </a:pPr>
            <a:r>
              <a:t/>
            </a:r>
            <a:endParaRPr b="1" sz="1050">
              <a:solidFill>
                <a:srgbClr val="008000"/>
              </a:solidFill>
              <a:highlight>
                <a:srgbClr val="FFFFFE"/>
              </a:highlight>
              <a:latin typeface="Courier New"/>
              <a:ea typeface="Courier New"/>
              <a:cs typeface="Courier New"/>
              <a:sym typeface="Courier New"/>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6" name="Shape 376"/>
        <p:cNvGrpSpPr/>
        <p:nvPr/>
      </p:nvGrpSpPr>
      <p:grpSpPr>
        <a:xfrm>
          <a:off x="0" y="0"/>
          <a:ext cx="0" cy="0"/>
          <a:chOff x="0" y="0"/>
          <a:chExt cx="0" cy="0"/>
        </a:xfrm>
      </p:grpSpPr>
      <p:sp>
        <p:nvSpPr>
          <p:cNvPr id="377" name="Google Shape;377;p45"/>
          <p:cNvSpPr txBox="1"/>
          <p:nvPr>
            <p:ph type="title"/>
          </p:nvPr>
        </p:nvSpPr>
        <p:spPr>
          <a:xfrm>
            <a:off x="545255" y="477708"/>
            <a:ext cx="9422700" cy="4923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US"/>
              <a:t>Example: Our First Functor - std::vector</a:t>
            </a:r>
            <a:endParaRPr/>
          </a:p>
        </p:txBody>
      </p:sp>
      <p:sp>
        <p:nvSpPr>
          <p:cNvPr id="378" name="Google Shape;378;p45"/>
          <p:cNvSpPr txBox="1"/>
          <p:nvPr>
            <p:ph idx="12" type="sldNum"/>
          </p:nvPr>
        </p:nvSpPr>
        <p:spPr>
          <a:xfrm>
            <a:off x="11409045" y="6333134"/>
            <a:ext cx="731700" cy="5250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US"/>
              <a:t>‹#›</a:t>
            </a:fld>
            <a:endParaRPr/>
          </a:p>
        </p:txBody>
      </p:sp>
      <p:sp>
        <p:nvSpPr>
          <p:cNvPr id="379" name="Google Shape;379;p45"/>
          <p:cNvSpPr txBox="1"/>
          <p:nvPr>
            <p:ph idx="1" type="body"/>
          </p:nvPr>
        </p:nvSpPr>
        <p:spPr>
          <a:xfrm>
            <a:off x="1721250" y="1449150"/>
            <a:ext cx="8749500" cy="3959700"/>
          </a:xfrm>
          <a:prstGeom prst="rect">
            <a:avLst/>
          </a:prstGeom>
          <a:solidFill>
            <a:schemeClr val="lt1"/>
          </a:solidFill>
          <a:ln cap="flat" cmpd="sng" w="9525">
            <a:solidFill>
              <a:schemeClr val="lt1"/>
            </a:solidFill>
            <a:prstDash val="solid"/>
            <a:round/>
            <a:headEnd len="sm" w="sm" type="none"/>
            <a:tailEnd len="sm" w="sm" type="none"/>
          </a:ln>
        </p:spPr>
        <p:txBody>
          <a:bodyPr anchorCtr="0" anchor="t" bIns="91425" lIns="45700" spcFirstLastPara="1" rIns="91425" wrap="square" tIns="0">
            <a:noAutofit/>
          </a:bodyPr>
          <a:lstStyle/>
          <a:p>
            <a:pPr indent="0" lvl="0" marL="0" rtl="0" algn="l">
              <a:lnSpc>
                <a:spcPct val="135714"/>
              </a:lnSpc>
              <a:spcBef>
                <a:spcPts val="0"/>
              </a:spcBef>
              <a:spcAft>
                <a:spcPts val="0"/>
              </a:spcAft>
              <a:buNone/>
            </a:pPr>
            <a:r>
              <a:rPr b="1" lang="en-US" sz="1050">
                <a:solidFill>
                  <a:srgbClr val="098658"/>
                </a:solidFill>
                <a:highlight>
                  <a:srgbClr val="FFFFFE"/>
                </a:highlight>
                <a:latin typeface="Courier New"/>
                <a:ea typeface="Courier New"/>
                <a:cs typeface="Courier New"/>
                <a:sym typeface="Courier New"/>
              </a:rPr>
              <a:t>01</a:t>
            </a:r>
            <a:r>
              <a:rPr b="1" lang="en-US" sz="1050">
                <a:solidFill>
                  <a:schemeClr val="dk1"/>
                </a:solidFill>
                <a:highlight>
                  <a:srgbClr val="FFFFFE"/>
                </a:highlight>
                <a:latin typeface="Courier New"/>
                <a:ea typeface="Courier New"/>
                <a:cs typeface="Courier New"/>
                <a:sym typeface="Courier New"/>
              </a:rPr>
              <a:t>: </a:t>
            </a:r>
            <a:r>
              <a:rPr b="1" lang="en-US" sz="1050">
                <a:solidFill>
                  <a:srgbClr val="008000"/>
                </a:solidFill>
                <a:highlight>
                  <a:srgbClr val="FFFFFE"/>
                </a:highlight>
                <a:latin typeface="Courier New"/>
                <a:ea typeface="Courier New"/>
                <a:cs typeface="Courier New"/>
                <a:sym typeface="Courier New"/>
              </a:rPr>
              <a:t>// somewhere in namespace std...</a:t>
            </a:r>
            <a:endParaRPr b="1" sz="1050">
              <a:solidFill>
                <a:srgbClr val="008000"/>
              </a:solidFill>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None/>
            </a:pPr>
            <a:r>
              <a:rPr b="1" lang="en-US" sz="1050">
                <a:solidFill>
                  <a:srgbClr val="098658"/>
                </a:solidFill>
                <a:highlight>
                  <a:srgbClr val="FFFFFE"/>
                </a:highlight>
                <a:latin typeface="Courier New"/>
                <a:ea typeface="Courier New"/>
                <a:cs typeface="Courier New"/>
                <a:sym typeface="Courier New"/>
              </a:rPr>
              <a:t>02</a:t>
            </a:r>
            <a:r>
              <a:rPr b="1" lang="en-US" sz="1050">
                <a:solidFill>
                  <a:schemeClr val="dk1"/>
                </a:solidFill>
                <a:highlight>
                  <a:srgbClr val="FFFFFE"/>
                </a:highlight>
                <a:latin typeface="Courier New"/>
                <a:ea typeface="Courier New"/>
                <a:cs typeface="Courier New"/>
                <a:sym typeface="Courier New"/>
              </a:rPr>
              <a:t>:</a:t>
            </a:r>
            <a:endParaRPr b="1" sz="1050">
              <a:solidFill>
                <a:schemeClr val="dk1"/>
              </a:solidFill>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None/>
            </a:pPr>
            <a:r>
              <a:rPr b="1" lang="en-US" sz="1050">
                <a:solidFill>
                  <a:srgbClr val="098658"/>
                </a:solidFill>
                <a:highlight>
                  <a:srgbClr val="FFFFFE"/>
                </a:highlight>
                <a:latin typeface="Courier New"/>
                <a:ea typeface="Courier New"/>
                <a:cs typeface="Courier New"/>
                <a:sym typeface="Courier New"/>
              </a:rPr>
              <a:t>03</a:t>
            </a:r>
            <a:r>
              <a:rPr b="1" lang="en-US" sz="1050">
                <a:solidFill>
                  <a:schemeClr val="dk1"/>
                </a:solidFill>
                <a:highlight>
                  <a:srgbClr val="FFFFFE"/>
                </a:highlight>
                <a:latin typeface="Courier New"/>
                <a:ea typeface="Courier New"/>
                <a:cs typeface="Courier New"/>
                <a:sym typeface="Courier New"/>
              </a:rPr>
              <a:t>: </a:t>
            </a:r>
            <a:r>
              <a:rPr b="1" lang="en-US" sz="1050">
                <a:solidFill>
                  <a:srgbClr val="0000FF"/>
                </a:solidFill>
                <a:highlight>
                  <a:srgbClr val="FFFFFE"/>
                </a:highlight>
                <a:latin typeface="Courier New"/>
                <a:ea typeface="Courier New"/>
                <a:cs typeface="Courier New"/>
                <a:sym typeface="Courier New"/>
              </a:rPr>
              <a:t>template</a:t>
            </a:r>
            <a:r>
              <a:rPr b="1" lang="en-US" sz="1050">
                <a:solidFill>
                  <a:schemeClr val="dk1"/>
                </a:solidFill>
                <a:highlight>
                  <a:srgbClr val="FFFFFE"/>
                </a:highlight>
                <a:latin typeface="Courier New"/>
                <a:ea typeface="Courier New"/>
                <a:cs typeface="Courier New"/>
                <a:sym typeface="Courier New"/>
              </a:rPr>
              <a:t> &lt;</a:t>
            </a:r>
            <a:r>
              <a:rPr b="1" lang="en-US" sz="1050">
                <a:solidFill>
                  <a:srgbClr val="0000FF"/>
                </a:solidFill>
                <a:highlight>
                  <a:srgbClr val="FFFFFE"/>
                </a:highlight>
                <a:latin typeface="Courier New"/>
                <a:ea typeface="Courier New"/>
                <a:cs typeface="Courier New"/>
                <a:sym typeface="Courier New"/>
              </a:rPr>
              <a:t>typename</a:t>
            </a:r>
            <a:r>
              <a:rPr b="1" lang="en-US" sz="1050">
                <a:solidFill>
                  <a:schemeClr val="dk1"/>
                </a:solidFill>
                <a:highlight>
                  <a:srgbClr val="FFFFFE"/>
                </a:highlight>
                <a:latin typeface="Courier New"/>
                <a:ea typeface="Courier New"/>
                <a:cs typeface="Courier New"/>
                <a:sym typeface="Courier New"/>
              </a:rPr>
              <a:t> A&gt;</a:t>
            </a:r>
            <a:endParaRPr b="1" sz="1050">
              <a:solidFill>
                <a:schemeClr val="dk1"/>
              </a:solidFill>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None/>
            </a:pPr>
            <a:r>
              <a:rPr b="1" lang="en-US" sz="1050">
                <a:solidFill>
                  <a:srgbClr val="098658"/>
                </a:solidFill>
                <a:highlight>
                  <a:srgbClr val="FFFFFE"/>
                </a:highlight>
                <a:latin typeface="Courier New"/>
                <a:ea typeface="Courier New"/>
                <a:cs typeface="Courier New"/>
                <a:sym typeface="Courier New"/>
              </a:rPr>
              <a:t>04</a:t>
            </a:r>
            <a:r>
              <a:rPr b="1" lang="en-US" sz="1050">
                <a:solidFill>
                  <a:schemeClr val="dk1"/>
                </a:solidFill>
                <a:highlight>
                  <a:srgbClr val="FFFFFE"/>
                </a:highlight>
                <a:latin typeface="Courier New"/>
                <a:ea typeface="Courier New"/>
                <a:cs typeface="Courier New"/>
                <a:sym typeface="Courier New"/>
              </a:rPr>
              <a:t>: </a:t>
            </a:r>
            <a:r>
              <a:rPr b="1" lang="en-US" sz="1050">
                <a:solidFill>
                  <a:srgbClr val="0000FF"/>
                </a:solidFill>
                <a:highlight>
                  <a:srgbClr val="FFFFFE"/>
                </a:highlight>
                <a:latin typeface="Courier New"/>
                <a:ea typeface="Courier New"/>
                <a:cs typeface="Courier New"/>
                <a:sym typeface="Courier New"/>
              </a:rPr>
              <a:t>struct</a:t>
            </a:r>
            <a:r>
              <a:rPr b="1" lang="en-US" sz="1050">
                <a:solidFill>
                  <a:schemeClr val="dk1"/>
                </a:solidFill>
                <a:highlight>
                  <a:srgbClr val="FFFFFE"/>
                </a:highlight>
                <a:latin typeface="Courier New"/>
                <a:ea typeface="Courier New"/>
                <a:cs typeface="Courier New"/>
                <a:sym typeface="Courier New"/>
              </a:rPr>
              <a:t> vector</a:t>
            </a:r>
            <a:endParaRPr b="1" sz="1050">
              <a:solidFill>
                <a:schemeClr val="dk1"/>
              </a:solidFill>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None/>
            </a:pPr>
            <a:r>
              <a:rPr b="1" lang="en-US" sz="1050">
                <a:solidFill>
                  <a:srgbClr val="098658"/>
                </a:solidFill>
                <a:highlight>
                  <a:srgbClr val="FFFFFE"/>
                </a:highlight>
                <a:latin typeface="Courier New"/>
                <a:ea typeface="Courier New"/>
                <a:cs typeface="Courier New"/>
                <a:sym typeface="Courier New"/>
              </a:rPr>
              <a:t>05</a:t>
            </a:r>
            <a:r>
              <a:rPr b="1" lang="en-US" sz="1050">
                <a:solidFill>
                  <a:schemeClr val="dk1"/>
                </a:solidFill>
                <a:highlight>
                  <a:srgbClr val="FFFFFE"/>
                </a:highlight>
                <a:latin typeface="Courier New"/>
                <a:ea typeface="Courier New"/>
                <a:cs typeface="Courier New"/>
                <a:sym typeface="Courier New"/>
              </a:rPr>
              <a:t>: {</a:t>
            </a:r>
            <a:endParaRPr b="1" sz="1050">
              <a:solidFill>
                <a:schemeClr val="dk1"/>
              </a:solidFill>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None/>
            </a:pPr>
            <a:r>
              <a:rPr b="1" lang="en-US" sz="1050">
                <a:solidFill>
                  <a:srgbClr val="098658"/>
                </a:solidFill>
                <a:highlight>
                  <a:srgbClr val="FFFFFE"/>
                </a:highlight>
                <a:latin typeface="Courier New"/>
                <a:ea typeface="Courier New"/>
                <a:cs typeface="Courier New"/>
                <a:sym typeface="Courier New"/>
              </a:rPr>
              <a:t>06</a:t>
            </a:r>
            <a:r>
              <a:rPr b="1" lang="en-US" sz="1050">
                <a:solidFill>
                  <a:schemeClr val="dk1"/>
                </a:solidFill>
                <a:highlight>
                  <a:srgbClr val="FFFFFE"/>
                </a:highlight>
                <a:latin typeface="Courier New"/>
                <a:ea typeface="Courier New"/>
                <a:cs typeface="Courier New"/>
                <a:sym typeface="Courier New"/>
              </a:rPr>
              <a:t>:     </a:t>
            </a:r>
            <a:r>
              <a:rPr b="1" lang="en-US" sz="1050">
                <a:solidFill>
                  <a:srgbClr val="008000"/>
                </a:solidFill>
                <a:highlight>
                  <a:srgbClr val="FFFFFE"/>
                </a:highlight>
                <a:latin typeface="Courier New"/>
                <a:ea typeface="Courier New"/>
                <a:cs typeface="Courier New"/>
                <a:sym typeface="Courier New"/>
              </a:rPr>
              <a:t>// ...</a:t>
            </a:r>
            <a:endParaRPr b="1" sz="1050">
              <a:solidFill>
                <a:srgbClr val="008000"/>
              </a:solidFill>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None/>
            </a:pPr>
            <a:r>
              <a:rPr b="1" lang="en-US" sz="1050">
                <a:solidFill>
                  <a:srgbClr val="098658"/>
                </a:solidFill>
                <a:highlight>
                  <a:srgbClr val="FFFFFE"/>
                </a:highlight>
                <a:latin typeface="Courier New"/>
                <a:ea typeface="Courier New"/>
                <a:cs typeface="Courier New"/>
                <a:sym typeface="Courier New"/>
              </a:rPr>
              <a:t>07</a:t>
            </a:r>
            <a:r>
              <a:rPr b="1" lang="en-US" sz="1050">
                <a:solidFill>
                  <a:schemeClr val="dk1"/>
                </a:solidFill>
                <a:highlight>
                  <a:srgbClr val="FFFFFE"/>
                </a:highlight>
                <a:latin typeface="Courier New"/>
                <a:ea typeface="Courier New"/>
                <a:cs typeface="Courier New"/>
                <a:sym typeface="Courier New"/>
              </a:rPr>
              <a:t>:     </a:t>
            </a:r>
            <a:r>
              <a:rPr b="1" lang="en-US" sz="1050">
                <a:solidFill>
                  <a:srgbClr val="0000FF"/>
                </a:solidFill>
                <a:highlight>
                  <a:srgbClr val="FFFFFE"/>
                </a:highlight>
                <a:latin typeface="Courier New"/>
                <a:ea typeface="Courier New"/>
                <a:cs typeface="Courier New"/>
                <a:sym typeface="Courier New"/>
              </a:rPr>
              <a:t>template</a:t>
            </a:r>
            <a:r>
              <a:rPr b="1" lang="en-US" sz="1050">
                <a:solidFill>
                  <a:schemeClr val="dk1"/>
                </a:solidFill>
                <a:highlight>
                  <a:srgbClr val="FFFFFE"/>
                </a:highlight>
                <a:latin typeface="Courier New"/>
                <a:ea typeface="Courier New"/>
                <a:cs typeface="Courier New"/>
                <a:sym typeface="Courier New"/>
              </a:rPr>
              <a:t> &lt;</a:t>
            </a:r>
            <a:r>
              <a:rPr b="1" lang="en-US" sz="1050">
                <a:solidFill>
                  <a:srgbClr val="0000FF"/>
                </a:solidFill>
                <a:highlight>
                  <a:srgbClr val="FFFFFE"/>
                </a:highlight>
                <a:latin typeface="Courier New"/>
                <a:ea typeface="Courier New"/>
                <a:cs typeface="Courier New"/>
                <a:sym typeface="Courier New"/>
              </a:rPr>
              <a:t>typename</a:t>
            </a:r>
            <a:r>
              <a:rPr b="1" lang="en-US" sz="1050">
                <a:solidFill>
                  <a:schemeClr val="dk1"/>
                </a:solidFill>
                <a:highlight>
                  <a:srgbClr val="FFFFFE"/>
                </a:highlight>
                <a:latin typeface="Courier New"/>
                <a:ea typeface="Courier New"/>
                <a:cs typeface="Courier New"/>
                <a:sym typeface="Courier New"/>
              </a:rPr>
              <a:t> B&gt;</a:t>
            </a:r>
            <a:endParaRPr b="1" sz="1050">
              <a:solidFill>
                <a:schemeClr val="dk1"/>
              </a:solidFill>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None/>
            </a:pPr>
            <a:r>
              <a:rPr b="1" lang="en-US" sz="1050">
                <a:solidFill>
                  <a:srgbClr val="098658"/>
                </a:solidFill>
                <a:highlight>
                  <a:srgbClr val="FFFFFE"/>
                </a:highlight>
                <a:latin typeface="Courier New"/>
                <a:ea typeface="Courier New"/>
                <a:cs typeface="Courier New"/>
                <a:sym typeface="Courier New"/>
              </a:rPr>
              <a:t>08</a:t>
            </a:r>
            <a:r>
              <a:rPr b="1" lang="en-US" sz="1050">
                <a:solidFill>
                  <a:schemeClr val="dk1"/>
                </a:solidFill>
                <a:highlight>
                  <a:srgbClr val="FFFFFE"/>
                </a:highlight>
                <a:latin typeface="Courier New"/>
                <a:ea typeface="Courier New"/>
                <a:cs typeface="Courier New"/>
                <a:sym typeface="Courier New"/>
              </a:rPr>
              <a:t>:     vector&lt;B&gt; transform(function&lt;B(A)&gt; f)</a:t>
            </a:r>
            <a:endParaRPr b="1" sz="1050">
              <a:solidFill>
                <a:schemeClr val="dk1"/>
              </a:solidFill>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None/>
            </a:pPr>
            <a:r>
              <a:rPr b="1" lang="en-US" sz="1050">
                <a:solidFill>
                  <a:srgbClr val="098658"/>
                </a:solidFill>
                <a:highlight>
                  <a:srgbClr val="FFFFFE"/>
                </a:highlight>
                <a:latin typeface="Courier New"/>
                <a:ea typeface="Courier New"/>
                <a:cs typeface="Courier New"/>
                <a:sym typeface="Courier New"/>
              </a:rPr>
              <a:t>09</a:t>
            </a:r>
            <a:r>
              <a:rPr b="1" lang="en-US" sz="1050">
                <a:solidFill>
                  <a:schemeClr val="dk1"/>
                </a:solidFill>
                <a:highlight>
                  <a:srgbClr val="FFFFFE"/>
                </a:highlight>
                <a:latin typeface="Courier New"/>
                <a:ea typeface="Courier New"/>
                <a:cs typeface="Courier New"/>
                <a:sym typeface="Courier New"/>
              </a:rPr>
              <a:t>:     {</a:t>
            </a:r>
            <a:endParaRPr b="1" sz="1050">
              <a:solidFill>
                <a:schemeClr val="dk1"/>
              </a:solidFill>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None/>
            </a:pPr>
            <a:r>
              <a:rPr b="1" lang="en-US" sz="1050">
                <a:solidFill>
                  <a:srgbClr val="098658"/>
                </a:solidFill>
                <a:highlight>
                  <a:srgbClr val="FFFFFE"/>
                </a:highlight>
                <a:latin typeface="Courier New"/>
                <a:ea typeface="Courier New"/>
                <a:cs typeface="Courier New"/>
                <a:sym typeface="Courier New"/>
              </a:rPr>
              <a:t>10</a:t>
            </a:r>
            <a:r>
              <a:rPr b="1" lang="en-US" sz="1050">
                <a:solidFill>
                  <a:schemeClr val="dk1"/>
                </a:solidFill>
                <a:highlight>
                  <a:srgbClr val="FFFFFE"/>
                </a:highlight>
                <a:latin typeface="Courier New"/>
                <a:ea typeface="Courier New"/>
                <a:cs typeface="Courier New"/>
                <a:sym typeface="Courier New"/>
              </a:rPr>
              <a:t>:         vector&lt;B&gt; out;</a:t>
            </a:r>
            <a:endParaRPr b="1" sz="1050">
              <a:solidFill>
                <a:schemeClr val="dk1"/>
              </a:solidFill>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None/>
            </a:pPr>
            <a:r>
              <a:rPr b="1" lang="en-US" sz="1050">
                <a:solidFill>
                  <a:srgbClr val="098658"/>
                </a:solidFill>
                <a:highlight>
                  <a:srgbClr val="FFFFFE"/>
                </a:highlight>
                <a:latin typeface="Courier New"/>
                <a:ea typeface="Courier New"/>
                <a:cs typeface="Courier New"/>
                <a:sym typeface="Courier New"/>
              </a:rPr>
              <a:t>11</a:t>
            </a:r>
            <a:r>
              <a:rPr b="1" lang="en-US" sz="1050">
                <a:solidFill>
                  <a:schemeClr val="dk1"/>
                </a:solidFill>
                <a:highlight>
                  <a:srgbClr val="FFFFFE"/>
                </a:highlight>
                <a:latin typeface="Courier New"/>
                <a:ea typeface="Courier New"/>
                <a:cs typeface="Courier New"/>
                <a:sym typeface="Courier New"/>
              </a:rPr>
              <a:t>:         </a:t>
            </a:r>
            <a:r>
              <a:rPr b="1" lang="en-US" sz="1050">
                <a:solidFill>
                  <a:srgbClr val="0000FF"/>
                </a:solidFill>
                <a:highlight>
                  <a:srgbClr val="FFFFFE"/>
                </a:highlight>
                <a:latin typeface="Courier New"/>
                <a:ea typeface="Courier New"/>
                <a:cs typeface="Courier New"/>
                <a:sym typeface="Courier New"/>
              </a:rPr>
              <a:t>for</a:t>
            </a:r>
            <a:r>
              <a:rPr b="1" lang="en-US" sz="1050">
                <a:solidFill>
                  <a:schemeClr val="dk1"/>
                </a:solidFill>
                <a:highlight>
                  <a:srgbClr val="FFFFFE"/>
                </a:highlight>
                <a:latin typeface="Courier New"/>
                <a:ea typeface="Courier New"/>
                <a:cs typeface="Courier New"/>
                <a:sym typeface="Courier New"/>
              </a:rPr>
              <a:t> (</a:t>
            </a:r>
            <a:r>
              <a:rPr b="1" lang="en-US" sz="1050">
                <a:solidFill>
                  <a:srgbClr val="0000FF"/>
                </a:solidFill>
                <a:highlight>
                  <a:srgbClr val="FFFFFE"/>
                </a:highlight>
                <a:latin typeface="Courier New"/>
                <a:ea typeface="Courier New"/>
                <a:cs typeface="Courier New"/>
                <a:sym typeface="Courier New"/>
              </a:rPr>
              <a:t>auto</a:t>
            </a:r>
            <a:r>
              <a:rPr b="1" lang="en-US" sz="1050">
                <a:solidFill>
                  <a:schemeClr val="dk1"/>
                </a:solidFill>
                <a:highlight>
                  <a:srgbClr val="FFFFFE"/>
                </a:highlight>
                <a:latin typeface="Courier New"/>
                <a:ea typeface="Courier New"/>
                <a:cs typeface="Courier New"/>
                <a:sym typeface="Courier New"/>
              </a:rPr>
              <a:t> elA : *</a:t>
            </a:r>
            <a:r>
              <a:rPr b="1" lang="en-US" sz="1050">
                <a:solidFill>
                  <a:srgbClr val="0000FF"/>
                </a:solidFill>
                <a:highlight>
                  <a:srgbClr val="FFFFFE"/>
                </a:highlight>
                <a:latin typeface="Courier New"/>
                <a:ea typeface="Courier New"/>
                <a:cs typeface="Courier New"/>
                <a:sym typeface="Courier New"/>
              </a:rPr>
              <a:t>this</a:t>
            </a:r>
            <a:r>
              <a:rPr b="1" lang="en-US" sz="1050">
                <a:solidFill>
                  <a:schemeClr val="dk1"/>
                </a:solidFill>
                <a:highlight>
                  <a:srgbClr val="FFFFFE"/>
                </a:highlight>
                <a:latin typeface="Courier New"/>
                <a:ea typeface="Courier New"/>
                <a:cs typeface="Courier New"/>
                <a:sym typeface="Courier New"/>
              </a:rPr>
              <a:t>)</a:t>
            </a:r>
            <a:endParaRPr b="1" sz="1050">
              <a:solidFill>
                <a:schemeClr val="dk1"/>
              </a:solidFill>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None/>
            </a:pPr>
            <a:r>
              <a:rPr b="1" lang="en-US" sz="1050">
                <a:solidFill>
                  <a:srgbClr val="098658"/>
                </a:solidFill>
                <a:highlight>
                  <a:srgbClr val="FFFFFE"/>
                </a:highlight>
                <a:latin typeface="Courier New"/>
                <a:ea typeface="Courier New"/>
                <a:cs typeface="Courier New"/>
                <a:sym typeface="Courier New"/>
              </a:rPr>
              <a:t>12</a:t>
            </a:r>
            <a:r>
              <a:rPr b="1" lang="en-US" sz="1050">
                <a:solidFill>
                  <a:schemeClr val="dk1"/>
                </a:solidFill>
                <a:highlight>
                  <a:srgbClr val="FFFFFE"/>
                </a:highlight>
                <a:latin typeface="Courier New"/>
                <a:ea typeface="Courier New"/>
                <a:cs typeface="Courier New"/>
                <a:sym typeface="Courier New"/>
              </a:rPr>
              <a:t>:         {</a:t>
            </a:r>
            <a:endParaRPr b="1" sz="1050">
              <a:solidFill>
                <a:schemeClr val="dk1"/>
              </a:solidFill>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None/>
            </a:pPr>
            <a:r>
              <a:rPr b="1" lang="en-US" sz="1050">
                <a:solidFill>
                  <a:srgbClr val="098658"/>
                </a:solidFill>
                <a:highlight>
                  <a:srgbClr val="FFFFFE"/>
                </a:highlight>
                <a:latin typeface="Courier New"/>
                <a:ea typeface="Courier New"/>
                <a:cs typeface="Courier New"/>
                <a:sym typeface="Courier New"/>
              </a:rPr>
              <a:t>13</a:t>
            </a:r>
            <a:r>
              <a:rPr b="1" lang="en-US" sz="1050">
                <a:solidFill>
                  <a:schemeClr val="dk1"/>
                </a:solidFill>
                <a:highlight>
                  <a:srgbClr val="FFFFFE"/>
                </a:highlight>
                <a:latin typeface="Courier New"/>
                <a:ea typeface="Courier New"/>
                <a:cs typeface="Courier New"/>
                <a:sym typeface="Courier New"/>
              </a:rPr>
              <a:t>:             out.emplace_back(f(elA));</a:t>
            </a:r>
            <a:endParaRPr b="1" sz="1050">
              <a:solidFill>
                <a:schemeClr val="dk1"/>
              </a:solidFill>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None/>
            </a:pPr>
            <a:r>
              <a:rPr b="1" lang="en-US" sz="1050">
                <a:solidFill>
                  <a:srgbClr val="098658"/>
                </a:solidFill>
                <a:highlight>
                  <a:srgbClr val="FFFFFE"/>
                </a:highlight>
                <a:latin typeface="Courier New"/>
                <a:ea typeface="Courier New"/>
                <a:cs typeface="Courier New"/>
                <a:sym typeface="Courier New"/>
              </a:rPr>
              <a:t>14</a:t>
            </a:r>
            <a:r>
              <a:rPr b="1" lang="en-US" sz="1050">
                <a:solidFill>
                  <a:schemeClr val="dk1"/>
                </a:solidFill>
                <a:highlight>
                  <a:srgbClr val="FFFFFE"/>
                </a:highlight>
                <a:latin typeface="Courier New"/>
                <a:ea typeface="Courier New"/>
                <a:cs typeface="Courier New"/>
                <a:sym typeface="Courier New"/>
              </a:rPr>
              <a:t>:         }</a:t>
            </a:r>
            <a:endParaRPr b="1" sz="1050">
              <a:solidFill>
                <a:schemeClr val="dk1"/>
              </a:solidFill>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None/>
            </a:pPr>
            <a:r>
              <a:rPr b="1" lang="en-US" sz="1050">
                <a:solidFill>
                  <a:srgbClr val="098658"/>
                </a:solidFill>
                <a:highlight>
                  <a:srgbClr val="FFFFFE"/>
                </a:highlight>
                <a:latin typeface="Courier New"/>
                <a:ea typeface="Courier New"/>
                <a:cs typeface="Courier New"/>
                <a:sym typeface="Courier New"/>
              </a:rPr>
              <a:t>15</a:t>
            </a:r>
            <a:r>
              <a:rPr b="1" lang="en-US" sz="1050">
                <a:solidFill>
                  <a:schemeClr val="dk1"/>
                </a:solidFill>
                <a:highlight>
                  <a:srgbClr val="FFFFFE"/>
                </a:highlight>
                <a:latin typeface="Courier New"/>
                <a:ea typeface="Courier New"/>
                <a:cs typeface="Courier New"/>
                <a:sym typeface="Courier New"/>
              </a:rPr>
              <a:t>:         </a:t>
            </a:r>
            <a:r>
              <a:rPr b="1" lang="en-US" sz="1050">
                <a:solidFill>
                  <a:srgbClr val="0000FF"/>
                </a:solidFill>
                <a:highlight>
                  <a:srgbClr val="FFFFFE"/>
                </a:highlight>
                <a:latin typeface="Courier New"/>
                <a:ea typeface="Courier New"/>
                <a:cs typeface="Courier New"/>
                <a:sym typeface="Courier New"/>
              </a:rPr>
              <a:t>return</a:t>
            </a:r>
            <a:r>
              <a:rPr b="1" lang="en-US" sz="1050">
                <a:solidFill>
                  <a:schemeClr val="dk1"/>
                </a:solidFill>
                <a:highlight>
                  <a:srgbClr val="FFFFFE"/>
                </a:highlight>
                <a:latin typeface="Courier New"/>
                <a:ea typeface="Courier New"/>
                <a:cs typeface="Courier New"/>
                <a:sym typeface="Courier New"/>
              </a:rPr>
              <a:t> out;</a:t>
            </a:r>
            <a:endParaRPr b="1" sz="1050">
              <a:solidFill>
                <a:schemeClr val="dk1"/>
              </a:solidFill>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None/>
            </a:pPr>
            <a:r>
              <a:rPr b="1" lang="en-US" sz="1050">
                <a:solidFill>
                  <a:srgbClr val="098658"/>
                </a:solidFill>
                <a:highlight>
                  <a:srgbClr val="FFFFFE"/>
                </a:highlight>
                <a:latin typeface="Courier New"/>
                <a:ea typeface="Courier New"/>
                <a:cs typeface="Courier New"/>
                <a:sym typeface="Courier New"/>
              </a:rPr>
              <a:t>16</a:t>
            </a:r>
            <a:r>
              <a:rPr b="1" lang="en-US" sz="1050">
                <a:solidFill>
                  <a:schemeClr val="dk1"/>
                </a:solidFill>
                <a:highlight>
                  <a:srgbClr val="FFFFFE"/>
                </a:highlight>
                <a:latin typeface="Courier New"/>
                <a:ea typeface="Courier New"/>
                <a:cs typeface="Courier New"/>
                <a:sym typeface="Courier New"/>
              </a:rPr>
              <a:t>:     }</a:t>
            </a:r>
            <a:endParaRPr b="1" sz="1050">
              <a:solidFill>
                <a:schemeClr val="dk1"/>
              </a:solidFill>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None/>
            </a:pPr>
            <a:r>
              <a:rPr b="1" lang="en-US" sz="1050">
                <a:solidFill>
                  <a:srgbClr val="098658"/>
                </a:solidFill>
                <a:highlight>
                  <a:srgbClr val="FFFFFE"/>
                </a:highlight>
                <a:latin typeface="Courier New"/>
                <a:ea typeface="Courier New"/>
                <a:cs typeface="Courier New"/>
                <a:sym typeface="Courier New"/>
              </a:rPr>
              <a:t>17</a:t>
            </a:r>
            <a:r>
              <a:rPr b="1" lang="en-US" sz="1050">
                <a:solidFill>
                  <a:schemeClr val="dk1"/>
                </a:solidFill>
                <a:highlight>
                  <a:srgbClr val="FFFFFE"/>
                </a:highlight>
                <a:latin typeface="Courier New"/>
                <a:ea typeface="Courier New"/>
                <a:cs typeface="Courier New"/>
                <a:sym typeface="Courier New"/>
              </a:rPr>
              <a:t>:     </a:t>
            </a:r>
            <a:r>
              <a:rPr b="1" lang="en-US" sz="1050">
                <a:solidFill>
                  <a:srgbClr val="008000"/>
                </a:solidFill>
                <a:highlight>
                  <a:srgbClr val="FFFFFE"/>
                </a:highlight>
                <a:latin typeface="Courier New"/>
                <a:ea typeface="Courier New"/>
                <a:cs typeface="Courier New"/>
                <a:sym typeface="Courier New"/>
              </a:rPr>
              <a:t>// ...</a:t>
            </a:r>
            <a:endParaRPr b="1" sz="1050">
              <a:solidFill>
                <a:srgbClr val="008000"/>
              </a:solidFill>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None/>
            </a:pPr>
            <a:r>
              <a:rPr b="1" lang="en-US" sz="1050">
                <a:solidFill>
                  <a:srgbClr val="098658"/>
                </a:solidFill>
                <a:highlight>
                  <a:srgbClr val="FFFFFE"/>
                </a:highlight>
                <a:latin typeface="Courier New"/>
                <a:ea typeface="Courier New"/>
                <a:cs typeface="Courier New"/>
                <a:sym typeface="Courier New"/>
              </a:rPr>
              <a:t>18</a:t>
            </a:r>
            <a:r>
              <a:rPr b="1" lang="en-US" sz="1050">
                <a:solidFill>
                  <a:schemeClr val="dk1"/>
                </a:solidFill>
                <a:highlight>
                  <a:srgbClr val="FFFFFE"/>
                </a:highlight>
                <a:latin typeface="Courier New"/>
                <a:ea typeface="Courier New"/>
                <a:cs typeface="Courier New"/>
                <a:sym typeface="Courier New"/>
              </a:rPr>
              <a:t>: };</a:t>
            </a:r>
            <a:endParaRPr b="1" sz="1050">
              <a:solidFill>
                <a:schemeClr val="dk1"/>
              </a:solidFill>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Clr>
                <a:schemeClr val="dk1"/>
              </a:buClr>
              <a:buSzPts val="1100"/>
              <a:buFont typeface="Arial"/>
              <a:buNone/>
            </a:pPr>
            <a:r>
              <a:t/>
            </a:r>
            <a:endParaRPr b="1" sz="1050">
              <a:solidFill>
                <a:srgbClr val="008000"/>
              </a:solidFill>
              <a:highlight>
                <a:srgbClr val="FFFFFE"/>
              </a:highlight>
              <a:latin typeface="Courier New"/>
              <a:ea typeface="Courier New"/>
              <a:cs typeface="Courier New"/>
              <a:sym typeface="Courier New"/>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4" name="Shape 384"/>
        <p:cNvGrpSpPr/>
        <p:nvPr/>
      </p:nvGrpSpPr>
      <p:grpSpPr>
        <a:xfrm>
          <a:off x="0" y="0"/>
          <a:ext cx="0" cy="0"/>
          <a:chOff x="0" y="0"/>
          <a:chExt cx="0" cy="0"/>
        </a:xfrm>
      </p:grpSpPr>
      <p:sp>
        <p:nvSpPr>
          <p:cNvPr id="385" name="Google Shape;385;p46"/>
          <p:cNvSpPr txBox="1"/>
          <p:nvPr/>
        </p:nvSpPr>
        <p:spPr>
          <a:xfrm>
            <a:off x="548640" y="475488"/>
            <a:ext cx="8368200" cy="686100"/>
          </a:xfrm>
          <a:prstGeom prst="rect">
            <a:avLst/>
          </a:prstGeom>
          <a:noFill/>
          <a:ln>
            <a:noFill/>
          </a:ln>
        </p:spPr>
        <p:txBody>
          <a:bodyPr anchorCtr="0" anchor="t" bIns="0" lIns="0" spcFirstLastPara="1" rIns="0" wrap="square" tIns="0">
            <a:normAutofit/>
          </a:bodyPr>
          <a:lstStyle/>
          <a:p>
            <a:pPr indent="0" lvl="0" marL="0" rtl="0" algn="l">
              <a:spcBef>
                <a:spcPts val="0"/>
              </a:spcBef>
              <a:spcAft>
                <a:spcPts val="0"/>
              </a:spcAft>
              <a:buNone/>
            </a:pPr>
            <a:r>
              <a:rPr b="1" lang="en-US" sz="2800">
                <a:solidFill>
                  <a:srgbClr val="FFFFFF"/>
                </a:solidFill>
              </a:rPr>
              <a:t>Using our vector functor</a:t>
            </a:r>
            <a:endParaRPr b="1" sz="2800">
              <a:solidFill>
                <a:srgbClr val="FFFFFF"/>
              </a:solidFill>
            </a:endParaRPr>
          </a:p>
        </p:txBody>
      </p:sp>
      <p:sp>
        <p:nvSpPr>
          <p:cNvPr id="386" name="Google Shape;386;p46"/>
          <p:cNvSpPr txBox="1"/>
          <p:nvPr/>
        </p:nvSpPr>
        <p:spPr>
          <a:xfrm>
            <a:off x="548652" y="1170425"/>
            <a:ext cx="9861300" cy="2163000"/>
          </a:xfrm>
          <a:prstGeom prst="rect">
            <a:avLst/>
          </a:prstGeom>
          <a:noFill/>
          <a:ln>
            <a:noFill/>
          </a:ln>
        </p:spPr>
        <p:txBody>
          <a:bodyPr anchorCtr="0" anchor="t" bIns="0" lIns="0" spcFirstLastPara="1" rIns="0" wrap="square" tIns="0">
            <a:noAutofit/>
          </a:bodyPr>
          <a:lstStyle/>
          <a:p>
            <a:pPr indent="-381000" lvl="0" marL="457200" rtl="0" algn="l">
              <a:lnSpc>
                <a:spcPct val="150000"/>
              </a:lnSpc>
              <a:spcBef>
                <a:spcPts val="0"/>
              </a:spcBef>
              <a:spcAft>
                <a:spcPts val="0"/>
              </a:spcAft>
              <a:buClr>
                <a:srgbClr val="FFFFFF"/>
              </a:buClr>
              <a:buSzPts val="2400"/>
              <a:buFont typeface="Arial"/>
              <a:buChar char="●"/>
            </a:pPr>
            <a:r>
              <a:rPr lang="en-US" sz="2400">
                <a:solidFill>
                  <a:srgbClr val="FFFFFF"/>
                </a:solidFill>
              </a:rPr>
              <a:t>We have a vector of strings, representing numbers</a:t>
            </a:r>
            <a:br>
              <a:rPr lang="en-US" sz="2400">
                <a:solidFill>
                  <a:srgbClr val="FFFFFF"/>
                </a:solidFill>
              </a:rPr>
            </a:br>
            <a:r>
              <a:rPr lang="en-US" sz="2400">
                <a:solidFill>
                  <a:srgbClr val="FFFFFF"/>
                </a:solidFill>
              </a:rPr>
              <a:t>{“1”, “2”, “3”,....}</a:t>
            </a:r>
            <a:endParaRPr sz="2400">
              <a:solidFill>
                <a:srgbClr val="FFFFFF"/>
              </a:solidFill>
            </a:endParaRPr>
          </a:p>
          <a:p>
            <a:pPr indent="-381000" lvl="0" marL="457200" rtl="0" algn="l">
              <a:lnSpc>
                <a:spcPct val="150000"/>
              </a:lnSpc>
              <a:spcBef>
                <a:spcPts val="0"/>
              </a:spcBef>
              <a:spcAft>
                <a:spcPts val="0"/>
              </a:spcAft>
              <a:buClr>
                <a:srgbClr val="FFFFFF"/>
              </a:buClr>
              <a:buSzPts val="2400"/>
              <a:buFont typeface="Arial"/>
              <a:buChar char="●"/>
            </a:pPr>
            <a:r>
              <a:rPr lang="en-US" sz="2400">
                <a:solidFill>
                  <a:srgbClr val="FFFFFF"/>
                </a:solidFill>
              </a:rPr>
              <a:t>We want to double the numbers and return them, again as strings</a:t>
            </a:r>
            <a:br>
              <a:rPr lang="en-US" sz="2400">
                <a:solidFill>
                  <a:srgbClr val="FFFFFF"/>
                </a:solidFill>
              </a:rPr>
            </a:br>
            <a:r>
              <a:rPr lang="en-US" sz="2400">
                <a:solidFill>
                  <a:srgbClr val="FFFFFF"/>
                </a:solidFill>
              </a:rPr>
              <a:t>{“2”, “4”, “6”,....}</a:t>
            </a:r>
            <a:endParaRPr sz="2400">
              <a:solidFill>
                <a:srgbClr val="FFFFFF"/>
              </a:solidFill>
            </a:endParaRPr>
          </a:p>
          <a:p>
            <a:pPr indent="-381000" lvl="0" marL="457200" rtl="0" algn="l">
              <a:lnSpc>
                <a:spcPct val="150000"/>
              </a:lnSpc>
              <a:spcBef>
                <a:spcPts val="0"/>
              </a:spcBef>
              <a:spcAft>
                <a:spcPts val="0"/>
              </a:spcAft>
              <a:buClr>
                <a:srgbClr val="FFFFFF"/>
              </a:buClr>
              <a:buSzPts val="2400"/>
              <a:buFont typeface="Arial"/>
              <a:buChar char="●"/>
            </a:pPr>
            <a:r>
              <a:rPr lang="en-US" sz="2400">
                <a:solidFill>
                  <a:srgbClr val="FFFFFF"/>
                </a:solidFill>
              </a:rPr>
              <a:t>We have the following operations already:</a:t>
            </a:r>
            <a:endParaRPr sz="2400">
              <a:solidFill>
                <a:srgbClr val="FFFFFF"/>
              </a:solidFill>
            </a:endParaRPr>
          </a:p>
        </p:txBody>
      </p:sp>
      <p:sp>
        <p:nvSpPr>
          <p:cNvPr id="387" name="Google Shape;387;p46"/>
          <p:cNvSpPr txBox="1"/>
          <p:nvPr/>
        </p:nvSpPr>
        <p:spPr>
          <a:xfrm>
            <a:off x="1911900" y="4020150"/>
            <a:ext cx="8368200" cy="1477200"/>
          </a:xfrm>
          <a:prstGeom prst="rect">
            <a:avLst/>
          </a:prstGeom>
          <a:solidFill>
            <a:srgbClr val="FFFFFF"/>
          </a:solidFill>
          <a:ln>
            <a:noFill/>
          </a:ln>
          <a:effectLst>
            <a:outerShdw blurRad="57150" rotWithShape="0" algn="bl" dir="5400000" dist="19050">
              <a:srgbClr val="000000">
                <a:alpha val="50000"/>
              </a:srgbClr>
            </a:outerShdw>
          </a:effectLst>
        </p:spPr>
        <p:txBody>
          <a:bodyPr anchorCtr="0" anchor="t" bIns="91425" lIns="91425" spcFirstLastPara="1" rIns="91425" wrap="square" tIns="91425">
            <a:noAutofit/>
          </a:bodyPr>
          <a:lstStyle/>
          <a:p>
            <a:pPr indent="0" lvl="0" marL="0" rtl="0" algn="l">
              <a:lnSpc>
                <a:spcPct val="135714"/>
              </a:lnSpc>
              <a:spcBef>
                <a:spcPts val="0"/>
              </a:spcBef>
              <a:spcAft>
                <a:spcPts val="0"/>
              </a:spcAft>
              <a:buNone/>
            </a:pPr>
            <a:r>
              <a:rPr b="1" lang="en-US" sz="1200">
                <a:solidFill>
                  <a:srgbClr val="0000FF"/>
                </a:solidFill>
                <a:highlight>
                  <a:srgbClr val="FFFFFE"/>
                </a:highlight>
                <a:latin typeface="Courier New"/>
                <a:ea typeface="Courier New"/>
                <a:cs typeface="Courier New"/>
                <a:sym typeface="Courier New"/>
              </a:rPr>
              <a:t>int</a:t>
            </a:r>
            <a:r>
              <a:rPr b="1" lang="en-US" sz="1200">
                <a:highlight>
                  <a:srgbClr val="FFFFFE"/>
                </a:highlight>
                <a:latin typeface="Courier New"/>
                <a:ea typeface="Courier New"/>
                <a:cs typeface="Courier New"/>
                <a:sym typeface="Courier New"/>
              </a:rPr>
              <a:t> convertStringToInt(std::string);</a:t>
            </a:r>
            <a:endParaRPr b="1" sz="1200">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None/>
            </a:pPr>
            <a:r>
              <a:t/>
            </a:r>
            <a:endParaRPr b="1" sz="1200">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None/>
            </a:pPr>
            <a:r>
              <a:rPr b="1" lang="en-US" sz="1200">
                <a:solidFill>
                  <a:srgbClr val="0000FF"/>
                </a:solidFill>
                <a:highlight>
                  <a:srgbClr val="FFFFFE"/>
                </a:highlight>
                <a:latin typeface="Courier New"/>
                <a:ea typeface="Courier New"/>
                <a:cs typeface="Courier New"/>
                <a:sym typeface="Courier New"/>
              </a:rPr>
              <a:t>int</a:t>
            </a:r>
            <a:r>
              <a:rPr b="1" lang="en-US" sz="1200">
                <a:highlight>
                  <a:srgbClr val="FFFFFE"/>
                </a:highlight>
                <a:latin typeface="Courier New"/>
                <a:ea typeface="Courier New"/>
                <a:cs typeface="Courier New"/>
                <a:sym typeface="Courier New"/>
              </a:rPr>
              <a:t> doubleInt(</a:t>
            </a:r>
            <a:r>
              <a:rPr b="1" lang="en-US" sz="1200">
                <a:solidFill>
                  <a:srgbClr val="0000FF"/>
                </a:solidFill>
                <a:highlight>
                  <a:srgbClr val="FFFFFE"/>
                </a:highlight>
                <a:latin typeface="Courier New"/>
                <a:ea typeface="Courier New"/>
                <a:cs typeface="Courier New"/>
                <a:sym typeface="Courier New"/>
              </a:rPr>
              <a:t>int</a:t>
            </a:r>
            <a:r>
              <a:rPr b="1" lang="en-US" sz="1200">
                <a:highlight>
                  <a:srgbClr val="FFFFFE"/>
                </a:highlight>
                <a:latin typeface="Courier New"/>
                <a:ea typeface="Courier New"/>
                <a:cs typeface="Courier New"/>
                <a:sym typeface="Courier New"/>
              </a:rPr>
              <a:t>);</a:t>
            </a:r>
            <a:endParaRPr b="1" sz="1200">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None/>
            </a:pPr>
            <a:r>
              <a:t/>
            </a:r>
            <a:endParaRPr b="1" sz="1200">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None/>
            </a:pPr>
            <a:r>
              <a:rPr b="1" lang="en-US" sz="1200">
                <a:highlight>
                  <a:srgbClr val="FFFFFE"/>
                </a:highlight>
                <a:latin typeface="Courier New"/>
                <a:ea typeface="Courier New"/>
                <a:cs typeface="Courier New"/>
                <a:sym typeface="Courier New"/>
              </a:rPr>
              <a:t>std::string convertIntToString(</a:t>
            </a:r>
            <a:r>
              <a:rPr b="1" lang="en-US" sz="1200">
                <a:solidFill>
                  <a:srgbClr val="0000FF"/>
                </a:solidFill>
                <a:highlight>
                  <a:srgbClr val="FFFFFE"/>
                </a:highlight>
                <a:latin typeface="Courier New"/>
                <a:ea typeface="Courier New"/>
                <a:cs typeface="Courier New"/>
                <a:sym typeface="Courier New"/>
              </a:rPr>
              <a:t>int</a:t>
            </a:r>
            <a:r>
              <a:rPr b="1" lang="en-US" sz="1200">
                <a:highlight>
                  <a:srgbClr val="FFFFFE"/>
                </a:highlight>
                <a:latin typeface="Courier New"/>
                <a:ea typeface="Courier New"/>
                <a:cs typeface="Courier New"/>
                <a:sym typeface="Courier New"/>
              </a:rPr>
              <a:t>);</a:t>
            </a:r>
            <a:endParaRPr b="1" sz="1200">
              <a:highlight>
                <a:srgbClr val="FFFFFE"/>
              </a:highlight>
              <a:latin typeface="Courier New"/>
              <a:ea typeface="Courier New"/>
              <a:cs typeface="Courier New"/>
              <a:sym typeface="Courier New"/>
            </a:endParaRPr>
          </a:p>
          <a:p>
            <a:pPr indent="0" lvl="0" marL="0" rtl="0" algn="l">
              <a:lnSpc>
                <a:spcPct val="115000"/>
              </a:lnSpc>
              <a:spcBef>
                <a:spcPts val="0"/>
              </a:spcBef>
              <a:spcAft>
                <a:spcPts val="1200"/>
              </a:spcAft>
              <a:buNone/>
            </a:pPr>
            <a:r>
              <a:t/>
            </a:r>
            <a:endParaRPr b="1" sz="1200">
              <a:solidFill>
                <a:srgbClr val="0000FF"/>
              </a:solidFill>
              <a:highlight>
                <a:srgbClr val="FFFFFE"/>
              </a:highlight>
              <a:latin typeface="Courier New"/>
              <a:ea typeface="Courier New"/>
              <a:cs typeface="Courier New"/>
              <a:sym typeface="Courier New"/>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222" name="Shape 222"/>
        <p:cNvGrpSpPr/>
        <p:nvPr/>
      </p:nvGrpSpPr>
      <p:grpSpPr>
        <a:xfrm>
          <a:off x="0" y="0"/>
          <a:ext cx="0" cy="0"/>
          <a:chOff x="0" y="0"/>
          <a:chExt cx="0" cy="0"/>
        </a:xfrm>
      </p:grpSpPr>
      <p:sp>
        <p:nvSpPr>
          <p:cNvPr id="223" name="Google Shape;223;p29"/>
          <p:cNvSpPr txBox="1"/>
          <p:nvPr>
            <p:ph type="title"/>
          </p:nvPr>
        </p:nvSpPr>
        <p:spPr>
          <a:xfrm>
            <a:off x="538775" y="378325"/>
            <a:ext cx="7614300" cy="26409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100"/>
              <a:buNone/>
            </a:pPr>
            <a:r>
              <a:rPr lang="en-US" sz="5200"/>
              <a:t>Monads in Modern C++</a:t>
            </a:r>
            <a:endParaRPr sz="5200">
              <a:solidFill>
                <a:schemeClr val="dk1"/>
              </a:solidFill>
            </a:endParaRPr>
          </a:p>
        </p:txBody>
      </p:sp>
      <p:sp>
        <p:nvSpPr>
          <p:cNvPr id="224" name="Google Shape;224;p29"/>
          <p:cNvSpPr txBox="1"/>
          <p:nvPr/>
        </p:nvSpPr>
        <p:spPr>
          <a:xfrm>
            <a:off x="539500" y="3218700"/>
            <a:ext cx="7128000" cy="1869600"/>
          </a:xfrm>
          <a:prstGeom prst="rect">
            <a:avLst/>
          </a:prstGeom>
          <a:solidFill>
            <a:srgbClr val="000000">
              <a:alpha val="49800"/>
            </a:srgbClr>
          </a:solidFill>
          <a:ln>
            <a:noFill/>
          </a:ln>
        </p:spPr>
        <p:txBody>
          <a:bodyPr anchorCtr="0" anchor="t" bIns="0" lIns="0" spcFirstLastPara="1" rIns="0" wrap="square" tIns="0">
            <a:noAutofit/>
          </a:bodyPr>
          <a:lstStyle/>
          <a:p>
            <a:pPr indent="0" lvl="0" marL="0" rtl="0" algn="l">
              <a:spcBef>
                <a:spcPts val="0"/>
              </a:spcBef>
              <a:spcAft>
                <a:spcPts val="0"/>
              </a:spcAft>
              <a:buClr>
                <a:schemeClr val="dk1"/>
              </a:buClr>
              <a:buSzPts val="1100"/>
              <a:buFont typeface="Arial"/>
              <a:buNone/>
            </a:pPr>
            <a:r>
              <a:rPr b="1" lang="en-US" sz="2400">
                <a:solidFill>
                  <a:schemeClr val="lt1"/>
                </a:solidFill>
              </a:rPr>
              <a:t>ACCU 2023</a:t>
            </a:r>
            <a:endParaRPr b="1" sz="2400">
              <a:solidFill>
                <a:schemeClr val="lt1"/>
              </a:solidFill>
            </a:endParaRPr>
          </a:p>
          <a:p>
            <a:pPr indent="0" lvl="0" marL="0" rtl="0" algn="l">
              <a:spcBef>
                <a:spcPts val="0"/>
              </a:spcBef>
              <a:spcAft>
                <a:spcPts val="0"/>
              </a:spcAft>
              <a:buClr>
                <a:schemeClr val="dk1"/>
              </a:buClr>
              <a:buSzPts val="1100"/>
              <a:buFont typeface="Arial"/>
              <a:buNone/>
            </a:pPr>
            <a:r>
              <a:rPr b="1" lang="en-US" sz="2400">
                <a:solidFill>
                  <a:schemeClr val="lt1"/>
                </a:solidFill>
              </a:rPr>
              <a:t>April 20, 2023</a:t>
            </a:r>
            <a:endParaRPr b="1" sz="2400">
              <a:solidFill>
                <a:schemeClr val="lt1"/>
              </a:solidFill>
            </a:endParaRPr>
          </a:p>
          <a:p>
            <a:pPr indent="0" lvl="0" marL="0" rtl="0" algn="l">
              <a:spcBef>
                <a:spcPts val="0"/>
              </a:spcBef>
              <a:spcAft>
                <a:spcPts val="0"/>
              </a:spcAft>
              <a:buClr>
                <a:schemeClr val="dk1"/>
              </a:buClr>
              <a:buSzPts val="1100"/>
              <a:buFont typeface="Arial"/>
              <a:buNone/>
            </a:pPr>
            <a:r>
              <a:t/>
            </a:r>
            <a:endParaRPr b="1" sz="2400">
              <a:solidFill>
                <a:schemeClr val="lt1"/>
              </a:solidFill>
            </a:endParaRPr>
          </a:p>
          <a:p>
            <a:pPr indent="0" lvl="0" marL="0" rtl="0" algn="l">
              <a:spcBef>
                <a:spcPts val="0"/>
              </a:spcBef>
              <a:spcAft>
                <a:spcPts val="0"/>
              </a:spcAft>
              <a:buClr>
                <a:schemeClr val="dk1"/>
              </a:buClr>
              <a:buSzPts val="1100"/>
              <a:buFont typeface="Arial"/>
              <a:buNone/>
            </a:pPr>
            <a:r>
              <a:rPr b="1" lang="en-US" sz="2400">
                <a:solidFill>
                  <a:schemeClr val="lt1"/>
                </a:solidFill>
              </a:rPr>
              <a:t>Georgi Koyrushki, Senior Software Engineer</a:t>
            </a:r>
            <a:endParaRPr b="1" sz="2400">
              <a:solidFill>
                <a:schemeClr val="lt1"/>
              </a:solidFill>
            </a:endParaRPr>
          </a:p>
          <a:p>
            <a:pPr indent="0" lvl="0" marL="0" rtl="0" algn="l">
              <a:spcBef>
                <a:spcPts val="0"/>
              </a:spcBef>
              <a:spcAft>
                <a:spcPts val="0"/>
              </a:spcAft>
              <a:buClr>
                <a:schemeClr val="dk1"/>
              </a:buClr>
              <a:buSzPts val="1100"/>
              <a:buFont typeface="Arial"/>
              <a:buNone/>
            </a:pPr>
            <a:r>
              <a:rPr b="1" lang="en-US" sz="2400">
                <a:solidFill>
                  <a:schemeClr val="lt1"/>
                </a:solidFill>
              </a:rPr>
              <a:t>Alistair Fisher, Engineering Team Lead</a:t>
            </a:r>
            <a:endParaRPr b="1" sz="2400">
              <a:solidFill>
                <a:schemeClr val="lt1"/>
              </a:solidFill>
            </a:endParaRPr>
          </a:p>
        </p:txBody>
      </p:sp>
      <p:sp>
        <p:nvSpPr>
          <p:cNvPr id="225" name="Google Shape;225;p29"/>
          <p:cNvSpPr txBox="1"/>
          <p:nvPr>
            <p:ph idx="12" type="sldNum"/>
          </p:nvPr>
        </p:nvSpPr>
        <p:spPr>
          <a:xfrm>
            <a:off x="11409045" y="6333134"/>
            <a:ext cx="731700" cy="5250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2" name="Shape 392"/>
        <p:cNvGrpSpPr/>
        <p:nvPr/>
      </p:nvGrpSpPr>
      <p:grpSpPr>
        <a:xfrm>
          <a:off x="0" y="0"/>
          <a:ext cx="0" cy="0"/>
          <a:chOff x="0" y="0"/>
          <a:chExt cx="0" cy="0"/>
        </a:xfrm>
      </p:grpSpPr>
      <p:sp>
        <p:nvSpPr>
          <p:cNvPr id="393" name="Google Shape;393;p47"/>
          <p:cNvSpPr txBox="1"/>
          <p:nvPr>
            <p:ph type="title"/>
          </p:nvPr>
        </p:nvSpPr>
        <p:spPr>
          <a:xfrm>
            <a:off x="545255" y="477708"/>
            <a:ext cx="9422700" cy="4923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US"/>
              <a:t>Without functor</a:t>
            </a:r>
            <a:endParaRPr/>
          </a:p>
        </p:txBody>
      </p:sp>
      <p:sp>
        <p:nvSpPr>
          <p:cNvPr id="394" name="Google Shape;394;p47"/>
          <p:cNvSpPr txBox="1"/>
          <p:nvPr>
            <p:ph idx="12" type="sldNum"/>
          </p:nvPr>
        </p:nvSpPr>
        <p:spPr>
          <a:xfrm>
            <a:off x="11409045" y="6333134"/>
            <a:ext cx="731700" cy="5250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US"/>
              <a:t>‹#›</a:t>
            </a:fld>
            <a:endParaRPr/>
          </a:p>
        </p:txBody>
      </p:sp>
      <p:sp>
        <p:nvSpPr>
          <p:cNvPr id="395" name="Google Shape;395;p47"/>
          <p:cNvSpPr txBox="1"/>
          <p:nvPr/>
        </p:nvSpPr>
        <p:spPr>
          <a:xfrm>
            <a:off x="2435100" y="1282100"/>
            <a:ext cx="7321800" cy="2473200"/>
          </a:xfrm>
          <a:prstGeom prst="rect">
            <a:avLst/>
          </a:prstGeom>
          <a:solidFill>
            <a:srgbClr val="FFFFFF"/>
          </a:solidFill>
          <a:ln>
            <a:noFill/>
          </a:ln>
          <a:effectLst>
            <a:outerShdw blurRad="57150" rotWithShape="0" algn="bl" dir="5400000" dist="19050">
              <a:srgbClr val="000000">
                <a:alpha val="50000"/>
              </a:srgbClr>
            </a:outerShdw>
          </a:effectLst>
        </p:spPr>
        <p:txBody>
          <a:bodyPr anchorCtr="0" anchor="t" bIns="91425" lIns="91425" spcFirstLastPara="1" rIns="91425" wrap="square" tIns="91425">
            <a:noAutofit/>
          </a:bodyPr>
          <a:lstStyle/>
          <a:p>
            <a:pPr indent="0" lvl="0" marL="0" rtl="0" algn="l">
              <a:lnSpc>
                <a:spcPct val="135714"/>
              </a:lnSpc>
              <a:spcBef>
                <a:spcPts val="0"/>
              </a:spcBef>
              <a:spcAft>
                <a:spcPts val="0"/>
              </a:spcAft>
              <a:buNone/>
            </a:pPr>
            <a:r>
              <a:rPr b="1" lang="en-US" sz="1050">
                <a:solidFill>
                  <a:srgbClr val="098658"/>
                </a:solidFill>
                <a:highlight>
                  <a:srgbClr val="FFFFFE"/>
                </a:highlight>
                <a:latin typeface="Courier New"/>
                <a:ea typeface="Courier New"/>
                <a:cs typeface="Courier New"/>
                <a:sym typeface="Courier New"/>
              </a:rPr>
              <a:t>01</a:t>
            </a:r>
            <a:r>
              <a:rPr b="1" lang="en-US" sz="1050">
                <a:solidFill>
                  <a:schemeClr val="dk1"/>
                </a:solidFill>
                <a:highlight>
                  <a:srgbClr val="FFFFFE"/>
                </a:highlight>
                <a:latin typeface="Courier New"/>
                <a:ea typeface="Courier New"/>
                <a:cs typeface="Courier New"/>
                <a:sym typeface="Courier New"/>
              </a:rPr>
              <a:t>: std::vector&lt;std::string&gt; doubleNumbers(std::vector&lt;std::string&gt; input)</a:t>
            </a:r>
            <a:endParaRPr b="1" sz="1050">
              <a:solidFill>
                <a:schemeClr val="dk1"/>
              </a:solidFill>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None/>
            </a:pPr>
            <a:r>
              <a:rPr b="1" lang="en-US" sz="1050">
                <a:solidFill>
                  <a:srgbClr val="098658"/>
                </a:solidFill>
                <a:highlight>
                  <a:srgbClr val="FFFFFE"/>
                </a:highlight>
                <a:latin typeface="Courier New"/>
                <a:ea typeface="Courier New"/>
                <a:cs typeface="Courier New"/>
                <a:sym typeface="Courier New"/>
              </a:rPr>
              <a:t>02</a:t>
            </a:r>
            <a:r>
              <a:rPr b="1" lang="en-US" sz="1050">
                <a:solidFill>
                  <a:schemeClr val="dk1"/>
                </a:solidFill>
                <a:highlight>
                  <a:srgbClr val="FFFFFE"/>
                </a:highlight>
                <a:latin typeface="Courier New"/>
                <a:ea typeface="Courier New"/>
                <a:cs typeface="Courier New"/>
                <a:sym typeface="Courier New"/>
              </a:rPr>
              <a:t>: {</a:t>
            </a:r>
            <a:endParaRPr b="1" sz="1050">
              <a:solidFill>
                <a:schemeClr val="dk1"/>
              </a:solidFill>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None/>
            </a:pPr>
            <a:r>
              <a:rPr b="1" lang="en-US" sz="1050">
                <a:solidFill>
                  <a:srgbClr val="098658"/>
                </a:solidFill>
                <a:highlight>
                  <a:srgbClr val="FFFFFE"/>
                </a:highlight>
                <a:latin typeface="Courier New"/>
                <a:ea typeface="Courier New"/>
                <a:cs typeface="Courier New"/>
                <a:sym typeface="Courier New"/>
              </a:rPr>
              <a:t>03</a:t>
            </a:r>
            <a:r>
              <a:rPr b="1" lang="en-US" sz="1050">
                <a:solidFill>
                  <a:schemeClr val="dk1"/>
                </a:solidFill>
                <a:highlight>
                  <a:srgbClr val="FFFFFE"/>
                </a:highlight>
                <a:latin typeface="Courier New"/>
                <a:ea typeface="Courier New"/>
                <a:cs typeface="Courier New"/>
                <a:sym typeface="Courier New"/>
              </a:rPr>
              <a:t>:     std::vector&lt;std::string&gt; output;</a:t>
            </a:r>
            <a:endParaRPr b="1" sz="1050">
              <a:solidFill>
                <a:schemeClr val="dk1"/>
              </a:solidFill>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None/>
            </a:pPr>
            <a:r>
              <a:rPr b="1" lang="en-US" sz="1050">
                <a:solidFill>
                  <a:srgbClr val="098658"/>
                </a:solidFill>
                <a:highlight>
                  <a:srgbClr val="FFFFFE"/>
                </a:highlight>
                <a:latin typeface="Courier New"/>
                <a:ea typeface="Courier New"/>
                <a:cs typeface="Courier New"/>
                <a:sym typeface="Courier New"/>
              </a:rPr>
              <a:t>04</a:t>
            </a:r>
            <a:r>
              <a:rPr b="1" lang="en-US" sz="1050">
                <a:solidFill>
                  <a:schemeClr val="dk1"/>
                </a:solidFill>
                <a:highlight>
                  <a:srgbClr val="FFFFFE"/>
                </a:highlight>
                <a:latin typeface="Courier New"/>
                <a:ea typeface="Courier New"/>
                <a:cs typeface="Courier New"/>
                <a:sym typeface="Courier New"/>
              </a:rPr>
              <a:t>:     </a:t>
            </a:r>
            <a:r>
              <a:rPr b="1" lang="en-US" sz="1050">
                <a:solidFill>
                  <a:srgbClr val="0000FF"/>
                </a:solidFill>
                <a:highlight>
                  <a:srgbClr val="FFFFFE"/>
                </a:highlight>
                <a:latin typeface="Courier New"/>
                <a:ea typeface="Courier New"/>
                <a:cs typeface="Courier New"/>
                <a:sym typeface="Courier New"/>
              </a:rPr>
              <a:t>for</a:t>
            </a:r>
            <a:r>
              <a:rPr b="1" lang="en-US" sz="1050">
                <a:solidFill>
                  <a:schemeClr val="dk1"/>
                </a:solidFill>
                <a:highlight>
                  <a:srgbClr val="FFFFFE"/>
                </a:highlight>
                <a:latin typeface="Courier New"/>
                <a:ea typeface="Courier New"/>
                <a:cs typeface="Courier New"/>
                <a:sym typeface="Courier New"/>
              </a:rPr>
              <a:t>(</a:t>
            </a:r>
            <a:r>
              <a:rPr b="1" lang="en-US" sz="1050">
                <a:solidFill>
                  <a:srgbClr val="0000FF"/>
                </a:solidFill>
                <a:highlight>
                  <a:srgbClr val="FFFFFE"/>
                </a:highlight>
                <a:latin typeface="Courier New"/>
                <a:ea typeface="Courier New"/>
                <a:cs typeface="Courier New"/>
                <a:sym typeface="Courier New"/>
              </a:rPr>
              <a:t>auto</a:t>
            </a:r>
            <a:r>
              <a:rPr b="1" lang="en-US" sz="1050">
                <a:solidFill>
                  <a:schemeClr val="dk1"/>
                </a:solidFill>
                <a:highlight>
                  <a:srgbClr val="FFFFFE"/>
                </a:highlight>
                <a:latin typeface="Courier New"/>
                <a:ea typeface="Courier New"/>
                <a:cs typeface="Courier New"/>
                <a:sym typeface="Courier New"/>
              </a:rPr>
              <a:t> str: input)</a:t>
            </a:r>
            <a:endParaRPr b="1" sz="1050">
              <a:solidFill>
                <a:schemeClr val="dk1"/>
              </a:solidFill>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None/>
            </a:pPr>
            <a:r>
              <a:rPr b="1" lang="en-US" sz="1050">
                <a:solidFill>
                  <a:srgbClr val="098658"/>
                </a:solidFill>
                <a:highlight>
                  <a:srgbClr val="FFFFFE"/>
                </a:highlight>
                <a:latin typeface="Courier New"/>
                <a:ea typeface="Courier New"/>
                <a:cs typeface="Courier New"/>
                <a:sym typeface="Courier New"/>
              </a:rPr>
              <a:t>05</a:t>
            </a:r>
            <a:r>
              <a:rPr b="1" lang="en-US" sz="1050">
                <a:solidFill>
                  <a:schemeClr val="dk1"/>
                </a:solidFill>
                <a:highlight>
                  <a:srgbClr val="FFFFFE"/>
                </a:highlight>
                <a:latin typeface="Courier New"/>
                <a:ea typeface="Courier New"/>
                <a:cs typeface="Courier New"/>
                <a:sym typeface="Courier New"/>
              </a:rPr>
              <a:t>:     {</a:t>
            </a:r>
            <a:endParaRPr b="1" sz="1050">
              <a:solidFill>
                <a:schemeClr val="dk1"/>
              </a:solidFill>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None/>
            </a:pPr>
            <a:r>
              <a:rPr b="1" lang="en-US" sz="1050">
                <a:solidFill>
                  <a:srgbClr val="098658"/>
                </a:solidFill>
                <a:highlight>
                  <a:srgbClr val="FFFFFE"/>
                </a:highlight>
                <a:latin typeface="Courier New"/>
                <a:ea typeface="Courier New"/>
                <a:cs typeface="Courier New"/>
                <a:sym typeface="Courier New"/>
              </a:rPr>
              <a:t>06</a:t>
            </a:r>
            <a:r>
              <a:rPr b="1" lang="en-US" sz="1050">
                <a:solidFill>
                  <a:schemeClr val="dk1"/>
                </a:solidFill>
                <a:highlight>
                  <a:srgbClr val="FFFFFE"/>
                </a:highlight>
                <a:latin typeface="Courier New"/>
                <a:ea typeface="Courier New"/>
                <a:cs typeface="Courier New"/>
                <a:sym typeface="Courier New"/>
              </a:rPr>
              <a:t>:         </a:t>
            </a:r>
            <a:r>
              <a:rPr b="1" lang="en-US" sz="1050">
                <a:solidFill>
                  <a:srgbClr val="0000FF"/>
                </a:solidFill>
                <a:highlight>
                  <a:srgbClr val="FFFFFE"/>
                </a:highlight>
                <a:latin typeface="Courier New"/>
                <a:ea typeface="Courier New"/>
                <a:cs typeface="Courier New"/>
                <a:sym typeface="Courier New"/>
              </a:rPr>
              <a:t>int</a:t>
            </a:r>
            <a:r>
              <a:rPr b="1" lang="en-US" sz="1050">
                <a:solidFill>
                  <a:schemeClr val="dk1"/>
                </a:solidFill>
                <a:highlight>
                  <a:srgbClr val="FFFFFE"/>
                </a:highlight>
                <a:latin typeface="Courier New"/>
                <a:ea typeface="Courier New"/>
                <a:cs typeface="Courier New"/>
                <a:sym typeface="Courier New"/>
              </a:rPr>
              <a:t> asInt = convertStringToInt(str);</a:t>
            </a:r>
            <a:endParaRPr b="1" sz="1050">
              <a:solidFill>
                <a:schemeClr val="dk1"/>
              </a:solidFill>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None/>
            </a:pPr>
            <a:r>
              <a:rPr b="1" lang="en-US" sz="1050">
                <a:solidFill>
                  <a:srgbClr val="098658"/>
                </a:solidFill>
                <a:highlight>
                  <a:srgbClr val="FFFFFE"/>
                </a:highlight>
                <a:latin typeface="Courier New"/>
                <a:ea typeface="Courier New"/>
                <a:cs typeface="Courier New"/>
                <a:sym typeface="Courier New"/>
              </a:rPr>
              <a:t>07</a:t>
            </a:r>
            <a:r>
              <a:rPr b="1" lang="en-US" sz="1050">
                <a:solidFill>
                  <a:schemeClr val="dk1"/>
                </a:solidFill>
                <a:highlight>
                  <a:srgbClr val="FFFFFE"/>
                </a:highlight>
                <a:latin typeface="Courier New"/>
                <a:ea typeface="Courier New"/>
                <a:cs typeface="Courier New"/>
                <a:sym typeface="Courier New"/>
              </a:rPr>
              <a:t>:         </a:t>
            </a:r>
            <a:r>
              <a:rPr b="1" lang="en-US" sz="1050">
                <a:solidFill>
                  <a:srgbClr val="0000FF"/>
                </a:solidFill>
                <a:highlight>
                  <a:srgbClr val="FFFFFE"/>
                </a:highlight>
                <a:latin typeface="Courier New"/>
                <a:ea typeface="Courier New"/>
                <a:cs typeface="Courier New"/>
                <a:sym typeface="Courier New"/>
              </a:rPr>
              <a:t>int</a:t>
            </a:r>
            <a:r>
              <a:rPr b="1" lang="en-US" sz="1050">
                <a:solidFill>
                  <a:schemeClr val="dk1"/>
                </a:solidFill>
                <a:highlight>
                  <a:srgbClr val="FFFFFE"/>
                </a:highlight>
                <a:latin typeface="Courier New"/>
                <a:ea typeface="Courier New"/>
                <a:cs typeface="Courier New"/>
                <a:sym typeface="Courier New"/>
              </a:rPr>
              <a:t> doubled = doubleInt(asInt);</a:t>
            </a:r>
            <a:endParaRPr b="1" sz="1050">
              <a:solidFill>
                <a:schemeClr val="dk1"/>
              </a:solidFill>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None/>
            </a:pPr>
            <a:r>
              <a:rPr b="1" lang="en-US" sz="1050">
                <a:solidFill>
                  <a:srgbClr val="098658"/>
                </a:solidFill>
                <a:highlight>
                  <a:srgbClr val="FFFFFE"/>
                </a:highlight>
                <a:latin typeface="Courier New"/>
                <a:ea typeface="Courier New"/>
                <a:cs typeface="Courier New"/>
                <a:sym typeface="Courier New"/>
              </a:rPr>
              <a:t>08</a:t>
            </a:r>
            <a:r>
              <a:rPr b="1" lang="en-US" sz="1050">
                <a:solidFill>
                  <a:schemeClr val="dk1"/>
                </a:solidFill>
                <a:highlight>
                  <a:srgbClr val="FFFFFE"/>
                </a:highlight>
                <a:latin typeface="Courier New"/>
                <a:ea typeface="Courier New"/>
                <a:cs typeface="Courier New"/>
                <a:sym typeface="Courier New"/>
              </a:rPr>
              <a:t>:         output.push_back(convertIntToString(doubled));</a:t>
            </a:r>
            <a:endParaRPr b="1" sz="1050">
              <a:solidFill>
                <a:schemeClr val="dk1"/>
              </a:solidFill>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None/>
            </a:pPr>
            <a:r>
              <a:rPr b="1" lang="en-US" sz="1050">
                <a:solidFill>
                  <a:srgbClr val="098658"/>
                </a:solidFill>
                <a:highlight>
                  <a:srgbClr val="FFFFFE"/>
                </a:highlight>
                <a:latin typeface="Courier New"/>
                <a:ea typeface="Courier New"/>
                <a:cs typeface="Courier New"/>
                <a:sym typeface="Courier New"/>
              </a:rPr>
              <a:t>09</a:t>
            </a:r>
            <a:r>
              <a:rPr b="1" lang="en-US" sz="1050">
                <a:solidFill>
                  <a:schemeClr val="dk1"/>
                </a:solidFill>
                <a:highlight>
                  <a:srgbClr val="FFFFFE"/>
                </a:highlight>
                <a:latin typeface="Courier New"/>
                <a:ea typeface="Courier New"/>
                <a:cs typeface="Courier New"/>
                <a:sym typeface="Courier New"/>
              </a:rPr>
              <a:t>:     }</a:t>
            </a:r>
            <a:endParaRPr b="1" sz="1050">
              <a:solidFill>
                <a:schemeClr val="dk1"/>
              </a:solidFill>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None/>
            </a:pPr>
            <a:r>
              <a:rPr b="1" lang="en-US" sz="1050">
                <a:solidFill>
                  <a:srgbClr val="098658"/>
                </a:solidFill>
                <a:highlight>
                  <a:srgbClr val="FFFFFE"/>
                </a:highlight>
                <a:latin typeface="Courier New"/>
                <a:ea typeface="Courier New"/>
                <a:cs typeface="Courier New"/>
                <a:sym typeface="Courier New"/>
              </a:rPr>
              <a:t>10</a:t>
            </a:r>
            <a:r>
              <a:rPr b="1" lang="en-US" sz="1050">
                <a:solidFill>
                  <a:schemeClr val="dk1"/>
                </a:solidFill>
                <a:highlight>
                  <a:srgbClr val="FFFFFE"/>
                </a:highlight>
                <a:latin typeface="Courier New"/>
                <a:ea typeface="Courier New"/>
                <a:cs typeface="Courier New"/>
                <a:sym typeface="Courier New"/>
              </a:rPr>
              <a:t>:     </a:t>
            </a:r>
            <a:r>
              <a:rPr b="1" lang="en-US" sz="1050">
                <a:solidFill>
                  <a:srgbClr val="0000FF"/>
                </a:solidFill>
                <a:highlight>
                  <a:srgbClr val="FFFFFE"/>
                </a:highlight>
                <a:latin typeface="Courier New"/>
                <a:ea typeface="Courier New"/>
                <a:cs typeface="Courier New"/>
                <a:sym typeface="Courier New"/>
              </a:rPr>
              <a:t>return</a:t>
            </a:r>
            <a:r>
              <a:rPr b="1" lang="en-US" sz="1050">
                <a:solidFill>
                  <a:schemeClr val="dk1"/>
                </a:solidFill>
                <a:highlight>
                  <a:srgbClr val="FFFFFE"/>
                </a:highlight>
                <a:latin typeface="Courier New"/>
                <a:ea typeface="Courier New"/>
                <a:cs typeface="Courier New"/>
                <a:sym typeface="Courier New"/>
              </a:rPr>
              <a:t> output;</a:t>
            </a:r>
            <a:endParaRPr b="1" sz="1050">
              <a:solidFill>
                <a:schemeClr val="dk1"/>
              </a:solidFill>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None/>
            </a:pPr>
            <a:r>
              <a:rPr b="1" lang="en-US" sz="1050">
                <a:solidFill>
                  <a:srgbClr val="098658"/>
                </a:solidFill>
                <a:highlight>
                  <a:srgbClr val="FFFFFE"/>
                </a:highlight>
                <a:latin typeface="Courier New"/>
                <a:ea typeface="Courier New"/>
                <a:cs typeface="Courier New"/>
                <a:sym typeface="Courier New"/>
              </a:rPr>
              <a:t>11</a:t>
            </a:r>
            <a:r>
              <a:rPr b="1" lang="en-US" sz="1050">
                <a:solidFill>
                  <a:schemeClr val="dk1"/>
                </a:solidFill>
                <a:highlight>
                  <a:srgbClr val="FFFFFE"/>
                </a:highlight>
                <a:latin typeface="Courier New"/>
                <a:ea typeface="Courier New"/>
                <a:cs typeface="Courier New"/>
                <a:sym typeface="Courier New"/>
              </a:rPr>
              <a:t>: }</a:t>
            </a:r>
            <a:endParaRPr b="1" sz="1050">
              <a:highlight>
                <a:srgbClr val="FFFFFE"/>
              </a:highlight>
              <a:latin typeface="Courier New"/>
              <a:ea typeface="Courier New"/>
              <a:cs typeface="Courier New"/>
              <a:sym typeface="Courier New"/>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0" name="Shape 400"/>
        <p:cNvGrpSpPr/>
        <p:nvPr/>
      </p:nvGrpSpPr>
      <p:grpSpPr>
        <a:xfrm>
          <a:off x="0" y="0"/>
          <a:ext cx="0" cy="0"/>
          <a:chOff x="0" y="0"/>
          <a:chExt cx="0" cy="0"/>
        </a:xfrm>
      </p:grpSpPr>
      <p:sp>
        <p:nvSpPr>
          <p:cNvPr id="401" name="Google Shape;401;p48"/>
          <p:cNvSpPr txBox="1"/>
          <p:nvPr>
            <p:ph type="title"/>
          </p:nvPr>
        </p:nvSpPr>
        <p:spPr>
          <a:xfrm>
            <a:off x="545255" y="477708"/>
            <a:ext cx="9422700" cy="4923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US"/>
              <a:t>vs. with functor</a:t>
            </a:r>
            <a:endParaRPr/>
          </a:p>
        </p:txBody>
      </p:sp>
      <p:sp>
        <p:nvSpPr>
          <p:cNvPr id="402" name="Google Shape;402;p48"/>
          <p:cNvSpPr txBox="1"/>
          <p:nvPr>
            <p:ph idx="12" type="sldNum"/>
          </p:nvPr>
        </p:nvSpPr>
        <p:spPr>
          <a:xfrm>
            <a:off x="11409045" y="6333134"/>
            <a:ext cx="731700" cy="5250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US"/>
              <a:t>‹#›</a:t>
            </a:fld>
            <a:endParaRPr/>
          </a:p>
        </p:txBody>
      </p:sp>
      <p:sp>
        <p:nvSpPr>
          <p:cNvPr id="403" name="Google Shape;403;p48"/>
          <p:cNvSpPr txBox="1"/>
          <p:nvPr/>
        </p:nvSpPr>
        <p:spPr>
          <a:xfrm>
            <a:off x="2435100" y="1280875"/>
            <a:ext cx="7321800" cy="2473200"/>
          </a:xfrm>
          <a:prstGeom prst="rect">
            <a:avLst/>
          </a:prstGeom>
          <a:solidFill>
            <a:srgbClr val="FFFFFF"/>
          </a:solidFill>
          <a:ln>
            <a:noFill/>
          </a:ln>
          <a:effectLst>
            <a:outerShdw blurRad="57150" rotWithShape="0" algn="bl" dir="5400000" dist="19050">
              <a:srgbClr val="000000">
                <a:alpha val="50000"/>
              </a:srgbClr>
            </a:outerShdw>
          </a:effectLst>
        </p:spPr>
        <p:txBody>
          <a:bodyPr anchorCtr="0" anchor="t" bIns="91425" lIns="91425" spcFirstLastPara="1" rIns="91425" wrap="square" tIns="91425">
            <a:noAutofit/>
          </a:bodyPr>
          <a:lstStyle/>
          <a:p>
            <a:pPr indent="0" lvl="0" marL="0" rtl="0" algn="l">
              <a:lnSpc>
                <a:spcPct val="135714"/>
              </a:lnSpc>
              <a:spcBef>
                <a:spcPts val="0"/>
              </a:spcBef>
              <a:spcAft>
                <a:spcPts val="0"/>
              </a:spcAft>
              <a:buNone/>
            </a:pPr>
            <a:r>
              <a:rPr b="1" lang="en-US" sz="1050">
                <a:solidFill>
                  <a:srgbClr val="098658"/>
                </a:solidFill>
                <a:highlight>
                  <a:srgbClr val="FFFFFE"/>
                </a:highlight>
                <a:latin typeface="Courier New"/>
                <a:ea typeface="Courier New"/>
                <a:cs typeface="Courier New"/>
                <a:sym typeface="Courier New"/>
              </a:rPr>
              <a:t>01</a:t>
            </a:r>
            <a:r>
              <a:rPr b="1" lang="en-US" sz="1050">
                <a:solidFill>
                  <a:schemeClr val="dk1"/>
                </a:solidFill>
                <a:highlight>
                  <a:srgbClr val="FFFFFE"/>
                </a:highlight>
                <a:latin typeface="Courier New"/>
                <a:ea typeface="Courier New"/>
                <a:cs typeface="Courier New"/>
                <a:sym typeface="Courier New"/>
              </a:rPr>
              <a:t>: std::vector&lt;std::string&gt; doubleNumbers(std::vector&lt;std::string&gt; input)</a:t>
            </a:r>
            <a:endParaRPr b="1" sz="1050">
              <a:solidFill>
                <a:schemeClr val="dk1"/>
              </a:solidFill>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None/>
            </a:pPr>
            <a:r>
              <a:rPr b="1" lang="en-US" sz="1050">
                <a:solidFill>
                  <a:srgbClr val="098658"/>
                </a:solidFill>
                <a:highlight>
                  <a:srgbClr val="FFFFFE"/>
                </a:highlight>
                <a:latin typeface="Courier New"/>
                <a:ea typeface="Courier New"/>
                <a:cs typeface="Courier New"/>
                <a:sym typeface="Courier New"/>
              </a:rPr>
              <a:t>02</a:t>
            </a:r>
            <a:r>
              <a:rPr b="1" lang="en-US" sz="1050">
                <a:solidFill>
                  <a:schemeClr val="dk1"/>
                </a:solidFill>
                <a:highlight>
                  <a:srgbClr val="FFFFFE"/>
                </a:highlight>
                <a:latin typeface="Courier New"/>
                <a:ea typeface="Courier New"/>
                <a:cs typeface="Courier New"/>
                <a:sym typeface="Courier New"/>
              </a:rPr>
              <a:t>: {</a:t>
            </a:r>
            <a:endParaRPr b="1" sz="1050">
              <a:solidFill>
                <a:schemeClr val="dk1"/>
              </a:solidFill>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None/>
            </a:pPr>
            <a:r>
              <a:rPr b="1" lang="en-US" sz="1050">
                <a:solidFill>
                  <a:srgbClr val="098658"/>
                </a:solidFill>
                <a:highlight>
                  <a:srgbClr val="FFFFFE"/>
                </a:highlight>
                <a:latin typeface="Courier New"/>
                <a:ea typeface="Courier New"/>
                <a:cs typeface="Courier New"/>
                <a:sym typeface="Courier New"/>
              </a:rPr>
              <a:t>03</a:t>
            </a:r>
            <a:r>
              <a:rPr b="1" lang="en-US" sz="1050">
                <a:solidFill>
                  <a:schemeClr val="dk1"/>
                </a:solidFill>
                <a:highlight>
                  <a:srgbClr val="FFFFFE"/>
                </a:highlight>
                <a:latin typeface="Courier New"/>
                <a:ea typeface="Courier New"/>
                <a:cs typeface="Courier New"/>
                <a:sym typeface="Courier New"/>
              </a:rPr>
              <a:t>:     std::vector&lt;std::string&gt; output;</a:t>
            </a:r>
            <a:endParaRPr b="1" sz="1050">
              <a:solidFill>
                <a:schemeClr val="dk1"/>
              </a:solidFill>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None/>
            </a:pPr>
            <a:r>
              <a:rPr b="1" lang="en-US" sz="1050">
                <a:solidFill>
                  <a:srgbClr val="098658"/>
                </a:solidFill>
                <a:highlight>
                  <a:srgbClr val="FFFFFE"/>
                </a:highlight>
                <a:latin typeface="Courier New"/>
                <a:ea typeface="Courier New"/>
                <a:cs typeface="Courier New"/>
                <a:sym typeface="Courier New"/>
              </a:rPr>
              <a:t>04</a:t>
            </a:r>
            <a:r>
              <a:rPr b="1" lang="en-US" sz="1050">
                <a:solidFill>
                  <a:schemeClr val="dk1"/>
                </a:solidFill>
                <a:highlight>
                  <a:srgbClr val="FFFFFE"/>
                </a:highlight>
                <a:latin typeface="Courier New"/>
                <a:ea typeface="Courier New"/>
                <a:cs typeface="Courier New"/>
                <a:sym typeface="Courier New"/>
              </a:rPr>
              <a:t>:     </a:t>
            </a:r>
            <a:r>
              <a:rPr b="1" lang="en-US" sz="1050">
                <a:solidFill>
                  <a:srgbClr val="0000FF"/>
                </a:solidFill>
                <a:highlight>
                  <a:srgbClr val="FFFFFE"/>
                </a:highlight>
                <a:latin typeface="Courier New"/>
                <a:ea typeface="Courier New"/>
                <a:cs typeface="Courier New"/>
                <a:sym typeface="Courier New"/>
              </a:rPr>
              <a:t>for</a:t>
            </a:r>
            <a:r>
              <a:rPr b="1" lang="en-US" sz="1050">
                <a:solidFill>
                  <a:schemeClr val="dk1"/>
                </a:solidFill>
                <a:highlight>
                  <a:srgbClr val="FFFFFE"/>
                </a:highlight>
                <a:latin typeface="Courier New"/>
                <a:ea typeface="Courier New"/>
                <a:cs typeface="Courier New"/>
                <a:sym typeface="Courier New"/>
              </a:rPr>
              <a:t>(</a:t>
            </a:r>
            <a:r>
              <a:rPr b="1" lang="en-US" sz="1050">
                <a:solidFill>
                  <a:srgbClr val="0000FF"/>
                </a:solidFill>
                <a:highlight>
                  <a:srgbClr val="FFFFFE"/>
                </a:highlight>
                <a:latin typeface="Courier New"/>
                <a:ea typeface="Courier New"/>
                <a:cs typeface="Courier New"/>
                <a:sym typeface="Courier New"/>
              </a:rPr>
              <a:t>auto</a:t>
            </a:r>
            <a:r>
              <a:rPr b="1" lang="en-US" sz="1050">
                <a:solidFill>
                  <a:schemeClr val="dk1"/>
                </a:solidFill>
                <a:highlight>
                  <a:srgbClr val="FFFFFE"/>
                </a:highlight>
                <a:latin typeface="Courier New"/>
                <a:ea typeface="Courier New"/>
                <a:cs typeface="Courier New"/>
                <a:sym typeface="Courier New"/>
              </a:rPr>
              <a:t> str: input)</a:t>
            </a:r>
            <a:endParaRPr b="1" sz="1050">
              <a:solidFill>
                <a:schemeClr val="dk1"/>
              </a:solidFill>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None/>
            </a:pPr>
            <a:r>
              <a:rPr b="1" lang="en-US" sz="1050">
                <a:solidFill>
                  <a:srgbClr val="098658"/>
                </a:solidFill>
                <a:highlight>
                  <a:srgbClr val="FFFFFE"/>
                </a:highlight>
                <a:latin typeface="Courier New"/>
                <a:ea typeface="Courier New"/>
                <a:cs typeface="Courier New"/>
                <a:sym typeface="Courier New"/>
              </a:rPr>
              <a:t>05</a:t>
            </a:r>
            <a:r>
              <a:rPr b="1" lang="en-US" sz="1050">
                <a:solidFill>
                  <a:schemeClr val="dk1"/>
                </a:solidFill>
                <a:highlight>
                  <a:srgbClr val="FFFFFE"/>
                </a:highlight>
                <a:latin typeface="Courier New"/>
                <a:ea typeface="Courier New"/>
                <a:cs typeface="Courier New"/>
                <a:sym typeface="Courier New"/>
              </a:rPr>
              <a:t>:     {</a:t>
            </a:r>
            <a:endParaRPr b="1" sz="1050">
              <a:solidFill>
                <a:schemeClr val="dk1"/>
              </a:solidFill>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None/>
            </a:pPr>
            <a:r>
              <a:rPr b="1" lang="en-US" sz="1050">
                <a:solidFill>
                  <a:srgbClr val="098658"/>
                </a:solidFill>
                <a:highlight>
                  <a:srgbClr val="FFFFFE"/>
                </a:highlight>
                <a:latin typeface="Courier New"/>
                <a:ea typeface="Courier New"/>
                <a:cs typeface="Courier New"/>
                <a:sym typeface="Courier New"/>
              </a:rPr>
              <a:t>06</a:t>
            </a:r>
            <a:r>
              <a:rPr b="1" lang="en-US" sz="1050">
                <a:solidFill>
                  <a:schemeClr val="dk1"/>
                </a:solidFill>
                <a:highlight>
                  <a:srgbClr val="FFFFFE"/>
                </a:highlight>
                <a:latin typeface="Courier New"/>
                <a:ea typeface="Courier New"/>
                <a:cs typeface="Courier New"/>
                <a:sym typeface="Courier New"/>
              </a:rPr>
              <a:t>:         </a:t>
            </a:r>
            <a:r>
              <a:rPr b="1" lang="en-US" sz="1050">
                <a:solidFill>
                  <a:srgbClr val="0000FF"/>
                </a:solidFill>
                <a:highlight>
                  <a:srgbClr val="FFFFFE"/>
                </a:highlight>
                <a:latin typeface="Courier New"/>
                <a:ea typeface="Courier New"/>
                <a:cs typeface="Courier New"/>
                <a:sym typeface="Courier New"/>
              </a:rPr>
              <a:t>int</a:t>
            </a:r>
            <a:r>
              <a:rPr b="1" lang="en-US" sz="1050">
                <a:solidFill>
                  <a:schemeClr val="dk1"/>
                </a:solidFill>
                <a:highlight>
                  <a:srgbClr val="FFFFFE"/>
                </a:highlight>
                <a:latin typeface="Courier New"/>
                <a:ea typeface="Courier New"/>
                <a:cs typeface="Courier New"/>
                <a:sym typeface="Courier New"/>
              </a:rPr>
              <a:t> asInt = convertStringToInt(str);</a:t>
            </a:r>
            <a:endParaRPr b="1" sz="1050">
              <a:solidFill>
                <a:schemeClr val="dk1"/>
              </a:solidFill>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None/>
            </a:pPr>
            <a:r>
              <a:rPr b="1" lang="en-US" sz="1050">
                <a:solidFill>
                  <a:srgbClr val="098658"/>
                </a:solidFill>
                <a:highlight>
                  <a:srgbClr val="FFFFFE"/>
                </a:highlight>
                <a:latin typeface="Courier New"/>
                <a:ea typeface="Courier New"/>
                <a:cs typeface="Courier New"/>
                <a:sym typeface="Courier New"/>
              </a:rPr>
              <a:t>07</a:t>
            </a:r>
            <a:r>
              <a:rPr b="1" lang="en-US" sz="1050">
                <a:solidFill>
                  <a:schemeClr val="dk1"/>
                </a:solidFill>
                <a:highlight>
                  <a:srgbClr val="FFFFFE"/>
                </a:highlight>
                <a:latin typeface="Courier New"/>
                <a:ea typeface="Courier New"/>
                <a:cs typeface="Courier New"/>
                <a:sym typeface="Courier New"/>
              </a:rPr>
              <a:t>:         </a:t>
            </a:r>
            <a:r>
              <a:rPr b="1" lang="en-US" sz="1050">
                <a:solidFill>
                  <a:srgbClr val="0000FF"/>
                </a:solidFill>
                <a:highlight>
                  <a:srgbClr val="FFFFFE"/>
                </a:highlight>
                <a:latin typeface="Courier New"/>
                <a:ea typeface="Courier New"/>
                <a:cs typeface="Courier New"/>
                <a:sym typeface="Courier New"/>
              </a:rPr>
              <a:t>int</a:t>
            </a:r>
            <a:r>
              <a:rPr b="1" lang="en-US" sz="1050">
                <a:solidFill>
                  <a:schemeClr val="dk1"/>
                </a:solidFill>
                <a:highlight>
                  <a:srgbClr val="FFFFFE"/>
                </a:highlight>
                <a:latin typeface="Courier New"/>
                <a:ea typeface="Courier New"/>
                <a:cs typeface="Courier New"/>
                <a:sym typeface="Courier New"/>
              </a:rPr>
              <a:t> doubled = doubleInt(asInt);</a:t>
            </a:r>
            <a:endParaRPr b="1" sz="1050">
              <a:solidFill>
                <a:schemeClr val="dk1"/>
              </a:solidFill>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None/>
            </a:pPr>
            <a:r>
              <a:rPr b="1" lang="en-US" sz="1050">
                <a:solidFill>
                  <a:srgbClr val="098658"/>
                </a:solidFill>
                <a:highlight>
                  <a:srgbClr val="FFFFFE"/>
                </a:highlight>
                <a:latin typeface="Courier New"/>
                <a:ea typeface="Courier New"/>
                <a:cs typeface="Courier New"/>
                <a:sym typeface="Courier New"/>
              </a:rPr>
              <a:t>08</a:t>
            </a:r>
            <a:r>
              <a:rPr b="1" lang="en-US" sz="1050">
                <a:solidFill>
                  <a:schemeClr val="dk1"/>
                </a:solidFill>
                <a:highlight>
                  <a:srgbClr val="FFFFFE"/>
                </a:highlight>
                <a:latin typeface="Courier New"/>
                <a:ea typeface="Courier New"/>
                <a:cs typeface="Courier New"/>
                <a:sym typeface="Courier New"/>
              </a:rPr>
              <a:t>:         output.push_back(convertIntToString(doubled));</a:t>
            </a:r>
            <a:endParaRPr b="1" sz="1050">
              <a:solidFill>
                <a:schemeClr val="dk1"/>
              </a:solidFill>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None/>
            </a:pPr>
            <a:r>
              <a:rPr b="1" lang="en-US" sz="1050">
                <a:solidFill>
                  <a:srgbClr val="098658"/>
                </a:solidFill>
                <a:highlight>
                  <a:srgbClr val="FFFFFE"/>
                </a:highlight>
                <a:latin typeface="Courier New"/>
                <a:ea typeface="Courier New"/>
                <a:cs typeface="Courier New"/>
                <a:sym typeface="Courier New"/>
              </a:rPr>
              <a:t>09</a:t>
            </a:r>
            <a:r>
              <a:rPr b="1" lang="en-US" sz="1050">
                <a:solidFill>
                  <a:schemeClr val="dk1"/>
                </a:solidFill>
                <a:highlight>
                  <a:srgbClr val="FFFFFE"/>
                </a:highlight>
                <a:latin typeface="Courier New"/>
                <a:ea typeface="Courier New"/>
                <a:cs typeface="Courier New"/>
                <a:sym typeface="Courier New"/>
              </a:rPr>
              <a:t>:     }</a:t>
            </a:r>
            <a:endParaRPr b="1" sz="1050">
              <a:solidFill>
                <a:schemeClr val="dk1"/>
              </a:solidFill>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None/>
            </a:pPr>
            <a:r>
              <a:rPr b="1" lang="en-US" sz="1050">
                <a:solidFill>
                  <a:srgbClr val="098658"/>
                </a:solidFill>
                <a:highlight>
                  <a:srgbClr val="FFFFFE"/>
                </a:highlight>
                <a:latin typeface="Courier New"/>
                <a:ea typeface="Courier New"/>
                <a:cs typeface="Courier New"/>
                <a:sym typeface="Courier New"/>
              </a:rPr>
              <a:t>10</a:t>
            </a:r>
            <a:r>
              <a:rPr b="1" lang="en-US" sz="1050">
                <a:solidFill>
                  <a:schemeClr val="dk1"/>
                </a:solidFill>
                <a:highlight>
                  <a:srgbClr val="FFFFFE"/>
                </a:highlight>
                <a:latin typeface="Courier New"/>
                <a:ea typeface="Courier New"/>
                <a:cs typeface="Courier New"/>
                <a:sym typeface="Courier New"/>
              </a:rPr>
              <a:t>:     </a:t>
            </a:r>
            <a:r>
              <a:rPr b="1" lang="en-US" sz="1050">
                <a:solidFill>
                  <a:srgbClr val="0000FF"/>
                </a:solidFill>
                <a:highlight>
                  <a:srgbClr val="FFFFFE"/>
                </a:highlight>
                <a:latin typeface="Courier New"/>
                <a:ea typeface="Courier New"/>
                <a:cs typeface="Courier New"/>
                <a:sym typeface="Courier New"/>
              </a:rPr>
              <a:t>return</a:t>
            </a:r>
            <a:r>
              <a:rPr b="1" lang="en-US" sz="1050">
                <a:solidFill>
                  <a:schemeClr val="dk1"/>
                </a:solidFill>
                <a:highlight>
                  <a:srgbClr val="FFFFFE"/>
                </a:highlight>
                <a:latin typeface="Courier New"/>
                <a:ea typeface="Courier New"/>
                <a:cs typeface="Courier New"/>
                <a:sym typeface="Courier New"/>
              </a:rPr>
              <a:t> output;</a:t>
            </a:r>
            <a:endParaRPr b="1" sz="1050">
              <a:solidFill>
                <a:schemeClr val="dk1"/>
              </a:solidFill>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None/>
            </a:pPr>
            <a:r>
              <a:rPr b="1" lang="en-US" sz="1050">
                <a:solidFill>
                  <a:srgbClr val="098658"/>
                </a:solidFill>
                <a:highlight>
                  <a:srgbClr val="FFFFFE"/>
                </a:highlight>
                <a:latin typeface="Courier New"/>
                <a:ea typeface="Courier New"/>
                <a:cs typeface="Courier New"/>
                <a:sym typeface="Courier New"/>
              </a:rPr>
              <a:t>11</a:t>
            </a:r>
            <a:r>
              <a:rPr b="1" lang="en-US" sz="1050">
                <a:solidFill>
                  <a:schemeClr val="dk1"/>
                </a:solidFill>
                <a:highlight>
                  <a:srgbClr val="FFFFFE"/>
                </a:highlight>
                <a:latin typeface="Courier New"/>
                <a:ea typeface="Courier New"/>
                <a:cs typeface="Courier New"/>
                <a:sym typeface="Courier New"/>
              </a:rPr>
              <a:t>: }</a:t>
            </a:r>
            <a:endParaRPr b="1" sz="1050">
              <a:highlight>
                <a:srgbClr val="FFFFFE"/>
              </a:highlight>
              <a:latin typeface="Courier New"/>
              <a:ea typeface="Courier New"/>
              <a:cs typeface="Courier New"/>
              <a:sym typeface="Courier New"/>
            </a:endParaRPr>
          </a:p>
        </p:txBody>
      </p:sp>
      <p:sp>
        <p:nvSpPr>
          <p:cNvPr id="404" name="Google Shape;404;p48"/>
          <p:cNvSpPr txBox="1"/>
          <p:nvPr/>
        </p:nvSpPr>
        <p:spPr>
          <a:xfrm>
            <a:off x="2435100" y="4256100"/>
            <a:ext cx="7321800" cy="1701000"/>
          </a:xfrm>
          <a:prstGeom prst="rect">
            <a:avLst/>
          </a:prstGeom>
          <a:solidFill>
            <a:srgbClr val="FFFFFF"/>
          </a:solidFill>
          <a:ln>
            <a:noFill/>
          </a:ln>
          <a:effectLst>
            <a:outerShdw blurRad="57150" rotWithShape="0" algn="bl" dir="5400000" dist="19050">
              <a:srgbClr val="000000">
                <a:alpha val="50000"/>
              </a:srgbClr>
            </a:outerShdw>
          </a:effectLst>
        </p:spPr>
        <p:txBody>
          <a:bodyPr anchorCtr="0" anchor="t" bIns="91425" lIns="91425" spcFirstLastPara="1" rIns="91425" wrap="square" tIns="91425">
            <a:noAutofit/>
          </a:bodyPr>
          <a:lstStyle/>
          <a:p>
            <a:pPr indent="0" lvl="0" marL="0" rtl="0" algn="l">
              <a:lnSpc>
                <a:spcPct val="135714"/>
              </a:lnSpc>
              <a:spcBef>
                <a:spcPts val="0"/>
              </a:spcBef>
              <a:spcAft>
                <a:spcPts val="0"/>
              </a:spcAft>
              <a:buNone/>
            </a:pPr>
            <a:r>
              <a:rPr b="1" lang="en-US" sz="1050">
                <a:solidFill>
                  <a:srgbClr val="098658"/>
                </a:solidFill>
                <a:highlight>
                  <a:srgbClr val="FFFFFE"/>
                </a:highlight>
                <a:latin typeface="Courier New"/>
                <a:ea typeface="Courier New"/>
                <a:cs typeface="Courier New"/>
                <a:sym typeface="Courier New"/>
              </a:rPr>
              <a:t>1</a:t>
            </a:r>
            <a:r>
              <a:rPr b="1" lang="en-US" sz="1050">
                <a:solidFill>
                  <a:schemeClr val="dk1"/>
                </a:solidFill>
                <a:highlight>
                  <a:srgbClr val="FFFFFE"/>
                </a:highlight>
                <a:latin typeface="Courier New"/>
                <a:ea typeface="Courier New"/>
                <a:cs typeface="Courier New"/>
                <a:sym typeface="Courier New"/>
              </a:rPr>
              <a:t>: std::vector&lt;std::string&gt; doubleNumbers(std::vector&lt;std::string&gt; input)</a:t>
            </a:r>
            <a:endParaRPr b="1" sz="1050">
              <a:solidFill>
                <a:schemeClr val="dk1"/>
              </a:solidFill>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None/>
            </a:pPr>
            <a:r>
              <a:rPr b="1" lang="en-US" sz="1050">
                <a:solidFill>
                  <a:srgbClr val="098658"/>
                </a:solidFill>
                <a:highlight>
                  <a:srgbClr val="FFFFFE"/>
                </a:highlight>
                <a:latin typeface="Courier New"/>
                <a:ea typeface="Courier New"/>
                <a:cs typeface="Courier New"/>
                <a:sym typeface="Courier New"/>
              </a:rPr>
              <a:t>2</a:t>
            </a:r>
            <a:r>
              <a:rPr b="1" lang="en-US" sz="1050">
                <a:solidFill>
                  <a:schemeClr val="dk1"/>
                </a:solidFill>
                <a:highlight>
                  <a:srgbClr val="FFFFFE"/>
                </a:highlight>
                <a:latin typeface="Courier New"/>
                <a:ea typeface="Courier New"/>
                <a:cs typeface="Courier New"/>
                <a:sym typeface="Courier New"/>
              </a:rPr>
              <a:t>: {</a:t>
            </a:r>
            <a:endParaRPr b="1" sz="1050">
              <a:solidFill>
                <a:schemeClr val="dk1"/>
              </a:solidFill>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None/>
            </a:pPr>
            <a:r>
              <a:rPr b="1" lang="en-US" sz="1050">
                <a:solidFill>
                  <a:srgbClr val="098658"/>
                </a:solidFill>
                <a:highlight>
                  <a:srgbClr val="FFFFFE"/>
                </a:highlight>
                <a:latin typeface="Courier New"/>
                <a:ea typeface="Courier New"/>
                <a:cs typeface="Courier New"/>
                <a:sym typeface="Courier New"/>
              </a:rPr>
              <a:t>3</a:t>
            </a:r>
            <a:r>
              <a:rPr b="1" lang="en-US" sz="1050">
                <a:solidFill>
                  <a:schemeClr val="dk1"/>
                </a:solidFill>
                <a:highlight>
                  <a:srgbClr val="FFFFFE"/>
                </a:highlight>
                <a:latin typeface="Courier New"/>
                <a:ea typeface="Courier New"/>
                <a:cs typeface="Courier New"/>
                <a:sym typeface="Courier New"/>
              </a:rPr>
              <a:t>:     </a:t>
            </a:r>
            <a:r>
              <a:rPr b="1" lang="en-US" sz="1050">
                <a:solidFill>
                  <a:srgbClr val="0000FF"/>
                </a:solidFill>
                <a:highlight>
                  <a:srgbClr val="FFFFFE"/>
                </a:highlight>
                <a:latin typeface="Courier New"/>
                <a:ea typeface="Courier New"/>
                <a:cs typeface="Courier New"/>
                <a:sym typeface="Courier New"/>
              </a:rPr>
              <a:t>return</a:t>
            </a:r>
            <a:r>
              <a:rPr b="1" lang="en-US" sz="1050">
                <a:solidFill>
                  <a:schemeClr val="dk1"/>
                </a:solidFill>
                <a:highlight>
                  <a:srgbClr val="FFFFFE"/>
                </a:highlight>
                <a:latin typeface="Courier New"/>
                <a:ea typeface="Courier New"/>
                <a:cs typeface="Courier New"/>
                <a:sym typeface="Courier New"/>
              </a:rPr>
              <a:t> input</a:t>
            </a:r>
            <a:endParaRPr b="1" sz="1050">
              <a:solidFill>
                <a:schemeClr val="dk1"/>
              </a:solidFill>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None/>
            </a:pPr>
            <a:r>
              <a:rPr b="1" lang="en-US" sz="1050">
                <a:solidFill>
                  <a:srgbClr val="098658"/>
                </a:solidFill>
                <a:highlight>
                  <a:srgbClr val="FFFFFE"/>
                </a:highlight>
                <a:latin typeface="Courier New"/>
                <a:ea typeface="Courier New"/>
                <a:cs typeface="Courier New"/>
                <a:sym typeface="Courier New"/>
              </a:rPr>
              <a:t>4</a:t>
            </a:r>
            <a:r>
              <a:rPr b="1" lang="en-US" sz="1050">
                <a:solidFill>
                  <a:schemeClr val="dk1"/>
                </a:solidFill>
                <a:highlight>
                  <a:srgbClr val="FFFFFE"/>
                </a:highlight>
                <a:latin typeface="Courier New"/>
                <a:ea typeface="Courier New"/>
                <a:cs typeface="Courier New"/>
                <a:sym typeface="Courier New"/>
              </a:rPr>
              <a:t>:         .transform(convertStringToInt)</a:t>
            </a:r>
            <a:endParaRPr b="1" sz="1050">
              <a:solidFill>
                <a:schemeClr val="dk1"/>
              </a:solidFill>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None/>
            </a:pPr>
            <a:r>
              <a:rPr b="1" lang="en-US" sz="1050">
                <a:solidFill>
                  <a:srgbClr val="098658"/>
                </a:solidFill>
                <a:highlight>
                  <a:srgbClr val="FFFFFE"/>
                </a:highlight>
                <a:latin typeface="Courier New"/>
                <a:ea typeface="Courier New"/>
                <a:cs typeface="Courier New"/>
                <a:sym typeface="Courier New"/>
              </a:rPr>
              <a:t>5</a:t>
            </a:r>
            <a:r>
              <a:rPr b="1" lang="en-US" sz="1050">
                <a:solidFill>
                  <a:schemeClr val="dk1"/>
                </a:solidFill>
                <a:highlight>
                  <a:srgbClr val="FFFFFE"/>
                </a:highlight>
                <a:latin typeface="Courier New"/>
                <a:ea typeface="Courier New"/>
                <a:cs typeface="Courier New"/>
                <a:sym typeface="Courier New"/>
              </a:rPr>
              <a:t>:         .transform(doubleInt)</a:t>
            </a:r>
            <a:endParaRPr b="1" sz="1050">
              <a:solidFill>
                <a:schemeClr val="dk1"/>
              </a:solidFill>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None/>
            </a:pPr>
            <a:r>
              <a:rPr b="1" lang="en-US" sz="1050">
                <a:solidFill>
                  <a:srgbClr val="098658"/>
                </a:solidFill>
                <a:highlight>
                  <a:srgbClr val="FFFFFE"/>
                </a:highlight>
                <a:latin typeface="Courier New"/>
                <a:ea typeface="Courier New"/>
                <a:cs typeface="Courier New"/>
                <a:sym typeface="Courier New"/>
              </a:rPr>
              <a:t>6</a:t>
            </a:r>
            <a:r>
              <a:rPr b="1" lang="en-US" sz="1050">
                <a:solidFill>
                  <a:schemeClr val="dk1"/>
                </a:solidFill>
                <a:highlight>
                  <a:srgbClr val="FFFFFE"/>
                </a:highlight>
                <a:latin typeface="Courier New"/>
                <a:ea typeface="Courier New"/>
                <a:cs typeface="Courier New"/>
                <a:sym typeface="Courier New"/>
              </a:rPr>
              <a:t>:         .transform(convertIntToString);</a:t>
            </a:r>
            <a:endParaRPr b="1" sz="1050">
              <a:solidFill>
                <a:schemeClr val="dk1"/>
              </a:solidFill>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None/>
            </a:pPr>
            <a:r>
              <a:rPr b="1" lang="en-US" sz="1050">
                <a:solidFill>
                  <a:srgbClr val="098658"/>
                </a:solidFill>
                <a:highlight>
                  <a:srgbClr val="FFFFFE"/>
                </a:highlight>
                <a:latin typeface="Courier New"/>
                <a:ea typeface="Courier New"/>
                <a:cs typeface="Courier New"/>
                <a:sym typeface="Courier New"/>
              </a:rPr>
              <a:t>7</a:t>
            </a:r>
            <a:r>
              <a:rPr b="1" lang="en-US" sz="1050">
                <a:solidFill>
                  <a:schemeClr val="dk1"/>
                </a:solidFill>
                <a:highlight>
                  <a:srgbClr val="FFFFFE"/>
                </a:highlight>
                <a:latin typeface="Courier New"/>
                <a:ea typeface="Courier New"/>
                <a:cs typeface="Courier New"/>
                <a:sym typeface="Courier New"/>
              </a:rPr>
              <a:t>: }</a:t>
            </a:r>
            <a:endParaRPr b="1" sz="1050">
              <a:solidFill>
                <a:schemeClr val="dk1"/>
              </a:solidFill>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None/>
            </a:pPr>
            <a:r>
              <a:t/>
            </a:r>
            <a:endParaRPr b="1" sz="1050">
              <a:solidFill>
                <a:srgbClr val="098658"/>
              </a:solidFill>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None/>
            </a:pPr>
            <a:r>
              <a:t/>
            </a:r>
            <a:endParaRPr b="1" sz="1000">
              <a:solidFill>
                <a:srgbClr val="098658"/>
              </a:solidFill>
              <a:highlight>
                <a:srgbClr val="FFFFFE"/>
              </a:highlight>
              <a:latin typeface="Courier New"/>
              <a:ea typeface="Courier New"/>
              <a:cs typeface="Courier New"/>
              <a:sym typeface="Courier New"/>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9" name="Shape 409"/>
        <p:cNvGrpSpPr/>
        <p:nvPr/>
      </p:nvGrpSpPr>
      <p:grpSpPr>
        <a:xfrm>
          <a:off x="0" y="0"/>
          <a:ext cx="0" cy="0"/>
          <a:chOff x="0" y="0"/>
          <a:chExt cx="0" cy="0"/>
        </a:xfrm>
      </p:grpSpPr>
      <p:sp>
        <p:nvSpPr>
          <p:cNvPr id="410" name="Google Shape;410;p49"/>
          <p:cNvSpPr txBox="1"/>
          <p:nvPr>
            <p:ph type="title"/>
          </p:nvPr>
        </p:nvSpPr>
        <p:spPr>
          <a:xfrm>
            <a:off x="545255" y="477708"/>
            <a:ext cx="9422700" cy="4923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US"/>
              <a:t>vs. with functor</a:t>
            </a:r>
            <a:endParaRPr/>
          </a:p>
        </p:txBody>
      </p:sp>
      <p:sp>
        <p:nvSpPr>
          <p:cNvPr id="411" name="Google Shape;411;p49"/>
          <p:cNvSpPr txBox="1"/>
          <p:nvPr>
            <p:ph idx="12" type="sldNum"/>
          </p:nvPr>
        </p:nvSpPr>
        <p:spPr>
          <a:xfrm>
            <a:off x="11409045" y="6333134"/>
            <a:ext cx="731700" cy="5250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US"/>
              <a:t>‹#›</a:t>
            </a:fld>
            <a:endParaRPr/>
          </a:p>
        </p:txBody>
      </p:sp>
      <p:sp>
        <p:nvSpPr>
          <p:cNvPr id="412" name="Google Shape;412;p49"/>
          <p:cNvSpPr txBox="1"/>
          <p:nvPr/>
        </p:nvSpPr>
        <p:spPr>
          <a:xfrm>
            <a:off x="2435100" y="1280875"/>
            <a:ext cx="7321800" cy="2473200"/>
          </a:xfrm>
          <a:prstGeom prst="rect">
            <a:avLst/>
          </a:prstGeom>
          <a:solidFill>
            <a:srgbClr val="FFFFFF"/>
          </a:solidFill>
          <a:ln>
            <a:noFill/>
          </a:ln>
          <a:effectLst>
            <a:outerShdw blurRad="57150" rotWithShape="0" algn="bl" dir="5400000" dist="19050">
              <a:srgbClr val="000000">
                <a:alpha val="50000"/>
              </a:srgbClr>
            </a:outerShdw>
          </a:effectLst>
        </p:spPr>
        <p:txBody>
          <a:bodyPr anchorCtr="0" anchor="t" bIns="91425" lIns="91425" spcFirstLastPara="1" rIns="91425" wrap="square" tIns="91425">
            <a:noAutofit/>
          </a:bodyPr>
          <a:lstStyle/>
          <a:p>
            <a:pPr indent="0" lvl="0" marL="0" rtl="0" algn="l">
              <a:lnSpc>
                <a:spcPct val="135714"/>
              </a:lnSpc>
              <a:spcBef>
                <a:spcPts val="0"/>
              </a:spcBef>
              <a:spcAft>
                <a:spcPts val="0"/>
              </a:spcAft>
              <a:buNone/>
            </a:pPr>
            <a:r>
              <a:rPr b="1" lang="en-US" sz="1050">
                <a:solidFill>
                  <a:srgbClr val="098658"/>
                </a:solidFill>
                <a:highlight>
                  <a:srgbClr val="FFFFFE"/>
                </a:highlight>
                <a:latin typeface="Courier New"/>
                <a:ea typeface="Courier New"/>
                <a:cs typeface="Courier New"/>
                <a:sym typeface="Courier New"/>
              </a:rPr>
              <a:t>01</a:t>
            </a:r>
            <a:r>
              <a:rPr b="1" lang="en-US" sz="1050">
                <a:solidFill>
                  <a:schemeClr val="dk1"/>
                </a:solidFill>
                <a:highlight>
                  <a:srgbClr val="FFFFFE"/>
                </a:highlight>
                <a:latin typeface="Courier New"/>
                <a:ea typeface="Courier New"/>
                <a:cs typeface="Courier New"/>
                <a:sym typeface="Courier New"/>
              </a:rPr>
              <a:t>: std::vector&lt;std::string&gt; doubleNumbers(std::vector&lt;std::string&gt; input)</a:t>
            </a:r>
            <a:endParaRPr b="1" sz="1050">
              <a:solidFill>
                <a:schemeClr val="dk1"/>
              </a:solidFill>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None/>
            </a:pPr>
            <a:r>
              <a:rPr b="1" lang="en-US" sz="1050">
                <a:solidFill>
                  <a:srgbClr val="098658"/>
                </a:solidFill>
                <a:highlight>
                  <a:srgbClr val="FFFFFE"/>
                </a:highlight>
                <a:latin typeface="Courier New"/>
                <a:ea typeface="Courier New"/>
                <a:cs typeface="Courier New"/>
                <a:sym typeface="Courier New"/>
              </a:rPr>
              <a:t>02</a:t>
            </a:r>
            <a:r>
              <a:rPr b="1" lang="en-US" sz="1050">
                <a:solidFill>
                  <a:schemeClr val="dk1"/>
                </a:solidFill>
                <a:highlight>
                  <a:srgbClr val="FFFFFE"/>
                </a:highlight>
                <a:latin typeface="Courier New"/>
                <a:ea typeface="Courier New"/>
                <a:cs typeface="Courier New"/>
                <a:sym typeface="Courier New"/>
              </a:rPr>
              <a:t>: {</a:t>
            </a:r>
            <a:endParaRPr b="1" sz="1050">
              <a:solidFill>
                <a:schemeClr val="dk1"/>
              </a:solidFill>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None/>
            </a:pPr>
            <a:r>
              <a:rPr b="1" lang="en-US" sz="1050">
                <a:solidFill>
                  <a:srgbClr val="098658"/>
                </a:solidFill>
                <a:highlight>
                  <a:srgbClr val="FFFFFE"/>
                </a:highlight>
                <a:latin typeface="Courier New"/>
                <a:ea typeface="Courier New"/>
                <a:cs typeface="Courier New"/>
                <a:sym typeface="Courier New"/>
              </a:rPr>
              <a:t>03</a:t>
            </a:r>
            <a:r>
              <a:rPr b="1" lang="en-US" sz="1050">
                <a:solidFill>
                  <a:schemeClr val="dk1"/>
                </a:solidFill>
                <a:highlight>
                  <a:srgbClr val="FFFFFE"/>
                </a:highlight>
                <a:latin typeface="Courier New"/>
                <a:ea typeface="Courier New"/>
                <a:cs typeface="Courier New"/>
                <a:sym typeface="Courier New"/>
              </a:rPr>
              <a:t>:     std::vector&lt;std::string&gt; output;</a:t>
            </a:r>
            <a:endParaRPr b="1" sz="1050">
              <a:solidFill>
                <a:schemeClr val="dk1"/>
              </a:solidFill>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None/>
            </a:pPr>
            <a:r>
              <a:rPr b="1" lang="en-US" sz="1050">
                <a:solidFill>
                  <a:srgbClr val="098658"/>
                </a:solidFill>
                <a:highlight>
                  <a:srgbClr val="FFFFFE"/>
                </a:highlight>
                <a:latin typeface="Courier New"/>
                <a:ea typeface="Courier New"/>
                <a:cs typeface="Courier New"/>
                <a:sym typeface="Courier New"/>
              </a:rPr>
              <a:t>04</a:t>
            </a:r>
            <a:r>
              <a:rPr b="1" lang="en-US" sz="1050">
                <a:solidFill>
                  <a:schemeClr val="dk1"/>
                </a:solidFill>
                <a:highlight>
                  <a:srgbClr val="FFFFFE"/>
                </a:highlight>
                <a:latin typeface="Courier New"/>
                <a:ea typeface="Courier New"/>
                <a:cs typeface="Courier New"/>
                <a:sym typeface="Courier New"/>
              </a:rPr>
              <a:t>:     </a:t>
            </a:r>
            <a:r>
              <a:rPr b="1" lang="en-US" sz="1050">
                <a:solidFill>
                  <a:srgbClr val="0000FF"/>
                </a:solidFill>
                <a:highlight>
                  <a:srgbClr val="FFFFFE"/>
                </a:highlight>
                <a:latin typeface="Courier New"/>
                <a:ea typeface="Courier New"/>
                <a:cs typeface="Courier New"/>
                <a:sym typeface="Courier New"/>
              </a:rPr>
              <a:t>for</a:t>
            </a:r>
            <a:r>
              <a:rPr b="1" lang="en-US" sz="1050">
                <a:solidFill>
                  <a:schemeClr val="dk1"/>
                </a:solidFill>
                <a:highlight>
                  <a:srgbClr val="FFFFFE"/>
                </a:highlight>
                <a:latin typeface="Courier New"/>
                <a:ea typeface="Courier New"/>
                <a:cs typeface="Courier New"/>
                <a:sym typeface="Courier New"/>
              </a:rPr>
              <a:t>(</a:t>
            </a:r>
            <a:r>
              <a:rPr b="1" lang="en-US" sz="1050">
                <a:solidFill>
                  <a:srgbClr val="0000FF"/>
                </a:solidFill>
                <a:highlight>
                  <a:srgbClr val="FFFFFE"/>
                </a:highlight>
                <a:latin typeface="Courier New"/>
                <a:ea typeface="Courier New"/>
                <a:cs typeface="Courier New"/>
                <a:sym typeface="Courier New"/>
              </a:rPr>
              <a:t>auto</a:t>
            </a:r>
            <a:r>
              <a:rPr b="1" lang="en-US" sz="1050">
                <a:solidFill>
                  <a:schemeClr val="dk1"/>
                </a:solidFill>
                <a:highlight>
                  <a:srgbClr val="FFFFFE"/>
                </a:highlight>
                <a:latin typeface="Courier New"/>
                <a:ea typeface="Courier New"/>
                <a:cs typeface="Courier New"/>
                <a:sym typeface="Courier New"/>
              </a:rPr>
              <a:t> str: input)</a:t>
            </a:r>
            <a:endParaRPr b="1" sz="1050">
              <a:solidFill>
                <a:schemeClr val="dk1"/>
              </a:solidFill>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None/>
            </a:pPr>
            <a:r>
              <a:rPr b="1" lang="en-US" sz="1050">
                <a:solidFill>
                  <a:srgbClr val="098658"/>
                </a:solidFill>
                <a:highlight>
                  <a:srgbClr val="FFFFFE"/>
                </a:highlight>
                <a:latin typeface="Courier New"/>
                <a:ea typeface="Courier New"/>
                <a:cs typeface="Courier New"/>
                <a:sym typeface="Courier New"/>
              </a:rPr>
              <a:t>05</a:t>
            </a:r>
            <a:r>
              <a:rPr b="1" lang="en-US" sz="1050">
                <a:solidFill>
                  <a:schemeClr val="dk1"/>
                </a:solidFill>
                <a:highlight>
                  <a:srgbClr val="FFFFFE"/>
                </a:highlight>
                <a:latin typeface="Courier New"/>
                <a:ea typeface="Courier New"/>
                <a:cs typeface="Courier New"/>
                <a:sym typeface="Courier New"/>
              </a:rPr>
              <a:t>:     {</a:t>
            </a:r>
            <a:endParaRPr b="1" sz="1050">
              <a:solidFill>
                <a:schemeClr val="dk1"/>
              </a:solidFill>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None/>
            </a:pPr>
            <a:r>
              <a:rPr b="1" lang="en-US" sz="1050">
                <a:solidFill>
                  <a:srgbClr val="098658"/>
                </a:solidFill>
                <a:highlight>
                  <a:srgbClr val="FFFFFE"/>
                </a:highlight>
                <a:latin typeface="Courier New"/>
                <a:ea typeface="Courier New"/>
                <a:cs typeface="Courier New"/>
                <a:sym typeface="Courier New"/>
              </a:rPr>
              <a:t>06</a:t>
            </a:r>
            <a:r>
              <a:rPr b="1" lang="en-US" sz="1050">
                <a:solidFill>
                  <a:schemeClr val="dk1"/>
                </a:solidFill>
                <a:highlight>
                  <a:srgbClr val="FFFFFE"/>
                </a:highlight>
                <a:latin typeface="Courier New"/>
                <a:ea typeface="Courier New"/>
                <a:cs typeface="Courier New"/>
                <a:sym typeface="Courier New"/>
              </a:rPr>
              <a:t>:         </a:t>
            </a:r>
            <a:r>
              <a:rPr b="1" lang="en-US" sz="1050">
                <a:solidFill>
                  <a:srgbClr val="0000FF"/>
                </a:solidFill>
                <a:highlight>
                  <a:srgbClr val="FFFFFE"/>
                </a:highlight>
                <a:latin typeface="Courier New"/>
                <a:ea typeface="Courier New"/>
                <a:cs typeface="Courier New"/>
                <a:sym typeface="Courier New"/>
              </a:rPr>
              <a:t>int</a:t>
            </a:r>
            <a:r>
              <a:rPr b="1" lang="en-US" sz="1050">
                <a:solidFill>
                  <a:schemeClr val="dk1"/>
                </a:solidFill>
                <a:highlight>
                  <a:srgbClr val="FFFFFE"/>
                </a:highlight>
                <a:latin typeface="Courier New"/>
                <a:ea typeface="Courier New"/>
                <a:cs typeface="Courier New"/>
                <a:sym typeface="Courier New"/>
              </a:rPr>
              <a:t> asInt = convertStringToInt(str);</a:t>
            </a:r>
            <a:endParaRPr b="1" sz="1050">
              <a:solidFill>
                <a:schemeClr val="dk1"/>
              </a:solidFill>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None/>
            </a:pPr>
            <a:r>
              <a:rPr b="1" lang="en-US" sz="1050">
                <a:solidFill>
                  <a:srgbClr val="098658"/>
                </a:solidFill>
                <a:highlight>
                  <a:srgbClr val="FFFFFE"/>
                </a:highlight>
                <a:latin typeface="Courier New"/>
                <a:ea typeface="Courier New"/>
                <a:cs typeface="Courier New"/>
                <a:sym typeface="Courier New"/>
              </a:rPr>
              <a:t>07</a:t>
            </a:r>
            <a:r>
              <a:rPr b="1" lang="en-US" sz="1050">
                <a:solidFill>
                  <a:schemeClr val="dk1"/>
                </a:solidFill>
                <a:highlight>
                  <a:srgbClr val="FFFFFE"/>
                </a:highlight>
                <a:latin typeface="Courier New"/>
                <a:ea typeface="Courier New"/>
                <a:cs typeface="Courier New"/>
                <a:sym typeface="Courier New"/>
              </a:rPr>
              <a:t>:         </a:t>
            </a:r>
            <a:r>
              <a:rPr b="1" lang="en-US" sz="1050">
                <a:solidFill>
                  <a:srgbClr val="0000FF"/>
                </a:solidFill>
                <a:highlight>
                  <a:srgbClr val="FFFFFE"/>
                </a:highlight>
                <a:latin typeface="Courier New"/>
                <a:ea typeface="Courier New"/>
                <a:cs typeface="Courier New"/>
                <a:sym typeface="Courier New"/>
              </a:rPr>
              <a:t>int</a:t>
            </a:r>
            <a:r>
              <a:rPr b="1" lang="en-US" sz="1050">
                <a:solidFill>
                  <a:schemeClr val="dk1"/>
                </a:solidFill>
                <a:highlight>
                  <a:srgbClr val="FFFFFE"/>
                </a:highlight>
                <a:latin typeface="Courier New"/>
                <a:ea typeface="Courier New"/>
                <a:cs typeface="Courier New"/>
                <a:sym typeface="Courier New"/>
              </a:rPr>
              <a:t> doubled = doubleInt(asInt);</a:t>
            </a:r>
            <a:endParaRPr b="1" sz="1050">
              <a:solidFill>
                <a:schemeClr val="dk1"/>
              </a:solidFill>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None/>
            </a:pPr>
            <a:r>
              <a:rPr b="1" lang="en-US" sz="1050">
                <a:solidFill>
                  <a:srgbClr val="098658"/>
                </a:solidFill>
                <a:highlight>
                  <a:srgbClr val="FFFFFE"/>
                </a:highlight>
                <a:latin typeface="Courier New"/>
                <a:ea typeface="Courier New"/>
                <a:cs typeface="Courier New"/>
                <a:sym typeface="Courier New"/>
              </a:rPr>
              <a:t>08</a:t>
            </a:r>
            <a:r>
              <a:rPr b="1" lang="en-US" sz="1050">
                <a:solidFill>
                  <a:schemeClr val="dk1"/>
                </a:solidFill>
                <a:highlight>
                  <a:srgbClr val="FFFFFE"/>
                </a:highlight>
                <a:latin typeface="Courier New"/>
                <a:ea typeface="Courier New"/>
                <a:cs typeface="Courier New"/>
                <a:sym typeface="Courier New"/>
              </a:rPr>
              <a:t>:         output.push_back(convertIntToString(doubled));</a:t>
            </a:r>
            <a:endParaRPr b="1" sz="1050">
              <a:solidFill>
                <a:schemeClr val="dk1"/>
              </a:solidFill>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None/>
            </a:pPr>
            <a:r>
              <a:rPr b="1" lang="en-US" sz="1050">
                <a:solidFill>
                  <a:srgbClr val="098658"/>
                </a:solidFill>
                <a:highlight>
                  <a:srgbClr val="FFFFFE"/>
                </a:highlight>
                <a:latin typeface="Courier New"/>
                <a:ea typeface="Courier New"/>
                <a:cs typeface="Courier New"/>
                <a:sym typeface="Courier New"/>
              </a:rPr>
              <a:t>09</a:t>
            </a:r>
            <a:r>
              <a:rPr b="1" lang="en-US" sz="1050">
                <a:solidFill>
                  <a:schemeClr val="dk1"/>
                </a:solidFill>
                <a:highlight>
                  <a:srgbClr val="FFFFFE"/>
                </a:highlight>
                <a:latin typeface="Courier New"/>
                <a:ea typeface="Courier New"/>
                <a:cs typeface="Courier New"/>
                <a:sym typeface="Courier New"/>
              </a:rPr>
              <a:t>:     }</a:t>
            </a:r>
            <a:endParaRPr b="1" sz="1050">
              <a:solidFill>
                <a:schemeClr val="dk1"/>
              </a:solidFill>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None/>
            </a:pPr>
            <a:r>
              <a:rPr b="1" lang="en-US" sz="1050">
                <a:solidFill>
                  <a:srgbClr val="098658"/>
                </a:solidFill>
                <a:highlight>
                  <a:srgbClr val="FFFFFE"/>
                </a:highlight>
                <a:latin typeface="Courier New"/>
                <a:ea typeface="Courier New"/>
                <a:cs typeface="Courier New"/>
                <a:sym typeface="Courier New"/>
              </a:rPr>
              <a:t>10</a:t>
            </a:r>
            <a:r>
              <a:rPr b="1" lang="en-US" sz="1050">
                <a:solidFill>
                  <a:schemeClr val="dk1"/>
                </a:solidFill>
                <a:highlight>
                  <a:srgbClr val="FFFFFE"/>
                </a:highlight>
                <a:latin typeface="Courier New"/>
                <a:ea typeface="Courier New"/>
                <a:cs typeface="Courier New"/>
                <a:sym typeface="Courier New"/>
              </a:rPr>
              <a:t>:     </a:t>
            </a:r>
            <a:r>
              <a:rPr b="1" lang="en-US" sz="1050">
                <a:solidFill>
                  <a:srgbClr val="0000FF"/>
                </a:solidFill>
                <a:highlight>
                  <a:srgbClr val="FFFFFE"/>
                </a:highlight>
                <a:latin typeface="Courier New"/>
                <a:ea typeface="Courier New"/>
                <a:cs typeface="Courier New"/>
                <a:sym typeface="Courier New"/>
              </a:rPr>
              <a:t>return</a:t>
            </a:r>
            <a:r>
              <a:rPr b="1" lang="en-US" sz="1050">
                <a:solidFill>
                  <a:schemeClr val="dk1"/>
                </a:solidFill>
                <a:highlight>
                  <a:srgbClr val="FFFFFE"/>
                </a:highlight>
                <a:latin typeface="Courier New"/>
                <a:ea typeface="Courier New"/>
                <a:cs typeface="Courier New"/>
                <a:sym typeface="Courier New"/>
              </a:rPr>
              <a:t> output;</a:t>
            </a:r>
            <a:endParaRPr b="1" sz="1050">
              <a:solidFill>
                <a:schemeClr val="dk1"/>
              </a:solidFill>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None/>
            </a:pPr>
            <a:r>
              <a:rPr b="1" lang="en-US" sz="1050">
                <a:solidFill>
                  <a:srgbClr val="098658"/>
                </a:solidFill>
                <a:highlight>
                  <a:srgbClr val="FFFFFE"/>
                </a:highlight>
                <a:latin typeface="Courier New"/>
                <a:ea typeface="Courier New"/>
                <a:cs typeface="Courier New"/>
                <a:sym typeface="Courier New"/>
              </a:rPr>
              <a:t>11</a:t>
            </a:r>
            <a:r>
              <a:rPr b="1" lang="en-US" sz="1050">
                <a:solidFill>
                  <a:schemeClr val="dk1"/>
                </a:solidFill>
                <a:highlight>
                  <a:srgbClr val="FFFFFE"/>
                </a:highlight>
                <a:latin typeface="Courier New"/>
                <a:ea typeface="Courier New"/>
                <a:cs typeface="Courier New"/>
                <a:sym typeface="Courier New"/>
              </a:rPr>
              <a:t>: }</a:t>
            </a:r>
            <a:endParaRPr b="1" sz="1050">
              <a:highlight>
                <a:srgbClr val="FFFFFE"/>
              </a:highlight>
              <a:latin typeface="Courier New"/>
              <a:ea typeface="Courier New"/>
              <a:cs typeface="Courier New"/>
              <a:sym typeface="Courier New"/>
            </a:endParaRPr>
          </a:p>
        </p:txBody>
      </p:sp>
      <p:sp>
        <p:nvSpPr>
          <p:cNvPr id="413" name="Google Shape;413;p49"/>
          <p:cNvSpPr txBox="1"/>
          <p:nvPr/>
        </p:nvSpPr>
        <p:spPr>
          <a:xfrm>
            <a:off x="2435100" y="4256100"/>
            <a:ext cx="7321800" cy="1701000"/>
          </a:xfrm>
          <a:prstGeom prst="rect">
            <a:avLst/>
          </a:prstGeom>
          <a:solidFill>
            <a:srgbClr val="FFFFFF"/>
          </a:solidFill>
          <a:ln>
            <a:noFill/>
          </a:ln>
          <a:effectLst>
            <a:outerShdw blurRad="57150" rotWithShape="0" algn="bl" dir="5400000" dist="19050">
              <a:srgbClr val="000000">
                <a:alpha val="50000"/>
              </a:srgbClr>
            </a:outerShdw>
          </a:effectLst>
        </p:spPr>
        <p:txBody>
          <a:bodyPr anchorCtr="0" anchor="t" bIns="91425" lIns="91425" spcFirstLastPara="1" rIns="91425" wrap="square" tIns="91425">
            <a:noAutofit/>
          </a:bodyPr>
          <a:lstStyle/>
          <a:p>
            <a:pPr indent="0" lvl="0" marL="0" rtl="0" algn="l">
              <a:lnSpc>
                <a:spcPct val="135714"/>
              </a:lnSpc>
              <a:spcBef>
                <a:spcPts val="0"/>
              </a:spcBef>
              <a:spcAft>
                <a:spcPts val="0"/>
              </a:spcAft>
              <a:buNone/>
            </a:pPr>
            <a:r>
              <a:rPr b="1" lang="en-US" sz="1050">
                <a:solidFill>
                  <a:srgbClr val="098658"/>
                </a:solidFill>
                <a:highlight>
                  <a:srgbClr val="FFFFFE"/>
                </a:highlight>
                <a:latin typeface="Courier New"/>
                <a:ea typeface="Courier New"/>
                <a:cs typeface="Courier New"/>
                <a:sym typeface="Courier New"/>
              </a:rPr>
              <a:t>1</a:t>
            </a:r>
            <a:r>
              <a:rPr b="1" lang="en-US" sz="1050">
                <a:solidFill>
                  <a:schemeClr val="dk1"/>
                </a:solidFill>
                <a:highlight>
                  <a:srgbClr val="FFFFFE"/>
                </a:highlight>
                <a:latin typeface="Courier New"/>
                <a:ea typeface="Courier New"/>
                <a:cs typeface="Courier New"/>
                <a:sym typeface="Courier New"/>
              </a:rPr>
              <a:t>: std::vector&lt;std::string&gt; doubleNumbers(std::vector&lt;std::string&gt; input)</a:t>
            </a:r>
            <a:endParaRPr b="1" sz="1050">
              <a:solidFill>
                <a:schemeClr val="dk1"/>
              </a:solidFill>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None/>
            </a:pPr>
            <a:r>
              <a:rPr b="1" lang="en-US" sz="1050">
                <a:solidFill>
                  <a:srgbClr val="098658"/>
                </a:solidFill>
                <a:highlight>
                  <a:srgbClr val="FFFFFE"/>
                </a:highlight>
                <a:latin typeface="Courier New"/>
                <a:ea typeface="Courier New"/>
                <a:cs typeface="Courier New"/>
                <a:sym typeface="Courier New"/>
              </a:rPr>
              <a:t>2</a:t>
            </a:r>
            <a:r>
              <a:rPr b="1" lang="en-US" sz="1050">
                <a:solidFill>
                  <a:schemeClr val="dk1"/>
                </a:solidFill>
                <a:highlight>
                  <a:srgbClr val="FFFFFE"/>
                </a:highlight>
                <a:latin typeface="Courier New"/>
                <a:ea typeface="Courier New"/>
                <a:cs typeface="Courier New"/>
                <a:sym typeface="Courier New"/>
              </a:rPr>
              <a:t>: {</a:t>
            </a:r>
            <a:endParaRPr b="1" sz="1050">
              <a:solidFill>
                <a:schemeClr val="dk1"/>
              </a:solidFill>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None/>
            </a:pPr>
            <a:r>
              <a:rPr b="1" lang="en-US" sz="1050">
                <a:solidFill>
                  <a:srgbClr val="098658"/>
                </a:solidFill>
                <a:highlight>
                  <a:srgbClr val="FFFFFE"/>
                </a:highlight>
                <a:latin typeface="Courier New"/>
                <a:ea typeface="Courier New"/>
                <a:cs typeface="Courier New"/>
                <a:sym typeface="Courier New"/>
              </a:rPr>
              <a:t>3</a:t>
            </a:r>
            <a:r>
              <a:rPr b="1" lang="en-US" sz="1050">
                <a:solidFill>
                  <a:schemeClr val="dk1"/>
                </a:solidFill>
                <a:highlight>
                  <a:srgbClr val="FFFFFE"/>
                </a:highlight>
                <a:latin typeface="Courier New"/>
                <a:ea typeface="Courier New"/>
                <a:cs typeface="Courier New"/>
                <a:sym typeface="Courier New"/>
              </a:rPr>
              <a:t>:     </a:t>
            </a:r>
            <a:r>
              <a:rPr b="1" lang="en-US" sz="1050">
                <a:solidFill>
                  <a:srgbClr val="0000FF"/>
                </a:solidFill>
                <a:highlight>
                  <a:srgbClr val="FFFFFE"/>
                </a:highlight>
                <a:latin typeface="Courier New"/>
                <a:ea typeface="Courier New"/>
                <a:cs typeface="Courier New"/>
                <a:sym typeface="Courier New"/>
              </a:rPr>
              <a:t>return</a:t>
            </a:r>
            <a:r>
              <a:rPr b="1" lang="en-US" sz="1050">
                <a:solidFill>
                  <a:schemeClr val="dk1"/>
                </a:solidFill>
                <a:highlight>
                  <a:srgbClr val="FFFFFE"/>
                </a:highlight>
                <a:latin typeface="Courier New"/>
                <a:ea typeface="Courier New"/>
                <a:cs typeface="Courier New"/>
                <a:sym typeface="Courier New"/>
              </a:rPr>
              <a:t> input</a:t>
            </a:r>
            <a:endParaRPr b="1" sz="1050">
              <a:solidFill>
                <a:schemeClr val="dk1"/>
              </a:solidFill>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None/>
            </a:pPr>
            <a:r>
              <a:rPr b="1" lang="en-US" sz="1050">
                <a:solidFill>
                  <a:srgbClr val="098658"/>
                </a:solidFill>
                <a:highlight>
                  <a:srgbClr val="FFFFFE"/>
                </a:highlight>
                <a:latin typeface="Courier New"/>
                <a:ea typeface="Courier New"/>
                <a:cs typeface="Courier New"/>
                <a:sym typeface="Courier New"/>
              </a:rPr>
              <a:t>4</a:t>
            </a:r>
            <a:r>
              <a:rPr b="1" lang="en-US" sz="1050">
                <a:solidFill>
                  <a:schemeClr val="dk1"/>
                </a:solidFill>
                <a:highlight>
                  <a:srgbClr val="FFFFFE"/>
                </a:highlight>
                <a:latin typeface="Courier New"/>
                <a:ea typeface="Courier New"/>
                <a:cs typeface="Courier New"/>
                <a:sym typeface="Courier New"/>
              </a:rPr>
              <a:t>:         .transform(</a:t>
            </a:r>
            <a:r>
              <a:rPr b="1" lang="en-US" sz="1050">
                <a:solidFill>
                  <a:srgbClr val="FF0000"/>
                </a:solidFill>
                <a:highlight>
                  <a:srgbClr val="FFFFFE"/>
                </a:highlight>
                <a:latin typeface="Courier New"/>
                <a:ea typeface="Courier New"/>
                <a:cs typeface="Courier New"/>
                <a:sym typeface="Courier New"/>
              </a:rPr>
              <a:t>std::function{</a:t>
            </a:r>
            <a:r>
              <a:rPr b="1" lang="en-US" sz="1050">
                <a:solidFill>
                  <a:schemeClr val="dk1"/>
                </a:solidFill>
                <a:highlight>
                  <a:srgbClr val="FFFFFE"/>
                </a:highlight>
                <a:latin typeface="Courier New"/>
                <a:ea typeface="Courier New"/>
                <a:cs typeface="Courier New"/>
                <a:sym typeface="Courier New"/>
              </a:rPr>
              <a:t>convertStringToInt</a:t>
            </a:r>
            <a:r>
              <a:rPr b="1" lang="en-US" sz="1050">
                <a:solidFill>
                  <a:srgbClr val="C5221F"/>
                </a:solidFill>
                <a:highlight>
                  <a:srgbClr val="FFFFFE"/>
                </a:highlight>
                <a:latin typeface="Courier New"/>
                <a:ea typeface="Courier New"/>
                <a:cs typeface="Courier New"/>
                <a:sym typeface="Courier New"/>
              </a:rPr>
              <a:t>}</a:t>
            </a:r>
            <a:r>
              <a:rPr b="1" lang="en-US" sz="1050">
                <a:solidFill>
                  <a:schemeClr val="dk1"/>
                </a:solidFill>
                <a:highlight>
                  <a:srgbClr val="FFFFFE"/>
                </a:highlight>
                <a:latin typeface="Courier New"/>
                <a:ea typeface="Courier New"/>
                <a:cs typeface="Courier New"/>
                <a:sym typeface="Courier New"/>
              </a:rPr>
              <a:t>)</a:t>
            </a:r>
            <a:endParaRPr b="1" sz="1050">
              <a:solidFill>
                <a:schemeClr val="dk1"/>
              </a:solidFill>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None/>
            </a:pPr>
            <a:r>
              <a:rPr b="1" lang="en-US" sz="1050">
                <a:solidFill>
                  <a:srgbClr val="098658"/>
                </a:solidFill>
                <a:highlight>
                  <a:srgbClr val="FFFFFE"/>
                </a:highlight>
                <a:latin typeface="Courier New"/>
                <a:ea typeface="Courier New"/>
                <a:cs typeface="Courier New"/>
                <a:sym typeface="Courier New"/>
              </a:rPr>
              <a:t>5</a:t>
            </a:r>
            <a:r>
              <a:rPr b="1" lang="en-US" sz="1050">
                <a:solidFill>
                  <a:schemeClr val="dk1"/>
                </a:solidFill>
                <a:highlight>
                  <a:srgbClr val="FFFFFE"/>
                </a:highlight>
                <a:latin typeface="Courier New"/>
                <a:ea typeface="Courier New"/>
                <a:cs typeface="Courier New"/>
                <a:sym typeface="Courier New"/>
              </a:rPr>
              <a:t>:         .transform(</a:t>
            </a:r>
            <a:r>
              <a:rPr b="1" lang="en-US" sz="1050">
                <a:solidFill>
                  <a:srgbClr val="FF0000"/>
                </a:solidFill>
                <a:highlight>
                  <a:srgbClr val="FFFFFE"/>
                </a:highlight>
                <a:latin typeface="Courier New"/>
                <a:ea typeface="Courier New"/>
                <a:cs typeface="Courier New"/>
                <a:sym typeface="Courier New"/>
              </a:rPr>
              <a:t>std::function{</a:t>
            </a:r>
            <a:r>
              <a:rPr b="1" lang="en-US" sz="1050">
                <a:solidFill>
                  <a:schemeClr val="dk1"/>
                </a:solidFill>
                <a:highlight>
                  <a:srgbClr val="FFFFFE"/>
                </a:highlight>
                <a:latin typeface="Courier New"/>
                <a:ea typeface="Courier New"/>
                <a:cs typeface="Courier New"/>
                <a:sym typeface="Courier New"/>
              </a:rPr>
              <a:t>doubleInt</a:t>
            </a:r>
            <a:r>
              <a:rPr b="1" lang="en-US" sz="1050">
                <a:solidFill>
                  <a:srgbClr val="FF0000"/>
                </a:solidFill>
                <a:highlight>
                  <a:srgbClr val="FFFFFE"/>
                </a:highlight>
                <a:latin typeface="Courier New"/>
                <a:ea typeface="Courier New"/>
                <a:cs typeface="Courier New"/>
                <a:sym typeface="Courier New"/>
              </a:rPr>
              <a:t>}</a:t>
            </a:r>
            <a:r>
              <a:rPr b="1" lang="en-US" sz="1050">
                <a:solidFill>
                  <a:schemeClr val="dk1"/>
                </a:solidFill>
                <a:highlight>
                  <a:srgbClr val="FFFFFE"/>
                </a:highlight>
                <a:latin typeface="Courier New"/>
                <a:ea typeface="Courier New"/>
                <a:cs typeface="Courier New"/>
                <a:sym typeface="Courier New"/>
              </a:rPr>
              <a:t>)</a:t>
            </a:r>
            <a:endParaRPr b="1" sz="1050">
              <a:solidFill>
                <a:schemeClr val="dk1"/>
              </a:solidFill>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None/>
            </a:pPr>
            <a:r>
              <a:rPr b="1" lang="en-US" sz="1050">
                <a:solidFill>
                  <a:srgbClr val="098658"/>
                </a:solidFill>
                <a:highlight>
                  <a:srgbClr val="FFFFFE"/>
                </a:highlight>
                <a:latin typeface="Courier New"/>
                <a:ea typeface="Courier New"/>
                <a:cs typeface="Courier New"/>
                <a:sym typeface="Courier New"/>
              </a:rPr>
              <a:t>6</a:t>
            </a:r>
            <a:r>
              <a:rPr b="1" lang="en-US" sz="1050">
                <a:solidFill>
                  <a:schemeClr val="dk1"/>
                </a:solidFill>
                <a:highlight>
                  <a:srgbClr val="FFFFFE"/>
                </a:highlight>
                <a:latin typeface="Courier New"/>
                <a:ea typeface="Courier New"/>
                <a:cs typeface="Courier New"/>
                <a:sym typeface="Courier New"/>
              </a:rPr>
              <a:t>:         .transform(</a:t>
            </a:r>
            <a:r>
              <a:rPr b="1" lang="en-US" sz="1050">
                <a:solidFill>
                  <a:srgbClr val="FF0000"/>
                </a:solidFill>
                <a:highlight>
                  <a:srgbClr val="FFFFFE"/>
                </a:highlight>
                <a:latin typeface="Courier New"/>
                <a:ea typeface="Courier New"/>
                <a:cs typeface="Courier New"/>
                <a:sym typeface="Courier New"/>
              </a:rPr>
              <a:t>std::function{</a:t>
            </a:r>
            <a:r>
              <a:rPr b="1" lang="en-US" sz="1050">
                <a:solidFill>
                  <a:schemeClr val="dk1"/>
                </a:solidFill>
                <a:highlight>
                  <a:srgbClr val="FFFFFE"/>
                </a:highlight>
                <a:latin typeface="Courier New"/>
                <a:ea typeface="Courier New"/>
                <a:cs typeface="Courier New"/>
                <a:sym typeface="Courier New"/>
              </a:rPr>
              <a:t>convertIntToString</a:t>
            </a:r>
            <a:r>
              <a:rPr b="1" lang="en-US" sz="1050">
                <a:solidFill>
                  <a:srgbClr val="FF0000"/>
                </a:solidFill>
                <a:highlight>
                  <a:srgbClr val="FFFFFE"/>
                </a:highlight>
                <a:latin typeface="Courier New"/>
                <a:ea typeface="Courier New"/>
                <a:cs typeface="Courier New"/>
                <a:sym typeface="Courier New"/>
              </a:rPr>
              <a:t>}</a:t>
            </a:r>
            <a:r>
              <a:rPr b="1" lang="en-US" sz="1050">
                <a:solidFill>
                  <a:schemeClr val="dk1"/>
                </a:solidFill>
                <a:highlight>
                  <a:srgbClr val="FFFFFE"/>
                </a:highlight>
                <a:latin typeface="Courier New"/>
                <a:ea typeface="Courier New"/>
                <a:cs typeface="Courier New"/>
                <a:sym typeface="Courier New"/>
              </a:rPr>
              <a:t>);</a:t>
            </a:r>
            <a:endParaRPr b="1" sz="1050">
              <a:solidFill>
                <a:schemeClr val="dk1"/>
              </a:solidFill>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None/>
            </a:pPr>
            <a:r>
              <a:rPr b="1" lang="en-US" sz="1050">
                <a:solidFill>
                  <a:srgbClr val="098658"/>
                </a:solidFill>
                <a:highlight>
                  <a:srgbClr val="FFFFFE"/>
                </a:highlight>
                <a:latin typeface="Courier New"/>
                <a:ea typeface="Courier New"/>
                <a:cs typeface="Courier New"/>
                <a:sym typeface="Courier New"/>
              </a:rPr>
              <a:t>7</a:t>
            </a:r>
            <a:r>
              <a:rPr b="1" lang="en-US" sz="1050">
                <a:solidFill>
                  <a:schemeClr val="dk1"/>
                </a:solidFill>
                <a:highlight>
                  <a:srgbClr val="FFFFFE"/>
                </a:highlight>
                <a:latin typeface="Courier New"/>
                <a:ea typeface="Courier New"/>
                <a:cs typeface="Courier New"/>
                <a:sym typeface="Courier New"/>
              </a:rPr>
              <a:t>: }</a:t>
            </a:r>
            <a:endParaRPr b="1" sz="1050">
              <a:solidFill>
                <a:schemeClr val="dk1"/>
              </a:solidFill>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None/>
            </a:pPr>
            <a:r>
              <a:t/>
            </a:r>
            <a:endParaRPr b="1" sz="1050">
              <a:solidFill>
                <a:srgbClr val="098658"/>
              </a:solidFill>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None/>
            </a:pPr>
            <a:r>
              <a:t/>
            </a:r>
            <a:endParaRPr b="1" sz="1000">
              <a:solidFill>
                <a:srgbClr val="098658"/>
              </a:solidFill>
              <a:highlight>
                <a:srgbClr val="FFFFFE"/>
              </a:highlight>
              <a:latin typeface="Courier New"/>
              <a:ea typeface="Courier New"/>
              <a:cs typeface="Courier New"/>
              <a:sym typeface="Courier New"/>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8" name="Shape 418"/>
        <p:cNvGrpSpPr/>
        <p:nvPr/>
      </p:nvGrpSpPr>
      <p:grpSpPr>
        <a:xfrm>
          <a:off x="0" y="0"/>
          <a:ext cx="0" cy="0"/>
          <a:chOff x="0" y="0"/>
          <a:chExt cx="0" cy="0"/>
        </a:xfrm>
      </p:grpSpPr>
      <p:sp>
        <p:nvSpPr>
          <p:cNvPr id="419" name="Google Shape;419;p50"/>
          <p:cNvSpPr txBox="1"/>
          <p:nvPr>
            <p:ph type="title"/>
          </p:nvPr>
        </p:nvSpPr>
        <p:spPr>
          <a:xfrm>
            <a:off x="545255" y="477708"/>
            <a:ext cx="9422700" cy="4923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US"/>
              <a:t>vs. with functor</a:t>
            </a:r>
            <a:endParaRPr/>
          </a:p>
        </p:txBody>
      </p:sp>
      <p:sp>
        <p:nvSpPr>
          <p:cNvPr id="420" name="Google Shape;420;p50"/>
          <p:cNvSpPr txBox="1"/>
          <p:nvPr>
            <p:ph idx="12" type="sldNum"/>
          </p:nvPr>
        </p:nvSpPr>
        <p:spPr>
          <a:xfrm>
            <a:off x="11409045" y="6333134"/>
            <a:ext cx="731700" cy="5250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US"/>
              <a:t>‹#›</a:t>
            </a:fld>
            <a:endParaRPr/>
          </a:p>
        </p:txBody>
      </p:sp>
      <p:sp>
        <p:nvSpPr>
          <p:cNvPr id="421" name="Google Shape;421;p50"/>
          <p:cNvSpPr txBox="1"/>
          <p:nvPr/>
        </p:nvSpPr>
        <p:spPr>
          <a:xfrm>
            <a:off x="2435100" y="1280875"/>
            <a:ext cx="7321800" cy="2473200"/>
          </a:xfrm>
          <a:prstGeom prst="rect">
            <a:avLst/>
          </a:prstGeom>
          <a:solidFill>
            <a:srgbClr val="FFFFFF"/>
          </a:solidFill>
          <a:ln>
            <a:noFill/>
          </a:ln>
          <a:effectLst>
            <a:outerShdw blurRad="57150" rotWithShape="0" algn="bl" dir="5400000" dist="19050">
              <a:srgbClr val="000000">
                <a:alpha val="50000"/>
              </a:srgbClr>
            </a:outerShdw>
          </a:effectLst>
        </p:spPr>
        <p:txBody>
          <a:bodyPr anchorCtr="0" anchor="t" bIns="91425" lIns="91425" spcFirstLastPara="1" rIns="91425" wrap="square" tIns="91425">
            <a:noAutofit/>
          </a:bodyPr>
          <a:lstStyle/>
          <a:p>
            <a:pPr indent="0" lvl="0" marL="0" rtl="0" algn="l">
              <a:lnSpc>
                <a:spcPct val="135714"/>
              </a:lnSpc>
              <a:spcBef>
                <a:spcPts val="0"/>
              </a:spcBef>
              <a:spcAft>
                <a:spcPts val="0"/>
              </a:spcAft>
              <a:buNone/>
            </a:pPr>
            <a:r>
              <a:rPr b="1" lang="en-US" sz="1050">
                <a:solidFill>
                  <a:srgbClr val="098658"/>
                </a:solidFill>
                <a:highlight>
                  <a:srgbClr val="FFFFFE"/>
                </a:highlight>
                <a:latin typeface="Courier New"/>
                <a:ea typeface="Courier New"/>
                <a:cs typeface="Courier New"/>
                <a:sym typeface="Courier New"/>
              </a:rPr>
              <a:t>01</a:t>
            </a:r>
            <a:r>
              <a:rPr b="1" lang="en-US" sz="1050">
                <a:solidFill>
                  <a:schemeClr val="dk1"/>
                </a:solidFill>
                <a:highlight>
                  <a:srgbClr val="FFFFFE"/>
                </a:highlight>
                <a:latin typeface="Courier New"/>
                <a:ea typeface="Courier New"/>
                <a:cs typeface="Courier New"/>
                <a:sym typeface="Courier New"/>
              </a:rPr>
              <a:t>: std::vector&lt;std::string&gt; doubleNumbers(std::vector&lt;std::string&gt; input)</a:t>
            </a:r>
            <a:endParaRPr b="1" sz="1050">
              <a:solidFill>
                <a:schemeClr val="dk1"/>
              </a:solidFill>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None/>
            </a:pPr>
            <a:r>
              <a:rPr b="1" lang="en-US" sz="1050">
                <a:solidFill>
                  <a:srgbClr val="098658"/>
                </a:solidFill>
                <a:highlight>
                  <a:srgbClr val="FFFFFE"/>
                </a:highlight>
                <a:latin typeface="Courier New"/>
                <a:ea typeface="Courier New"/>
                <a:cs typeface="Courier New"/>
                <a:sym typeface="Courier New"/>
              </a:rPr>
              <a:t>02</a:t>
            </a:r>
            <a:r>
              <a:rPr b="1" lang="en-US" sz="1050">
                <a:solidFill>
                  <a:schemeClr val="dk1"/>
                </a:solidFill>
                <a:highlight>
                  <a:srgbClr val="FFFFFE"/>
                </a:highlight>
                <a:latin typeface="Courier New"/>
                <a:ea typeface="Courier New"/>
                <a:cs typeface="Courier New"/>
                <a:sym typeface="Courier New"/>
              </a:rPr>
              <a:t>: {</a:t>
            </a:r>
            <a:endParaRPr b="1" sz="1050">
              <a:solidFill>
                <a:schemeClr val="dk1"/>
              </a:solidFill>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None/>
            </a:pPr>
            <a:r>
              <a:rPr b="1" lang="en-US" sz="1050">
                <a:solidFill>
                  <a:srgbClr val="098658"/>
                </a:solidFill>
                <a:highlight>
                  <a:srgbClr val="FFFFFE"/>
                </a:highlight>
                <a:latin typeface="Courier New"/>
                <a:ea typeface="Courier New"/>
                <a:cs typeface="Courier New"/>
                <a:sym typeface="Courier New"/>
              </a:rPr>
              <a:t>03</a:t>
            </a:r>
            <a:r>
              <a:rPr b="1" lang="en-US" sz="1050">
                <a:solidFill>
                  <a:schemeClr val="dk1"/>
                </a:solidFill>
                <a:highlight>
                  <a:srgbClr val="FFFFFE"/>
                </a:highlight>
                <a:latin typeface="Courier New"/>
                <a:ea typeface="Courier New"/>
                <a:cs typeface="Courier New"/>
                <a:sym typeface="Courier New"/>
              </a:rPr>
              <a:t>:     std::vector&lt;std::string&gt; output;</a:t>
            </a:r>
            <a:endParaRPr b="1" sz="1050">
              <a:solidFill>
                <a:schemeClr val="dk1"/>
              </a:solidFill>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None/>
            </a:pPr>
            <a:r>
              <a:rPr b="1" lang="en-US" sz="1050">
                <a:solidFill>
                  <a:srgbClr val="098658"/>
                </a:solidFill>
                <a:highlight>
                  <a:srgbClr val="FFFFFE"/>
                </a:highlight>
                <a:latin typeface="Courier New"/>
                <a:ea typeface="Courier New"/>
                <a:cs typeface="Courier New"/>
                <a:sym typeface="Courier New"/>
              </a:rPr>
              <a:t>04</a:t>
            </a:r>
            <a:r>
              <a:rPr b="1" lang="en-US" sz="1050">
                <a:solidFill>
                  <a:schemeClr val="dk1"/>
                </a:solidFill>
                <a:highlight>
                  <a:srgbClr val="FFFFFE"/>
                </a:highlight>
                <a:latin typeface="Courier New"/>
                <a:ea typeface="Courier New"/>
                <a:cs typeface="Courier New"/>
                <a:sym typeface="Courier New"/>
              </a:rPr>
              <a:t>:     </a:t>
            </a:r>
            <a:r>
              <a:rPr b="1" lang="en-US" sz="1050">
                <a:solidFill>
                  <a:srgbClr val="0000FF"/>
                </a:solidFill>
                <a:highlight>
                  <a:srgbClr val="FFFFFE"/>
                </a:highlight>
                <a:latin typeface="Courier New"/>
                <a:ea typeface="Courier New"/>
                <a:cs typeface="Courier New"/>
                <a:sym typeface="Courier New"/>
              </a:rPr>
              <a:t>for</a:t>
            </a:r>
            <a:r>
              <a:rPr b="1" lang="en-US" sz="1050">
                <a:solidFill>
                  <a:schemeClr val="dk1"/>
                </a:solidFill>
                <a:highlight>
                  <a:srgbClr val="FFFFFE"/>
                </a:highlight>
                <a:latin typeface="Courier New"/>
                <a:ea typeface="Courier New"/>
                <a:cs typeface="Courier New"/>
                <a:sym typeface="Courier New"/>
              </a:rPr>
              <a:t>(</a:t>
            </a:r>
            <a:r>
              <a:rPr b="1" lang="en-US" sz="1050">
                <a:solidFill>
                  <a:srgbClr val="0000FF"/>
                </a:solidFill>
                <a:highlight>
                  <a:srgbClr val="FFFFFE"/>
                </a:highlight>
                <a:latin typeface="Courier New"/>
                <a:ea typeface="Courier New"/>
                <a:cs typeface="Courier New"/>
                <a:sym typeface="Courier New"/>
              </a:rPr>
              <a:t>auto</a:t>
            </a:r>
            <a:r>
              <a:rPr b="1" lang="en-US" sz="1050">
                <a:solidFill>
                  <a:schemeClr val="dk1"/>
                </a:solidFill>
                <a:highlight>
                  <a:srgbClr val="FFFFFE"/>
                </a:highlight>
                <a:latin typeface="Courier New"/>
                <a:ea typeface="Courier New"/>
                <a:cs typeface="Courier New"/>
                <a:sym typeface="Courier New"/>
              </a:rPr>
              <a:t> str: input)</a:t>
            </a:r>
            <a:endParaRPr b="1" sz="1050">
              <a:solidFill>
                <a:schemeClr val="dk1"/>
              </a:solidFill>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None/>
            </a:pPr>
            <a:r>
              <a:rPr b="1" lang="en-US" sz="1050">
                <a:solidFill>
                  <a:srgbClr val="098658"/>
                </a:solidFill>
                <a:highlight>
                  <a:srgbClr val="FFFFFE"/>
                </a:highlight>
                <a:latin typeface="Courier New"/>
                <a:ea typeface="Courier New"/>
                <a:cs typeface="Courier New"/>
                <a:sym typeface="Courier New"/>
              </a:rPr>
              <a:t>05</a:t>
            </a:r>
            <a:r>
              <a:rPr b="1" lang="en-US" sz="1050">
                <a:solidFill>
                  <a:schemeClr val="dk1"/>
                </a:solidFill>
                <a:highlight>
                  <a:srgbClr val="FFFFFE"/>
                </a:highlight>
                <a:latin typeface="Courier New"/>
                <a:ea typeface="Courier New"/>
                <a:cs typeface="Courier New"/>
                <a:sym typeface="Courier New"/>
              </a:rPr>
              <a:t>:     {</a:t>
            </a:r>
            <a:endParaRPr b="1" sz="1050">
              <a:solidFill>
                <a:schemeClr val="dk1"/>
              </a:solidFill>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None/>
            </a:pPr>
            <a:r>
              <a:rPr b="1" lang="en-US" sz="1050">
                <a:solidFill>
                  <a:srgbClr val="098658"/>
                </a:solidFill>
                <a:highlight>
                  <a:srgbClr val="FFFFFE"/>
                </a:highlight>
                <a:latin typeface="Courier New"/>
                <a:ea typeface="Courier New"/>
                <a:cs typeface="Courier New"/>
                <a:sym typeface="Courier New"/>
              </a:rPr>
              <a:t>06</a:t>
            </a:r>
            <a:r>
              <a:rPr b="1" lang="en-US" sz="1050">
                <a:solidFill>
                  <a:schemeClr val="dk1"/>
                </a:solidFill>
                <a:highlight>
                  <a:srgbClr val="FFFFFE"/>
                </a:highlight>
                <a:latin typeface="Courier New"/>
                <a:ea typeface="Courier New"/>
                <a:cs typeface="Courier New"/>
                <a:sym typeface="Courier New"/>
              </a:rPr>
              <a:t>:         </a:t>
            </a:r>
            <a:r>
              <a:rPr b="1" lang="en-US" sz="1050">
                <a:solidFill>
                  <a:srgbClr val="0000FF"/>
                </a:solidFill>
                <a:highlight>
                  <a:srgbClr val="FFFFFE"/>
                </a:highlight>
                <a:latin typeface="Courier New"/>
                <a:ea typeface="Courier New"/>
                <a:cs typeface="Courier New"/>
                <a:sym typeface="Courier New"/>
              </a:rPr>
              <a:t>int</a:t>
            </a:r>
            <a:r>
              <a:rPr b="1" lang="en-US" sz="1050">
                <a:solidFill>
                  <a:schemeClr val="dk1"/>
                </a:solidFill>
                <a:highlight>
                  <a:srgbClr val="FFFFFE"/>
                </a:highlight>
                <a:latin typeface="Courier New"/>
                <a:ea typeface="Courier New"/>
                <a:cs typeface="Courier New"/>
                <a:sym typeface="Courier New"/>
              </a:rPr>
              <a:t> asInt = convertStringToInt(str);</a:t>
            </a:r>
            <a:endParaRPr b="1" sz="1050">
              <a:solidFill>
                <a:schemeClr val="dk1"/>
              </a:solidFill>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None/>
            </a:pPr>
            <a:r>
              <a:rPr b="1" lang="en-US" sz="1050">
                <a:solidFill>
                  <a:srgbClr val="098658"/>
                </a:solidFill>
                <a:highlight>
                  <a:srgbClr val="FFFFFE"/>
                </a:highlight>
                <a:latin typeface="Courier New"/>
                <a:ea typeface="Courier New"/>
                <a:cs typeface="Courier New"/>
                <a:sym typeface="Courier New"/>
              </a:rPr>
              <a:t>07</a:t>
            </a:r>
            <a:r>
              <a:rPr b="1" lang="en-US" sz="1050">
                <a:solidFill>
                  <a:schemeClr val="dk1"/>
                </a:solidFill>
                <a:highlight>
                  <a:srgbClr val="FFFFFE"/>
                </a:highlight>
                <a:latin typeface="Courier New"/>
                <a:ea typeface="Courier New"/>
                <a:cs typeface="Courier New"/>
                <a:sym typeface="Courier New"/>
              </a:rPr>
              <a:t>:         </a:t>
            </a:r>
            <a:r>
              <a:rPr b="1" lang="en-US" sz="1050">
                <a:solidFill>
                  <a:srgbClr val="0000FF"/>
                </a:solidFill>
                <a:highlight>
                  <a:srgbClr val="FFFFFE"/>
                </a:highlight>
                <a:latin typeface="Courier New"/>
                <a:ea typeface="Courier New"/>
                <a:cs typeface="Courier New"/>
                <a:sym typeface="Courier New"/>
              </a:rPr>
              <a:t>int</a:t>
            </a:r>
            <a:r>
              <a:rPr b="1" lang="en-US" sz="1050">
                <a:solidFill>
                  <a:schemeClr val="dk1"/>
                </a:solidFill>
                <a:highlight>
                  <a:srgbClr val="FFFFFE"/>
                </a:highlight>
                <a:latin typeface="Courier New"/>
                <a:ea typeface="Courier New"/>
                <a:cs typeface="Courier New"/>
                <a:sym typeface="Courier New"/>
              </a:rPr>
              <a:t> doubled = doubleInt(asInt);</a:t>
            </a:r>
            <a:endParaRPr b="1" sz="1050">
              <a:solidFill>
                <a:schemeClr val="dk1"/>
              </a:solidFill>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None/>
            </a:pPr>
            <a:r>
              <a:rPr b="1" lang="en-US" sz="1050">
                <a:solidFill>
                  <a:srgbClr val="098658"/>
                </a:solidFill>
                <a:highlight>
                  <a:srgbClr val="FFFFFE"/>
                </a:highlight>
                <a:latin typeface="Courier New"/>
                <a:ea typeface="Courier New"/>
                <a:cs typeface="Courier New"/>
                <a:sym typeface="Courier New"/>
              </a:rPr>
              <a:t>08</a:t>
            </a:r>
            <a:r>
              <a:rPr b="1" lang="en-US" sz="1050">
                <a:solidFill>
                  <a:schemeClr val="dk1"/>
                </a:solidFill>
                <a:highlight>
                  <a:srgbClr val="FFFFFE"/>
                </a:highlight>
                <a:latin typeface="Courier New"/>
                <a:ea typeface="Courier New"/>
                <a:cs typeface="Courier New"/>
                <a:sym typeface="Courier New"/>
              </a:rPr>
              <a:t>:         output.push_back(convertIntToString(doubled));</a:t>
            </a:r>
            <a:endParaRPr b="1" sz="1050">
              <a:solidFill>
                <a:schemeClr val="dk1"/>
              </a:solidFill>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None/>
            </a:pPr>
            <a:r>
              <a:rPr b="1" lang="en-US" sz="1050">
                <a:solidFill>
                  <a:srgbClr val="098658"/>
                </a:solidFill>
                <a:highlight>
                  <a:srgbClr val="FFFFFE"/>
                </a:highlight>
                <a:latin typeface="Courier New"/>
                <a:ea typeface="Courier New"/>
                <a:cs typeface="Courier New"/>
                <a:sym typeface="Courier New"/>
              </a:rPr>
              <a:t>09</a:t>
            </a:r>
            <a:r>
              <a:rPr b="1" lang="en-US" sz="1050">
                <a:solidFill>
                  <a:schemeClr val="dk1"/>
                </a:solidFill>
                <a:highlight>
                  <a:srgbClr val="FFFFFE"/>
                </a:highlight>
                <a:latin typeface="Courier New"/>
                <a:ea typeface="Courier New"/>
                <a:cs typeface="Courier New"/>
                <a:sym typeface="Courier New"/>
              </a:rPr>
              <a:t>:     }</a:t>
            </a:r>
            <a:endParaRPr b="1" sz="1050">
              <a:solidFill>
                <a:schemeClr val="dk1"/>
              </a:solidFill>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None/>
            </a:pPr>
            <a:r>
              <a:rPr b="1" lang="en-US" sz="1050">
                <a:solidFill>
                  <a:srgbClr val="098658"/>
                </a:solidFill>
                <a:highlight>
                  <a:srgbClr val="FFFFFE"/>
                </a:highlight>
                <a:latin typeface="Courier New"/>
                <a:ea typeface="Courier New"/>
                <a:cs typeface="Courier New"/>
                <a:sym typeface="Courier New"/>
              </a:rPr>
              <a:t>10</a:t>
            </a:r>
            <a:r>
              <a:rPr b="1" lang="en-US" sz="1050">
                <a:solidFill>
                  <a:schemeClr val="dk1"/>
                </a:solidFill>
                <a:highlight>
                  <a:srgbClr val="FFFFFE"/>
                </a:highlight>
                <a:latin typeface="Courier New"/>
                <a:ea typeface="Courier New"/>
                <a:cs typeface="Courier New"/>
                <a:sym typeface="Courier New"/>
              </a:rPr>
              <a:t>:     </a:t>
            </a:r>
            <a:r>
              <a:rPr b="1" lang="en-US" sz="1050">
                <a:solidFill>
                  <a:srgbClr val="0000FF"/>
                </a:solidFill>
                <a:highlight>
                  <a:srgbClr val="FFFFFE"/>
                </a:highlight>
                <a:latin typeface="Courier New"/>
                <a:ea typeface="Courier New"/>
                <a:cs typeface="Courier New"/>
                <a:sym typeface="Courier New"/>
              </a:rPr>
              <a:t>return</a:t>
            </a:r>
            <a:r>
              <a:rPr b="1" lang="en-US" sz="1050">
                <a:solidFill>
                  <a:schemeClr val="dk1"/>
                </a:solidFill>
                <a:highlight>
                  <a:srgbClr val="FFFFFE"/>
                </a:highlight>
                <a:latin typeface="Courier New"/>
                <a:ea typeface="Courier New"/>
                <a:cs typeface="Courier New"/>
                <a:sym typeface="Courier New"/>
              </a:rPr>
              <a:t> output;</a:t>
            </a:r>
            <a:endParaRPr b="1" sz="1050">
              <a:solidFill>
                <a:schemeClr val="dk1"/>
              </a:solidFill>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None/>
            </a:pPr>
            <a:r>
              <a:rPr b="1" lang="en-US" sz="1050">
                <a:solidFill>
                  <a:srgbClr val="098658"/>
                </a:solidFill>
                <a:highlight>
                  <a:srgbClr val="FFFFFE"/>
                </a:highlight>
                <a:latin typeface="Courier New"/>
                <a:ea typeface="Courier New"/>
                <a:cs typeface="Courier New"/>
                <a:sym typeface="Courier New"/>
              </a:rPr>
              <a:t>11</a:t>
            </a:r>
            <a:r>
              <a:rPr b="1" lang="en-US" sz="1050">
                <a:solidFill>
                  <a:schemeClr val="dk1"/>
                </a:solidFill>
                <a:highlight>
                  <a:srgbClr val="FFFFFE"/>
                </a:highlight>
                <a:latin typeface="Courier New"/>
                <a:ea typeface="Courier New"/>
                <a:cs typeface="Courier New"/>
                <a:sym typeface="Courier New"/>
              </a:rPr>
              <a:t>: }</a:t>
            </a:r>
            <a:endParaRPr b="1" sz="1050">
              <a:highlight>
                <a:srgbClr val="FFFFFE"/>
              </a:highlight>
              <a:latin typeface="Courier New"/>
              <a:ea typeface="Courier New"/>
              <a:cs typeface="Courier New"/>
              <a:sym typeface="Courier New"/>
            </a:endParaRPr>
          </a:p>
        </p:txBody>
      </p:sp>
      <p:sp>
        <p:nvSpPr>
          <p:cNvPr id="422" name="Google Shape;422;p50"/>
          <p:cNvSpPr txBox="1"/>
          <p:nvPr/>
        </p:nvSpPr>
        <p:spPr>
          <a:xfrm>
            <a:off x="2435100" y="4256100"/>
            <a:ext cx="7321800" cy="1701000"/>
          </a:xfrm>
          <a:prstGeom prst="rect">
            <a:avLst/>
          </a:prstGeom>
          <a:solidFill>
            <a:srgbClr val="FFFFFF"/>
          </a:solidFill>
          <a:ln>
            <a:noFill/>
          </a:ln>
          <a:effectLst>
            <a:outerShdw blurRad="57150" rotWithShape="0" algn="bl" dir="5400000" dist="19050">
              <a:srgbClr val="000000">
                <a:alpha val="50000"/>
              </a:srgbClr>
            </a:outerShdw>
          </a:effectLst>
        </p:spPr>
        <p:txBody>
          <a:bodyPr anchorCtr="0" anchor="t" bIns="91425" lIns="91425" spcFirstLastPara="1" rIns="91425" wrap="square" tIns="91425">
            <a:noAutofit/>
          </a:bodyPr>
          <a:lstStyle/>
          <a:p>
            <a:pPr indent="0" lvl="0" marL="0" rtl="0" algn="l">
              <a:lnSpc>
                <a:spcPct val="135714"/>
              </a:lnSpc>
              <a:spcBef>
                <a:spcPts val="0"/>
              </a:spcBef>
              <a:spcAft>
                <a:spcPts val="0"/>
              </a:spcAft>
              <a:buNone/>
            </a:pPr>
            <a:r>
              <a:rPr b="1" lang="en-US" sz="1050">
                <a:solidFill>
                  <a:srgbClr val="098658"/>
                </a:solidFill>
                <a:highlight>
                  <a:srgbClr val="FFFFFE"/>
                </a:highlight>
                <a:latin typeface="Courier New"/>
                <a:ea typeface="Courier New"/>
                <a:cs typeface="Courier New"/>
                <a:sym typeface="Courier New"/>
              </a:rPr>
              <a:t>1</a:t>
            </a:r>
            <a:r>
              <a:rPr b="1" lang="en-US" sz="1050">
                <a:solidFill>
                  <a:schemeClr val="dk1"/>
                </a:solidFill>
                <a:highlight>
                  <a:srgbClr val="FFFFFE"/>
                </a:highlight>
                <a:latin typeface="Courier New"/>
                <a:ea typeface="Courier New"/>
                <a:cs typeface="Courier New"/>
                <a:sym typeface="Courier New"/>
              </a:rPr>
              <a:t>: std::vector&lt;std::string&gt; doubleNumbers(std::vector&lt;std::string&gt; input)</a:t>
            </a:r>
            <a:endParaRPr b="1" sz="1050">
              <a:solidFill>
                <a:schemeClr val="dk1"/>
              </a:solidFill>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None/>
            </a:pPr>
            <a:r>
              <a:rPr b="1" lang="en-US" sz="1050">
                <a:solidFill>
                  <a:srgbClr val="098658"/>
                </a:solidFill>
                <a:highlight>
                  <a:srgbClr val="FFFFFE"/>
                </a:highlight>
                <a:latin typeface="Courier New"/>
                <a:ea typeface="Courier New"/>
                <a:cs typeface="Courier New"/>
                <a:sym typeface="Courier New"/>
              </a:rPr>
              <a:t>2</a:t>
            </a:r>
            <a:r>
              <a:rPr b="1" lang="en-US" sz="1050">
                <a:solidFill>
                  <a:schemeClr val="dk1"/>
                </a:solidFill>
                <a:highlight>
                  <a:srgbClr val="FFFFFE"/>
                </a:highlight>
                <a:latin typeface="Courier New"/>
                <a:ea typeface="Courier New"/>
                <a:cs typeface="Courier New"/>
                <a:sym typeface="Courier New"/>
              </a:rPr>
              <a:t>: {</a:t>
            </a:r>
            <a:endParaRPr b="1" sz="1050">
              <a:solidFill>
                <a:schemeClr val="dk1"/>
              </a:solidFill>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None/>
            </a:pPr>
            <a:r>
              <a:rPr b="1" lang="en-US" sz="1050">
                <a:solidFill>
                  <a:srgbClr val="098658"/>
                </a:solidFill>
                <a:highlight>
                  <a:srgbClr val="FFFFFE"/>
                </a:highlight>
                <a:latin typeface="Courier New"/>
                <a:ea typeface="Courier New"/>
                <a:cs typeface="Courier New"/>
                <a:sym typeface="Courier New"/>
              </a:rPr>
              <a:t>3</a:t>
            </a:r>
            <a:r>
              <a:rPr b="1" lang="en-US" sz="1050">
                <a:solidFill>
                  <a:schemeClr val="dk1"/>
                </a:solidFill>
                <a:highlight>
                  <a:srgbClr val="FFFFFE"/>
                </a:highlight>
                <a:latin typeface="Courier New"/>
                <a:ea typeface="Courier New"/>
                <a:cs typeface="Courier New"/>
                <a:sym typeface="Courier New"/>
              </a:rPr>
              <a:t>:     </a:t>
            </a:r>
            <a:r>
              <a:rPr b="1" lang="en-US" sz="1050">
                <a:solidFill>
                  <a:srgbClr val="0000FF"/>
                </a:solidFill>
                <a:highlight>
                  <a:srgbClr val="FFFFFE"/>
                </a:highlight>
                <a:latin typeface="Courier New"/>
                <a:ea typeface="Courier New"/>
                <a:cs typeface="Courier New"/>
                <a:sym typeface="Courier New"/>
              </a:rPr>
              <a:t>return</a:t>
            </a:r>
            <a:r>
              <a:rPr b="1" lang="en-US" sz="1050">
                <a:solidFill>
                  <a:schemeClr val="dk1"/>
                </a:solidFill>
                <a:highlight>
                  <a:srgbClr val="FFFFFE"/>
                </a:highlight>
                <a:latin typeface="Courier New"/>
                <a:ea typeface="Courier New"/>
                <a:cs typeface="Courier New"/>
                <a:sym typeface="Courier New"/>
              </a:rPr>
              <a:t> input</a:t>
            </a:r>
            <a:endParaRPr b="1" sz="1050">
              <a:solidFill>
                <a:schemeClr val="dk1"/>
              </a:solidFill>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None/>
            </a:pPr>
            <a:r>
              <a:rPr b="1" lang="en-US" sz="1050">
                <a:solidFill>
                  <a:srgbClr val="098658"/>
                </a:solidFill>
                <a:highlight>
                  <a:srgbClr val="FFFFFE"/>
                </a:highlight>
                <a:latin typeface="Courier New"/>
                <a:ea typeface="Courier New"/>
                <a:cs typeface="Courier New"/>
                <a:sym typeface="Courier New"/>
              </a:rPr>
              <a:t>4</a:t>
            </a:r>
            <a:r>
              <a:rPr b="1" lang="en-US" sz="1050">
                <a:solidFill>
                  <a:schemeClr val="dk1"/>
                </a:solidFill>
                <a:highlight>
                  <a:srgbClr val="FFFFFE"/>
                </a:highlight>
                <a:latin typeface="Courier New"/>
                <a:ea typeface="Courier New"/>
                <a:cs typeface="Courier New"/>
                <a:sym typeface="Courier New"/>
              </a:rPr>
              <a:t>:         .transform(convertStringToInt)</a:t>
            </a:r>
            <a:endParaRPr b="1" sz="1050">
              <a:solidFill>
                <a:schemeClr val="dk1"/>
              </a:solidFill>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None/>
            </a:pPr>
            <a:r>
              <a:rPr b="1" lang="en-US" sz="1050">
                <a:solidFill>
                  <a:srgbClr val="098658"/>
                </a:solidFill>
                <a:highlight>
                  <a:srgbClr val="FFFFFE"/>
                </a:highlight>
                <a:latin typeface="Courier New"/>
                <a:ea typeface="Courier New"/>
                <a:cs typeface="Courier New"/>
                <a:sym typeface="Courier New"/>
              </a:rPr>
              <a:t>5</a:t>
            </a:r>
            <a:r>
              <a:rPr b="1" lang="en-US" sz="1050">
                <a:solidFill>
                  <a:schemeClr val="dk1"/>
                </a:solidFill>
                <a:highlight>
                  <a:srgbClr val="FFFFFE"/>
                </a:highlight>
                <a:latin typeface="Courier New"/>
                <a:ea typeface="Courier New"/>
                <a:cs typeface="Courier New"/>
                <a:sym typeface="Courier New"/>
              </a:rPr>
              <a:t>:         .transform(doubleInt)</a:t>
            </a:r>
            <a:endParaRPr b="1" sz="1050">
              <a:solidFill>
                <a:schemeClr val="dk1"/>
              </a:solidFill>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None/>
            </a:pPr>
            <a:r>
              <a:rPr b="1" lang="en-US" sz="1050">
                <a:solidFill>
                  <a:srgbClr val="098658"/>
                </a:solidFill>
                <a:highlight>
                  <a:srgbClr val="FFFFFE"/>
                </a:highlight>
                <a:latin typeface="Courier New"/>
                <a:ea typeface="Courier New"/>
                <a:cs typeface="Courier New"/>
                <a:sym typeface="Courier New"/>
              </a:rPr>
              <a:t>6</a:t>
            </a:r>
            <a:r>
              <a:rPr b="1" lang="en-US" sz="1050">
                <a:solidFill>
                  <a:schemeClr val="dk1"/>
                </a:solidFill>
                <a:highlight>
                  <a:srgbClr val="FFFFFE"/>
                </a:highlight>
                <a:latin typeface="Courier New"/>
                <a:ea typeface="Courier New"/>
                <a:cs typeface="Courier New"/>
                <a:sym typeface="Courier New"/>
              </a:rPr>
              <a:t>:         .transform(convertIntToString);</a:t>
            </a:r>
            <a:endParaRPr b="1" sz="1050">
              <a:solidFill>
                <a:schemeClr val="dk1"/>
              </a:solidFill>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None/>
            </a:pPr>
            <a:r>
              <a:rPr b="1" lang="en-US" sz="1050">
                <a:solidFill>
                  <a:srgbClr val="098658"/>
                </a:solidFill>
                <a:highlight>
                  <a:srgbClr val="FFFFFE"/>
                </a:highlight>
                <a:latin typeface="Courier New"/>
                <a:ea typeface="Courier New"/>
                <a:cs typeface="Courier New"/>
                <a:sym typeface="Courier New"/>
              </a:rPr>
              <a:t>7</a:t>
            </a:r>
            <a:r>
              <a:rPr b="1" lang="en-US" sz="1050">
                <a:solidFill>
                  <a:schemeClr val="dk1"/>
                </a:solidFill>
                <a:highlight>
                  <a:srgbClr val="FFFFFE"/>
                </a:highlight>
                <a:latin typeface="Courier New"/>
                <a:ea typeface="Courier New"/>
                <a:cs typeface="Courier New"/>
                <a:sym typeface="Courier New"/>
              </a:rPr>
              <a:t>: }</a:t>
            </a:r>
            <a:endParaRPr b="1" sz="1050">
              <a:solidFill>
                <a:schemeClr val="dk1"/>
              </a:solidFill>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None/>
            </a:pPr>
            <a:r>
              <a:t/>
            </a:r>
            <a:endParaRPr b="1" sz="1050">
              <a:solidFill>
                <a:srgbClr val="098658"/>
              </a:solidFill>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None/>
            </a:pPr>
            <a:r>
              <a:t/>
            </a:r>
            <a:endParaRPr b="1" sz="1000">
              <a:solidFill>
                <a:srgbClr val="098658"/>
              </a:solidFill>
              <a:highlight>
                <a:srgbClr val="FFFFFE"/>
              </a:highlight>
              <a:latin typeface="Courier New"/>
              <a:ea typeface="Courier New"/>
              <a:cs typeface="Courier New"/>
              <a:sym typeface="Courier New"/>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7" name="Shape 427"/>
        <p:cNvGrpSpPr/>
        <p:nvPr/>
      </p:nvGrpSpPr>
      <p:grpSpPr>
        <a:xfrm>
          <a:off x="0" y="0"/>
          <a:ext cx="0" cy="0"/>
          <a:chOff x="0" y="0"/>
          <a:chExt cx="0" cy="0"/>
        </a:xfrm>
      </p:grpSpPr>
      <p:sp>
        <p:nvSpPr>
          <p:cNvPr id="428" name="Google Shape;428;p51"/>
          <p:cNvSpPr txBox="1"/>
          <p:nvPr>
            <p:ph type="title"/>
          </p:nvPr>
        </p:nvSpPr>
        <p:spPr>
          <a:xfrm>
            <a:off x="545255" y="477708"/>
            <a:ext cx="9422700" cy="4923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US"/>
              <a:t>vs. with functor</a:t>
            </a:r>
            <a:endParaRPr/>
          </a:p>
        </p:txBody>
      </p:sp>
      <p:sp>
        <p:nvSpPr>
          <p:cNvPr id="429" name="Google Shape;429;p51"/>
          <p:cNvSpPr txBox="1"/>
          <p:nvPr>
            <p:ph idx="12" type="sldNum"/>
          </p:nvPr>
        </p:nvSpPr>
        <p:spPr>
          <a:xfrm>
            <a:off x="11409045" y="6333134"/>
            <a:ext cx="731700" cy="5250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US"/>
              <a:t>‹#›</a:t>
            </a:fld>
            <a:endParaRPr/>
          </a:p>
        </p:txBody>
      </p:sp>
      <p:sp>
        <p:nvSpPr>
          <p:cNvPr id="430" name="Google Shape;430;p51"/>
          <p:cNvSpPr txBox="1"/>
          <p:nvPr/>
        </p:nvSpPr>
        <p:spPr>
          <a:xfrm>
            <a:off x="2435100" y="1280875"/>
            <a:ext cx="7321800" cy="2473200"/>
          </a:xfrm>
          <a:prstGeom prst="rect">
            <a:avLst/>
          </a:prstGeom>
          <a:solidFill>
            <a:srgbClr val="FFFFFF"/>
          </a:solidFill>
          <a:ln>
            <a:noFill/>
          </a:ln>
          <a:effectLst>
            <a:outerShdw blurRad="57150" rotWithShape="0" algn="bl" dir="5400000" dist="19050">
              <a:srgbClr val="000000">
                <a:alpha val="50000"/>
              </a:srgbClr>
            </a:outerShdw>
          </a:effectLst>
        </p:spPr>
        <p:txBody>
          <a:bodyPr anchorCtr="0" anchor="t" bIns="91425" lIns="91425" spcFirstLastPara="1" rIns="91425" wrap="square" tIns="91425">
            <a:noAutofit/>
          </a:bodyPr>
          <a:lstStyle/>
          <a:p>
            <a:pPr indent="0" lvl="0" marL="0" rtl="0" algn="l">
              <a:lnSpc>
                <a:spcPct val="135714"/>
              </a:lnSpc>
              <a:spcBef>
                <a:spcPts val="0"/>
              </a:spcBef>
              <a:spcAft>
                <a:spcPts val="0"/>
              </a:spcAft>
              <a:buNone/>
            </a:pPr>
            <a:r>
              <a:rPr b="1" lang="en-US" sz="1050">
                <a:solidFill>
                  <a:srgbClr val="098658"/>
                </a:solidFill>
                <a:highlight>
                  <a:srgbClr val="FFFFFE"/>
                </a:highlight>
                <a:latin typeface="Courier New"/>
                <a:ea typeface="Courier New"/>
                <a:cs typeface="Courier New"/>
                <a:sym typeface="Courier New"/>
              </a:rPr>
              <a:t>01</a:t>
            </a:r>
            <a:r>
              <a:rPr b="1" lang="en-US" sz="1050">
                <a:solidFill>
                  <a:schemeClr val="dk1"/>
                </a:solidFill>
                <a:highlight>
                  <a:srgbClr val="FFFFFE"/>
                </a:highlight>
                <a:latin typeface="Courier New"/>
                <a:ea typeface="Courier New"/>
                <a:cs typeface="Courier New"/>
                <a:sym typeface="Courier New"/>
              </a:rPr>
              <a:t>: std::vector&lt;std::string&gt; doubleNumbers(std::vector&lt;std::string&gt; input)</a:t>
            </a:r>
            <a:endParaRPr b="1" sz="1050">
              <a:solidFill>
                <a:schemeClr val="dk1"/>
              </a:solidFill>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None/>
            </a:pPr>
            <a:r>
              <a:rPr b="1" lang="en-US" sz="1050">
                <a:solidFill>
                  <a:srgbClr val="098658"/>
                </a:solidFill>
                <a:highlight>
                  <a:srgbClr val="FFFFFE"/>
                </a:highlight>
                <a:latin typeface="Courier New"/>
                <a:ea typeface="Courier New"/>
                <a:cs typeface="Courier New"/>
                <a:sym typeface="Courier New"/>
              </a:rPr>
              <a:t>02</a:t>
            </a:r>
            <a:r>
              <a:rPr b="1" lang="en-US" sz="1050">
                <a:solidFill>
                  <a:schemeClr val="dk1"/>
                </a:solidFill>
                <a:highlight>
                  <a:srgbClr val="FFFFFE"/>
                </a:highlight>
                <a:latin typeface="Courier New"/>
                <a:ea typeface="Courier New"/>
                <a:cs typeface="Courier New"/>
                <a:sym typeface="Courier New"/>
              </a:rPr>
              <a:t>: {</a:t>
            </a:r>
            <a:endParaRPr b="1" sz="1050">
              <a:solidFill>
                <a:schemeClr val="dk1"/>
              </a:solidFill>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None/>
            </a:pPr>
            <a:r>
              <a:rPr b="1" lang="en-US" sz="1050">
                <a:solidFill>
                  <a:srgbClr val="098658"/>
                </a:solidFill>
                <a:highlight>
                  <a:srgbClr val="FFFFFE"/>
                </a:highlight>
                <a:latin typeface="Courier New"/>
                <a:ea typeface="Courier New"/>
                <a:cs typeface="Courier New"/>
                <a:sym typeface="Courier New"/>
              </a:rPr>
              <a:t>03</a:t>
            </a:r>
            <a:r>
              <a:rPr b="1" lang="en-US" sz="1050">
                <a:solidFill>
                  <a:schemeClr val="dk1"/>
                </a:solidFill>
                <a:highlight>
                  <a:srgbClr val="FFFFFE"/>
                </a:highlight>
                <a:latin typeface="Courier New"/>
                <a:ea typeface="Courier New"/>
                <a:cs typeface="Courier New"/>
                <a:sym typeface="Courier New"/>
              </a:rPr>
              <a:t>:     std::vector&lt;std::string&gt; output;</a:t>
            </a:r>
            <a:endParaRPr b="1" sz="1050">
              <a:solidFill>
                <a:schemeClr val="dk1"/>
              </a:solidFill>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None/>
            </a:pPr>
            <a:r>
              <a:rPr b="1" lang="en-US" sz="1050">
                <a:solidFill>
                  <a:srgbClr val="098658"/>
                </a:solidFill>
                <a:highlight>
                  <a:srgbClr val="FFFFFE"/>
                </a:highlight>
                <a:latin typeface="Courier New"/>
                <a:ea typeface="Courier New"/>
                <a:cs typeface="Courier New"/>
                <a:sym typeface="Courier New"/>
              </a:rPr>
              <a:t>04</a:t>
            </a:r>
            <a:r>
              <a:rPr b="1" lang="en-US" sz="1050">
                <a:solidFill>
                  <a:schemeClr val="dk1"/>
                </a:solidFill>
                <a:highlight>
                  <a:srgbClr val="FFFFFE"/>
                </a:highlight>
                <a:latin typeface="Courier New"/>
                <a:ea typeface="Courier New"/>
                <a:cs typeface="Courier New"/>
                <a:sym typeface="Courier New"/>
              </a:rPr>
              <a:t>:     </a:t>
            </a:r>
            <a:r>
              <a:rPr b="1" lang="en-US" sz="1050">
                <a:solidFill>
                  <a:srgbClr val="0000FF"/>
                </a:solidFill>
                <a:highlight>
                  <a:srgbClr val="FFFFFE"/>
                </a:highlight>
                <a:latin typeface="Courier New"/>
                <a:ea typeface="Courier New"/>
                <a:cs typeface="Courier New"/>
                <a:sym typeface="Courier New"/>
              </a:rPr>
              <a:t>for</a:t>
            </a:r>
            <a:r>
              <a:rPr b="1" lang="en-US" sz="1050">
                <a:solidFill>
                  <a:schemeClr val="dk1"/>
                </a:solidFill>
                <a:highlight>
                  <a:srgbClr val="FFFFFE"/>
                </a:highlight>
                <a:latin typeface="Courier New"/>
                <a:ea typeface="Courier New"/>
                <a:cs typeface="Courier New"/>
                <a:sym typeface="Courier New"/>
              </a:rPr>
              <a:t>(</a:t>
            </a:r>
            <a:r>
              <a:rPr b="1" lang="en-US" sz="1050">
                <a:solidFill>
                  <a:srgbClr val="0000FF"/>
                </a:solidFill>
                <a:highlight>
                  <a:srgbClr val="FFFFFE"/>
                </a:highlight>
                <a:latin typeface="Courier New"/>
                <a:ea typeface="Courier New"/>
                <a:cs typeface="Courier New"/>
                <a:sym typeface="Courier New"/>
              </a:rPr>
              <a:t>auto</a:t>
            </a:r>
            <a:r>
              <a:rPr b="1" lang="en-US" sz="1050">
                <a:solidFill>
                  <a:schemeClr val="dk1"/>
                </a:solidFill>
                <a:highlight>
                  <a:srgbClr val="FFFFFE"/>
                </a:highlight>
                <a:latin typeface="Courier New"/>
                <a:ea typeface="Courier New"/>
                <a:cs typeface="Courier New"/>
                <a:sym typeface="Courier New"/>
              </a:rPr>
              <a:t> str: input)</a:t>
            </a:r>
            <a:endParaRPr b="1" sz="1050">
              <a:solidFill>
                <a:schemeClr val="dk1"/>
              </a:solidFill>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None/>
            </a:pPr>
            <a:r>
              <a:rPr b="1" lang="en-US" sz="1050">
                <a:solidFill>
                  <a:srgbClr val="098658"/>
                </a:solidFill>
                <a:highlight>
                  <a:srgbClr val="FFFFFE"/>
                </a:highlight>
                <a:latin typeface="Courier New"/>
                <a:ea typeface="Courier New"/>
                <a:cs typeface="Courier New"/>
                <a:sym typeface="Courier New"/>
              </a:rPr>
              <a:t>05</a:t>
            </a:r>
            <a:r>
              <a:rPr b="1" lang="en-US" sz="1050">
                <a:solidFill>
                  <a:schemeClr val="dk1"/>
                </a:solidFill>
                <a:highlight>
                  <a:srgbClr val="FFFFFE"/>
                </a:highlight>
                <a:latin typeface="Courier New"/>
                <a:ea typeface="Courier New"/>
                <a:cs typeface="Courier New"/>
                <a:sym typeface="Courier New"/>
              </a:rPr>
              <a:t>:     {</a:t>
            </a:r>
            <a:endParaRPr b="1" sz="1050">
              <a:solidFill>
                <a:schemeClr val="dk1"/>
              </a:solidFill>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None/>
            </a:pPr>
            <a:r>
              <a:rPr b="1" lang="en-US" sz="1050">
                <a:solidFill>
                  <a:srgbClr val="098658"/>
                </a:solidFill>
                <a:highlight>
                  <a:srgbClr val="FFFFFE"/>
                </a:highlight>
                <a:latin typeface="Courier New"/>
                <a:ea typeface="Courier New"/>
                <a:cs typeface="Courier New"/>
                <a:sym typeface="Courier New"/>
              </a:rPr>
              <a:t>06</a:t>
            </a:r>
            <a:r>
              <a:rPr b="1" lang="en-US" sz="1050">
                <a:solidFill>
                  <a:schemeClr val="dk1"/>
                </a:solidFill>
                <a:highlight>
                  <a:srgbClr val="FFFFFE"/>
                </a:highlight>
                <a:latin typeface="Courier New"/>
                <a:ea typeface="Courier New"/>
                <a:cs typeface="Courier New"/>
                <a:sym typeface="Courier New"/>
              </a:rPr>
              <a:t>:         </a:t>
            </a:r>
            <a:r>
              <a:rPr b="1" lang="en-US" sz="1050">
                <a:solidFill>
                  <a:srgbClr val="0000FF"/>
                </a:solidFill>
                <a:highlight>
                  <a:srgbClr val="FFFFFE"/>
                </a:highlight>
                <a:latin typeface="Courier New"/>
                <a:ea typeface="Courier New"/>
                <a:cs typeface="Courier New"/>
                <a:sym typeface="Courier New"/>
              </a:rPr>
              <a:t>int</a:t>
            </a:r>
            <a:r>
              <a:rPr b="1" lang="en-US" sz="1050">
                <a:solidFill>
                  <a:schemeClr val="dk1"/>
                </a:solidFill>
                <a:highlight>
                  <a:srgbClr val="FFFFFE"/>
                </a:highlight>
                <a:latin typeface="Courier New"/>
                <a:ea typeface="Courier New"/>
                <a:cs typeface="Courier New"/>
                <a:sym typeface="Courier New"/>
              </a:rPr>
              <a:t> asInt = convertStringToInt(str);</a:t>
            </a:r>
            <a:endParaRPr b="1" sz="1050">
              <a:solidFill>
                <a:schemeClr val="dk1"/>
              </a:solidFill>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None/>
            </a:pPr>
            <a:r>
              <a:rPr b="1" lang="en-US" sz="1050">
                <a:solidFill>
                  <a:srgbClr val="098658"/>
                </a:solidFill>
                <a:highlight>
                  <a:srgbClr val="FFFFFE"/>
                </a:highlight>
                <a:latin typeface="Courier New"/>
                <a:ea typeface="Courier New"/>
                <a:cs typeface="Courier New"/>
                <a:sym typeface="Courier New"/>
              </a:rPr>
              <a:t>07</a:t>
            </a:r>
            <a:r>
              <a:rPr b="1" lang="en-US" sz="1050">
                <a:solidFill>
                  <a:schemeClr val="dk1"/>
                </a:solidFill>
                <a:highlight>
                  <a:srgbClr val="FFFFFE"/>
                </a:highlight>
                <a:latin typeface="Courier New"/>
                <a:ea typeface="Courier New"/>
                <a:cs typeface="Courier New"/>
                <a:sym typeface="Courier New"/>
              </a:rPr>
              <a:t>:         </a:t>
            </a:r>
            <a:r>
              <a:rPr b="1" lang="en-US" sz="1050">
                <a:solidFill>
                  <a:srgbClr val="0000FF"/>
                </a:solidFill>
                <a:highlight>
                  <a:srgbClr val="FFFFFE"/>
                </a:highlight>
                <a:latin typeface="Courier New"/>
                <a:ea typeface="Courier New"/>
                <a:cs typeface="Courier New"/>
                <a:sym typeface="Courier New"/>
              </a:rPr>
              <a:t>int</a:t>
            </a:r>
            <a:r>
              <a:rPr b="1" lang="en-US" sz="1050">
                <a:solidFill>
                  <a:schemeClr val="dk1"/>
                </a:solidFill>
                <a:highlight>
                  <a:srgbClr val="FFFFFE"/>
                </a:highlight>
                <a:latin typeface="Courier New"/>
                <a:ea typeface="Courier New"/>
                <a:cs typeface="Courier New"/>
                <a:sym typeface="Courier New"/>
              </a:rPr>
              <a:t> doubled = doubleInt(asInt);</a:t>
            </a:r>
            <a:endParaRPr b="1" sz="1050">
              <a:solidFill>
                <a:schemeClr val="dk1"/>
              </a:solidFill>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None/>
            </a:pPr>
            <a:r>
              <a:rPr b="1" lang="en-US" sz="1050">
                <a:solidFill>
                  <a:srgbClr val="098658"/>
                </a:solidFill>
                <a:highlight>
                  <a:srgbClr val="FFFFFE"/>
                </a:highlight>
                <a:latin typeface="Courier New"/>
                <a:ea typeface="Courier New"/>
                <a:cs typeface="Courier New"/>
                <a:sym typeface="Courier New"/>
              </a:rPr>
              <a:t>08</a:t>
            </a:r>
            <a:r>
              <a:rPr b="1" lang="en-US" sz="1050">
                <a:solidFill>
                  <a:schemeClr val="dk1"/>
                </a:solidFill>
                <a:highlight>
                  <a:srgbClr val="FFFFFE"/>
                </a:highlight>
                <a:latin typeface="Courier New"/>
                <a:ea typeface="Courier New"/>
                <a:cs typeface="Courier New"/>
                <a:sym typeface="Courier New"/>
              </a:rPr>
              <a:t>:         output.push_back(convertIntToString(doubled));</a:t>
            </a:r>
            <a:endParaRPr b="1" sz="1050">
              <a:solidFill>
                <a:schemeClr val="dk1"/>
              </a:solidFill>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None/>
            </a:pPr>
            <a:r>
              <a:rPr b="1" lang="en-US" sz="1050">
                <a:solidFill>
                  <a:srgbClr val="098658"/>
                </a:solidFill>
                <a:highlight>
                  <a:srgbClr val="FFFFFE"/>
                </a:highlight>
                <a:latin typeface="Courier New"/>
                <a:ea typeface="Courier New"/>
                <a:cs typeface="Courier New"/>
                <a:sym typeface="Courier New"/>
              </a:rPr>
              <a:t>09</a:t>
            </a:r>
            <a:r>
              <a:rPr b="1" lang="en-US" sz="1050">
                <a:solidFill>
                  <a:schemeClr val="dk1"/>
                </a:solidFill>
                <a:highlight>
                  <a:srgbClr val="FFFFFE"/>
                </a:highlight>
                <a:latin typeface="Courier New"/>
                <a:ea typeface="Courier New"/>
                <a:cs typeface="Courier New"/>
                <a:sym typeface="Courier New"/>
              </a:rPr>
              <a:t>:     }</a:t>
            </a:r>
            <a:endParaRPr b="1" sz="1050">
              <a:solidFill>
                <a:schemeClr val="dk1"/>
              </a:solidFill>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None/>
            </a:pPr>
            <a:r>
              <a:rPr b="1" lang="en-US" sz="1050">
                <a:solidFill>
                  <a:srgbClr val="098658"/>
                </a:solidFill>
                <a:highlight>
                  <a:srgbClr val="FFFFFE"/>
                </a:highlight>
                <a:latin typeface="Courier New"/>
                <a:ea typeface="Courier New"/>
                <a:cs typeface="Courier New"/>
                <a:sym typeface="Courier New"/>
              </a:rPr>
              <a:t>10</a:t>
            </a:r>
            <a:r>
              <a:rPr b="1" lang="en-US" sz="1050">
                <a:solidFill>
                  <a:schemeClr val="dk1"/>
                </a:solidFill>
                <a:highlight>
                  <a:srgbClr val="FFFFFE"/>
                </a:highlight>
                <a:latin typeface="Courier New"/>
                <a:ea typeface="Courier New"/>
                <a:cs typeface="Courier New"/>
                <a:sym typeface="Courier New"/>
              </a:rPr>
              <a:t>:     </a:t>
            </a:r>
            <a:r>
              <a:rPr b="1" lang="en-US" sz="1050">
                <a:solidFill>
                  <a:srgbClr val="0000FF"/>
                </a:solidFill>
                <a:highlight>
                  <a:srgbClr val="FFFFFE"/>
                </a:highlight>
                <a:latin typeface="Courier New"/>
                <a:ea typeface="Courier New"/>
                <a:cs typeface="Courier New"/>
                <a:sym typeface="Courier New"/>
              </a:rPr>
              <a:t>return</a:t>
            </a:r>
            <a:r>
              <a:rPr b="1" lang="en-US" sz="1050">
                <a:solidFill>
                  <a:schemeClr val="dk1"/>
                </a:solidFill>
                <a:highlight>
                  <a:srgbClr val="FFFFFE"/>
                </a:highlight>
                <a:latin typeface="Courier New"/>
                <a:ea typeface="Courier New"/>
                <a:cs typeface="Courier New"/>
                <a:sym typeface="Courier New"/>
              </a:rPr>
              <a:t> output;</a:t>
            </a:r>
            <a:endParaRPr b="1" sz="1050">
              <a:solidFill>
                <a:schemeClr val="dk1"/>
              </a:solidFill>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None/>
            </a:pPr>
            <a:r>
              <a:rPr b="1" lang="en-US" sz="1050">
                <a:solidFill>
                  <a:srgbClr val="098658"/>
                </a:solidFill>
                <a:highlight>
                  <a:srgbClr val="FFFFFE"/>
                </a:highlight>
                <a:latin typeface="Courier New"/>
                <a:ea typeface="Courier New"/>
                <a:cs typeface="Courier New"/>
                <a:sym typeface="Courier New"/>
              </a:rPr>
              <a:t>11</a:t>
            </a:r>
            <a:r>
              <a:rPr b="1" lang="en-US" sz="1050">
                <a:solidFill>
                  <a:schemeClr val="dk1"/>
                </a:solidFill>
                <a:highlight>
                  <a:srgbClr val="FFFFFE"/>
                </a:highlight>
                <a:latin typeface="Courier New"/>
                <a:ea typeface="Courier New"/>
                <a:cs typeface="Courier New"/>
                <a:sym typeface="Courier New"/>
              </a:rPr>
              <a:t>: }</a:t>
            </a:r>
            <a:endParaRPr b="1" sz="1050">
              <a:highlight>
                <a:srgbClr val="FFFFFE"/>
              </a:highlight>
              <a:latin typeface="Courier New"/>
              <a:ea typeface="Courier New"/>
              <a:cs typeface="Courier New"/>
              <a:sym typeface="Courier New"/>
            </a:endParaRPr>
          </a:p>
        </p:txBody>
      </p:sp>
      <p:sp>
        <p:nvSpPr>
          <p:cNvPr id="431" name="Google Shape;431;p51"/>
          <p:cNvSpPr txBox="1"/>
          <p:nvPr/>
        </p:nvSpPr>
        <p:spPr>
          <a:xfrm>
            <a:off x="2435100" y="4256100"/>
            <a:ext cx="7321800" cy="1701000"/>
          </a:xfrm>
          <a:prstGeom prst="rect">
            <a:avLst/>
          </a:prstGeom>
          <a:solidFill>
            <a:srgbClr val="FFFFFF"/>
          </a:solidFill>
          <a:ln>
            <a:noFill/>
          </a:ln>
          <a:effectLst>
            <a:outerShdw blurRad="57150" rotWithShape="0" algn="bl" dir="5400000" dist="19050">
              <a:srgbClr val="000000">
                <a:alpha val="50000"/>
              </a:srgbClr>
            </a:outerShdw>
          </a:effectLst>
        </p:spPr>
        <p:txBody>
          <a:bodyPr anchorCtr="0" anchor="t" bIns="91425" lIns="91425" spcFirstLastPara="1" rIns="91425" wrap="square" tIns="91425">
            <a:noAutofit/>
          </a:bodyPr>
          <a:lstStyle/>
          <a:p>
            <a:pPr indent="0" lvl="0" marL="0" rtl="0" algn="l">
              <a:lnSpc>
                <a:spcPct val="135714"/>
              </a:lnSpc>
              <a:spcBef>
                <a:spcPts val="0"/>
              </a:spcBef>
              <a:spcAft>
                <a:spcPts val="0"/>
              </a:spcAft>
              <a:buNone/>
            </a:pPr>
            <a:r>
              <a:rPr b="1" lang="en-US" sz="1050">
                <a:solidFill>
                  <a:srgbClr val="098658"/>
                </a:solidFill>
                <a:highlight>
                  <a:srgbClr val="FFFFFE"/>
                </a:highlight>
                <a:latin typeface="Courier New"/>
                <a:ea typeface="Courier New"/>
                <a:cs typeface="Courier New"/>
                <a:sym typeface="Courier New"/>
              </a:rPr>
              <a:t>1</a:t>
            </a:r>
            <a:r>
              <a:rPr b="1" lang="en-US" sz="1050">
                <a:solidFill>
                  <a:schemeClr val="dk1"/>
                </a:solidFill>
                <a:highlight>
                  <a:srgbClr val="FFFFFE"/>
                </a:highlight>
                <a:latin typeface="Courier New"/>
                <a:ea typeface="Courier New"/>
                <a:cs typeface="Courier New"/>
                <a:sym typeface="Courier New"/>
              </a:rPr>
              <a:t>: std::vector&lt;std::string&gt; doubleNumbers(std::vector&lt;std::string&gt; input)</a:t>
            </a:r>
            <a:endParaRPr b="1" sz="1050">
              <a:solidFill>
                <a:schemeClr val="dk1"/>
              </a:solidFill>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None/>
            </a:pPr>
            <a:r>
              <a:rPr b="1" lang="en-US" sz="1050">
                <a:solidFill>
                  <a:srgbClr val="098658"/>
                </a:solidFill>
                <a:highlight>
                  <a:srgbClr val="FFFFFE"/>
                </a:highlight>
                <a:latin typeface="Courier New"/>
                <a:ea typeface="Courier New"/>
                <a:cs typeface="Courier New"/>
                <a:sym typeface="Courier New"/>
              </a:rPr>
              <a:t>2</a:t>
            </a:r>
            <a:r>
              <a:rPr b="1" lang="en-US" sz="1050">
                <a:solidFill>
                  <a:schemeClr val="dk1"/>
                </a:solidFill>
                <a:highlight>
                  <a:srgbClr val="FFFFFE"/>
                </a:highlight>
                <a:latin typeface="Courier New"/>
                <a:ea typeface="Courier New"/>
                <a:cs typeface="Courier New"/>
                <a:sym typeface="Courier New"/>
              </a:rPr>
              <a:t>: {</a:t>
            </a:r>
            <a:endParaRPr b="1" sz="1050">
              <a:solidFill>
                <a:schemeClr val="dk1"/>
              </a:solidFill>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None/>
            </a:pPr>
            <a:r>
              <a:rPr b="1" lang="en-US" sz="1050">
                <a:solidFill>
                  <a:srgbClr val="098658"/>
                </a:solidFill>
                <a:highlight>
                  <a:srgbClr val="FFFFFE"/>
                </a:highlight>
                <a:latin typeface="Courier New"/>
                <a:ea typeface="Courier New"/>
                <a:cs typeface="Courier New"/>
                <a:sym typeface="Courier New"/>
              </a:rPr>
              <a:t>3</a:t>
            </a:r>
            <a:r>
              <a:rPr b="1" lang="en-US" sz="1050">
                <a:solidFill>
                  <a:schemeClr val="dk1"/>
                </a:solidFill>
                <a:highlight>
                  <a:srgbClr val="FFFFFE"/>
                </a:highlight>
                <a:latin typeface="Courier New"/>
                <a:ea typeface="Courier New"/>
                <a:cs typeface="Courier New"/>
                <a:sym typeface="Courier New"/>
              </a:rPr>
              <a:t>:     </a:t>
            </a:r>
            <a:r>
              <a:rPr b="1" lang="en-US" sz="1050">
                <a:solidFill>
                  <a:srgbClr val="0000FF"/>
                </a:solidFill>
                <a:highlight>
                  <a:srgbClr val="FFFFFE"/>
                </a:highlight>
                <a:latin typeface="Courier New"/>
                <a:ea typeface="Courier New"/>
                <a:cs typeface="Courier New"/>
                <a:sym typeface="Courier New"/>
              </a:rPr>
              <a:t>return</a:t>
            </a:r>
            <a:r>
              <a:rPr b="1" lang="en-US" sz="1050">
                <a:solidFill>
                  <a:schemeClr val="dk1"/>
                </a:solidFill>
                <a:highlight>
                  <a:srgbClr val="FFFFFE"/>
                </a:highlight>
                <a:latin typeface="Courier New"/>
                <a:ea typeface="Courier New"/>
                <a:cs typeface="Courier New"/>
                <a:sym typeface="Courier New"/>
              </a:rPr>
              <a:t> input</a:t>
            </a:r>
            <a:endParaRPr b="1" sz="1050">
              <a:solidFill>
                <a:schemeClr val="dk1"/>
              </a:solidFill>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None/>
            </a:pPr>
            <a:r>
              <a:rPr b="1" lang="en-US" sz="1050">
                <a:solidFill>
                  <a:srgbClr val="098658"/>
                </a:solidFill>
                <a:highlight>
                  <a:srgbClr val="FFFFFE"/>
                </a:highlight>
                <a:latin typeface="Courier New"/>
                <a:ea typeface="Courier New"/>
                <a:cs typeface="Courier New"/>
                <a:sym typeface="Courier New"/>
              </a:rPr>
              <a:t>4</a:t>
            </a:r>
            <a:r>
              <a:rPr b="1" lang="en-US" sz="1050">
                <a:solidFill>
                  <a:schemeClr val="dk1"/>
                </a:solidFill>
                <a:highlight>
                  <a:srgbClr val="FFFFFE"/>
                </a:highlight>
                <a:latin typeface="Courier New"/>
                <a:ea typeface="Courier New"/>
                <a:cs typeface="Courier New"/>
                <a:sym typeface="Courier New"/>
              </a:rPr>
              <a:t>:         .transform(convertStringToInt)</a:t>
            </a:r>
            <a:endParaRPr b="1" sz="1050">
              <a:solidFill>
                <a:schemeClr val="dk1"/>
              </a:solidFill>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None/>
            </a:pPr>
            <a:r>
              <a:rPr b="1" lang="en-US" sz="1050">
                <a:solidFill>
                  <a:srgbClr val="098658"/>
                </a:solidFill>
                <a:highlight>
                  <a:srgbClr val="FFFFFE"/>
                </a:highlight>
                <a:latin typeface="Courier New"/>
                <a:ea typeface="Courier New"/>
                <a:cs typeface="Courier New"/>
                <a:sym typeface="Courier New"/>
              </a:rPr>
              <a:t>5</a:t>
            </a:r>
            <a:r>
              <a:rPr b="1" lang="en-US" sz="1050">
                <a:solidFill>
                  <a:schemeClr val="dk1"/>
                </a:solidFill>
                <a:highlight>
                  <a:srgbClr val="FFFFFE"/>
                </a:highlight>
                <a:latin typeface="Courier New"/>
                <a:ea typeface="Courier New"/>
                <a:cs typeface="Courier New"/>
                <a:sym typeface="Courier New"/>
              </a:rPr>
              <a:t>:         .transform(doubleInt)</a:t>
            </a:r>
            <a:endParaRPr b="1" sz="1050">
              <a:solidFill>
                <a:schemeClr val="dk1"/>
              </a:solidFill>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None/>
            </a:pPr>
            <a:r>
              <a:rPr b="1" lang="en-US" sz="1050">
                <a:solidFill>
                  <a:srgbClr val="098658"/>
                </a:solidFill>
                <a:highlight>
                  <a:srgbClr val="FFFFFE"/>
                </a:highlight>
                <a:latin typeface="Courier New"/>
                <a:ea typeface="Courier New"/>
                <a:cs typeface="Courier New"/>
                <a:sym typeface="Courier New"/>
              </a:rPr>
              <a:t>6</a:t>
            </a:r>
            <a:r>
              <a:rPr b="1" lang="en-US" sz="1050">
                <a:solidFill>
                  <a:schemeClr val="dk1"/>
                </a:solidFill>
                <a:highlight>
                  <a:srgbClr val="FFFFFE"/>
                </a:highlight>
                <a:latin typeface="Courier New"/>
                <a:ea typeface="Courier New"/>
                <a:cs typeface="Courier New"/>
                <a:sym typeface="Courier New"/>
              </a:rPr>
              <a:t>:         .transform(convertIntToString);</a:t>
            </a:r>
            <a:endParaRPr b="1" sz="1050">
              <a:solidFill>
                <a:schemeClr val="dk1"/>
              </a:solidFill>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None/>
            </a:pPr>
            <a:r>
              <a:rPr b="1" lang="en-US" sz="1050">
                <a:solidFill>
                  <a:srgbClr val="098658"/>
                </a:solidFill>
                <a:highlight>
                  <a:srgbClr val="FFFFFE"/>
                </a:highlight>
                <a:latin typeface="Courier New"/>
                <a:ea typeface="Courier New"/>
                <a:cs typeface="Courier New"/>
                <a:sym typeface="Courier New"/>
              </a:rPr>
              <a:t>7</a:t>
            </a:r>
            <a:r>
              <a:rPr b="1" lang="en-US" sz="1050">
                <a:solidFill>
                  <a:schemeClr val="dk1"/>
                </a:solidFill>
                <a:highlight>
                  <a:srgbClr val="FFFFFE"/>
                </a:highlight>
                <a:latin typeface="Courier New"/>
                <a:ea typeface="Courier New"/>
                <a:cs typeface="Courier New"/>
                <a:sym typeface="Courier New"/>
              </a:rPr>
              <a:t>: }</a:t>
            </a:r>
            <a:endParaRPr b="1" sz="1050">
              <a:solidFill>
                <a:schemeClr val="dk1"/>
              </a:solidFill>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None/>
            </a:pPr>
            <a:r>
              <a:t/>
            </a:r>
            <a:endParaRPr b="1" sz="1050">
              <a:solidFill>
                <a:srgbClr val="098658"/>
              </a:solidFill>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None/>
            </a:pPr>
            <a:r>
              <a:t/>
            </a:r>
            <a:endParaRPr b="1" sz="1000">
              <a:solidFill>
                <a:srgbClr val="098658"/>
              </a:solidFill>
              <a:highlight>
                <a:srgbClr val="FFFFFE"/>
              </a:highlight>
              <a:latin typeface="Courier New"/>
              <a:ea typeface="Courier New"/>
              <a:cs typeface="Courier New"/>
              <a:sym typeface="Courier New"/>
            </a:endParaRPr>
          </a:p>
        </p:txBody>
      </p:sp>
      <p:sp>
        <p:nvSpPr>
          <p:cNvPr id="432" name="Google Shape;432;p51"/>
          <p:cNvSpPr txBox="1"/>
          <p:nvPr/>
        </p:nvSpPr>
        <p:spPr>
          <a:xfrm>
            <a:off x="2900375" y="4571200"/>
            <a:ext cx="7321800" cy="1188000"/>
          </a:xfrm>
          <a:prstGeom prst="rect">
            <a:avLst/>
          </a:prstGeom>
          <a:solidFill>
            <a:srgbClr val="FFFFFF"/>
          </a:solidFill>
          <a:ln cap="flat" cmpd="sng" w="9525">
            <a:solidFill>
              <a:srgbClr val="000000"/>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t" bIns="91425" lIns="91425" spcFirstLastPara="1" rIns="91425" wrap="square" tIns="91425">
            <a:noAutofit/>
          </a:bodyPr>
          <a:lstStyle/>
          <a:p>
            <a:pPr indent="0" lvl="0" marL="0" rtl="0" algn="l">
              <a:lnSpc>
                <a:spcPct val="135714"/>
              </a:lnSpc>
              <a:spcBef>
                <a:spcPts val="0"/>
              </a:spcBef>
              <a:spcAft>
                <a:spcPts val="0"/>
              </a:spcAft>
              <a:buClr>
                <a:schemeClr val="dk1"/>
              </a:buClr>
              <a:buSzPts val="1100"/>
              <a:buFont typeface="Arial"/>
              <a:buNone/>
            </a:pPr>
            <a:r>
              <a:rPr b="1" lang="en-US" sz="1050">
                <a:solidFill>
                  <a:srgbClr val="098658"/>
                </a:solidFill>
                <a:highlight>
                  <a:srgbClr val="FFFFFE"/>
                </a:highlight>
                <a:latin typeface="Courier New"/>
                <a:ea typeface="Courier New"/>
                <a:cs typeface="Courier New"/>
                <a:sym typeface="Courier New"/>
              </a:rPr>
              <a:t>1</a:t>
            </a:r>
            <a:r>
              <a:rPr b="1" lang="en-US" sz="1050">
                <a:solidFill>
                  <a:schemeClr val="dk1"/>
                </a:solidFill>
                <a:highlight>
                  <a:srgbClr val="FFFFFE"/>
                </a:highlight>
                <a:latin typeface="Courier New"/>
                <a:ea typeface="Courier New"/>
                <a:cs typeface="Courier New"/>
                <a:sym typeface="Courier New"/>
              </a:rPr>
              <a:t>: std::vector&lt;std::string&gt; doubleNumbers(std::vector&lt;std::string&gt; input)</a:t>
            </a:r>
            <a:endParaRPr b="1" sz="1050">
              <a:solidFill>
                <a:schemeClr val="dk1"/>
              </a:solidFill>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Clr>
                <a:schemeClr val="dk1"/>
              </a:buClr>
              <a:buSzPts val="1100"/>
              <a:buFont typeface="Arial"/>
              <a:buNone/>
            </a:pPr>
            <a:r>
              <a:rPr b="1" lang="en-US" sz="1050">
                <a:solidFill>
                  <a:srgbClr val="098658"/>
                </a:solidFill>
                <a:highlight>
                  <a:srgbClr val="FFFFFE"/>
                </a:highlight>
                <a:latin typeface="Courier New"/>
                <a:ea typeface="Courier New"/>
                <a:cs typeface="Courier New"/>
                <a:sym typeface="Courier New"/>
              </a:rPr>
              <a:t>2</a:t>
            </a:r>
            <a:r>
              <a:rPr b="1" lang="en-US" sz="1050">
                <a:solidFill>
                  <a:schemeClr val="dk1"/>
                </a:solidFill>
                <a:highlight>
                  <a:srgbClr val="FFFFFE"/>
                </a:highlight>
                <a:latin typeface="Courier New"/>
                <a:ea typeface="Courier New"/>
                <a:cs typeface="Courier New"/>
                <a:sym typeface="Courier New"/>
              </a:rPr>
              <a:t>: {</a:t>
            </a:r>
            <a:endParaRPr b="1" sz="1050">
              <a:solidFill>
                <a:schemeClr val="dk1"/>
              </a:solidFill>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Clr>
                <a:schemeClr val="dk1"/>
              </a:buClr>
              <a:buSzPts val="1100"/>
              <a:buFont typeface="Arial"/>
              <a:buNone/>
            </a:pPr>
            <a:r>
              <a:rPr b="1" lang="en-US" sz="1050">
                <a:solidFill>
                  <a:srgbClr val="098658"/>
                </a:solidFill>
                <a:highlight>
                  <a:srgbClr val="FFFFFE"/>
                </a:highlight>
                <a:latin typeface="Courier New"/>
                <a:ea typeface="Courier New"/>
                <a:cs typeface="Courier New"/>
                <a:sym typeface="Courier New"/>
              </a:rPr>
              <a:t>3</a:t>
            </a:r>
            <a:r>
              <a:rPr b="1" lang="en-US" sz="1050">
                <a:solidFill>
                  <a:schemeClr val="dk1"/>
                </a:solidFill>
                <a:highlight>
                  <a:srgbClr val="FFFFFE"/>
                </a:highlight>
                <a:latin typeface="Courier New"/>
                <a:ea typeface="Courier New"/>
                <a:cs typeface="Courier New"/>
                <a:sym typeface="Courier New"/>
              </a:rPr>
              <a:t>:     </a:t>
            </a:r>
            <a:r>
              <a:rPr b="1" lang="en-US" sz="1050">
                <a:solidFill>
                  <a:srgbClr val="0000FF"/>
                </a:solidFill>
                <a:highlight>
                  <a:srgbClr val="FFFFFE"/>
                </a:highlight>
                <a:latin typeface="Courier New"/>
                <a:ea typeface="Courier New"/>
                <a:cs typeface="Courier New"/>
                <a:sym typeface="Courier New"/>
              </a:rPr>
              <a:t>return</a:t>
            </a:r>
            <a:r>
              <a:rPr b="1" lang="en-US" sz="1050">
                <a:solidFill>
                  <a:schemeClr val="dk1"/>
                </a:solidFill>
                <a:highlight>
                  <a:srgbClr val="FFFFFE"/>
                </a:highlight>
                <a:latin typeface="Courier New"/>
                <a:ea typeface="Courier New"/>
                <a:cs typeface="Courier New"/>
                <a:sym typeface="Courier New"/>
              </a:rPr>
              <a:t> input.transform(convertStringToInt).transform(</a:t>
            </a:r>
            <a:endParaRPr b="1" sz="1050">
              <a:solidFill>
                <a:schemeClr val="dk1"/>
              </a:solidFill>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Clr>
                <a:schemeClr val="dk1"/>
              </a:buClr>
              <a:buSzPts val="1100"/>
              <a:buFont typeface="Arial"/>
              <a:buNone/>
            </a:pPr>
            <a:r>
              <a:rPr b="1" lang="en-US" sz="1050">
                <a:solidFill>
                  <a:srgbClr val="098658"/>
                </a:solidFill>
                <a:highlight>
                  <a:srgbClr val="FFFFFE"/>
                </a:highlight>
                <a:latin typeface="Courier New"/>
                <a:ea typeface="Courier New"/>
                <a:cs typeface="Courier New"/>
                <a:sym typeface="Courier New"/>
              </a:rPr>
              <a:t>4</a:t>
            </a:r>
            <a:r>
              <a:rPr b="1" lang="en-US" sz="1050">
                <a:solidFill>
                  <a:schemeClr val="dk1"/>
                </a:solidFill>
                <a:highlight>
                  <a:srgbClr val="FFFFFE"/>
                </a:highlight>
                <a:latin typeface="Courier New"/>
                <a:ea typeface="Courier New"/>
                <a:cs typeface="Courier New"/>
                <a:sym typeface="Courier New"/>
              </a:rPr>
              <a:t>:         doubleInt).transform(convertIntToString);</a:t>
            </a:r>
            <a:endParaRPr b="1" sz="1050">
              <a:solidFill>
                <a:schemeClr val="dk1"/>
              </a:solidFill>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Clr>
                <a:schemeClr val="dk1"/>
              </a:buClr>
              <a:buSzPts val="1100"/>
              <a:buFont typeface="Arial"/>
              <a:buNone/>
            </a:pPr>
            <a:r>
              <a:rPr b="1" lang="en-US" sz="1050">
                <a:solidFill>
                  <a:srgbClr val="098658"/>
                </a:solidFill>
                <a:highlight>
                  <a:srgbClr val="FFFFFE"/>
                </a:highlight>
                <a:latin typeface="Courier New"/>
                <a:ea typeface="Courier New"/>
                <a:cs typeface="Courier New"/>
                <a:sym typeface="Courier New"/>
              </a:rPr>
              <a:t>5</a:t>
            </a:r>
            <a:r>
              <a:rPr b="1" lang="en-US" sz="1050">
                <a:solidFill>
                  <a:schemeClr val="dk1"/>
                </a:solidFill>
                <a:highlight>
                  <a:srgbClr val="FFFFFE"/>
                </a:highlight>
                <a:latin typeface="Courier New"/>
                <a:ea typeface="Courier New"/>
                <a:cs typeface="Courier New"/>
                <a:sym typeface="Courier New"/>
              </a:rPr>
              <a:t>: }</a:t>
            </a:r>
            <a:endParaRPr b="1" sz="1050">
              <a:solidFill>
                <a:schemeClr val="dk1"/>
              </a:solidFill>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None/>
            </a:pPr>
            <a:r>
              <a:t/>
            </a:r>
            <a:endParaRPr b="1" sz="1050">
              <a:solidFill>
                <a:srgbClr val="098658"/>
              </a:solidFill>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None/>
            </a:pPr>
            <a:r>
              <a:t/>
            </a:r>
            <a:endParaRPr b="1" sz="1050">
              <a:solidFill>
                <a:srgbClr val="098658"/>
              </a:solidFill>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None/>
            </a:pPr>
            <a:r>
              <a:t/>
            </a:r>
            <a:endParaRPr b="1" sz="1000">
              <a:solidFill>
                <a:srgbClr val="098658"/>
              </a:solidFill>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None/>
            </a:pPr>
            <a:r>
              <a:t/>
            </a:r>
            <a:endParaRPr b="1" sz="1050">
              <a:solidFill>
                <a:srgbClr val="098658"/>
              </a:solidFill>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None/>
            </a:pPr>
            <a:r>
              <a:t/>
            </a:r>
            <a:endParaRPr b="1" sz="1050">
              <a:solidFill>
                <a:srgbClr val="098658"/>
              </a:solidFill>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None/>
            </a:pPr>
            <a:r>
              <a:t/>
            </a:r>
            <a:endParaRPr b="1" sz="1000">
              <a:solidFill>
                <a:srgbClr val="098658"/>
              </a:solidFill>
              <a:highlight>
                <a:srgbClr val="FFFFFE"/>
              </a:highlight>
              <a:latin typeface="Courier New"/>
              <a:ea typeface="Courier New"/>
              <a:cs typeface="Courier New"/>
              <a:sym typeface="Courier New"/>
            </a:endParaRPr>
          </a:p>
        </p:txBody>
      </p:sp>
      <p:sp>
        <p:nvSpPr>
          <p:cNvPr id="433" name="Google Shape;433;p51"/>
          <p:cNvSpPr txBox="1"/>
          <p:nvPr/>
        </p:nvSpPr>
        <p:spPr>
          <a:xfrm>
            <a:off x="9590975" y="4906500"/>
            <a:ext cx="16521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a:solidFill>
                  <a:srgbClr val="FF0000"/>
                </a:solidFill>
              </a:rPr>
              <a:t>clang-format :(</a:t>
            </a:r>
            <a:endParaRPr b="1">
              <a:solidFill>
                <a:srgbClr val="FF0000"/>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8" name="Shape 438"/>
        <p:cNvGrpSpPr/>
        <p:nvPr/>
      </p:nvGrpSpPr>
      <p:grpSpPr>
        <a:xfrm>
          <a:off x="0" y="0"/>
          <a:ext cx="0" cy="0"/>
          <a:chOff x="0" y="0"/>
          <a:chExt cx="0" cy="0"/>
        </a:xfrm>
      </p:grpSpPr>
      <p:sp>
        <p:nvSpPr>
          <p:cNvPr id="439" name="Google Shape;439;p52"/>
          <p:cNvSpPr txBox="1"/>
          <p:nvPr>
            <p:ph type="title"/>
          </p:nvPr>
        </p:nvSpPr>
        <p:spPr>
          <a:xfrm>
            <a:off x="545255" y="477708"/>
            <a:ext cx="9422700" cy="4923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US"/>
              <a:t>Have we seen something like this elsewhere?</a:t>
            </a:r>
            <a:endParaRPr/>
          </a:p>
        </p:txBody>
      </p:sp>
      <p:sp>
        <p:nvSpPr>
          <p:cNvPr id="440" name="Google Shape;440;p52"/>
          <p:cNvSpPr txBox="1"/>
          <p:nvPr>
            <p:ph idx="12" type="sldNum"/>
          </p:nvPr>
        </p:nvSpPr>
        <p:spPr>
          <a:xfrm>
            <a:off x="11409045" y="6333134"/>
            <a:ext cx="731700" cy="5250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US"/>
              <a:t>‹#›</a:t>
            </a:fld>
            <a:endParaRPr/>
          </a:p>
        </p:txBody>
      </p:sp>
      <p:sp>
        <p:nvSpPr>
          <p:cNvPr id="441" name="Google Shape;441;p52"/>
          <p:cNvSpPr txBox="1"/>
          <p:nvPr/>
        </p:nvSpPr>
        <p:spPr>
          <a:xfrm>
            <a:off x="2591400" y="2157700"/>
            <a:ext cx="7009200" cy="1803900"/>
          </a:xfrm>
          <a:prstGeom prst="rect">
            <a:avLst/>
          </a:prstGeom>
          <a:solidFill>
            <a:srgbClr val="FFFFFF"/>
          </a:solidFill>
          <a:ln>
            <a:noFill/>
          </a:ln>
          <a:effectLst>
            <a:outerShdw blurRad="57150" rotWithShape="0" algn="bl" dir="5400000" dist="19050">
              <a:srgbClr val="000000">
                <a:alpha val="50000"/>
              </a:srgbClr>
            </a:outerShdw>
          </a:effectLst>
        </p:spPr>
        <p:txBody>
          <a:bodyPr anchorCtr="0" anchor="t" bIns="91425" lIns="91425" spcFirstLastPara="1" rIns="91425" wrap="square" tIns="91425">
            <a:noAutofit/>
          </a:bodyPr>
          <a:lstStyle/>
          <a:p>
            <a:pPr indent="0" lvl="0" marL="0" rtl="0" algn="l">
              <a:lnSpc>
                <a:spcPct val="135714"/>
              </a:lnSpc>
              <a:spcBef>
                <a:spcPts val="0"/>
              </a:spcBef>
              <a:spcAft>
                <a:spcPts val="0"/>
              </a:spcAft>
              <a:buClr>
                <a:schemeClr val="dk1"/>
              </a:buClr>
              <a:buSzPts val="1100"/>
              <a:buFont typeface="Arial"/>
              <a:buNone/>
            </a:pPr>
            <a:r>
              <a:rPr b="1" lang="en-US" sz="1050">
                <a:solidFill>
                  <a:srgbClr val="098658"/>
                </a:solidFill>
                <a:highlight>
                  <a:srgbClr val="FFFFFE"/>
                </a:highlight>
                <a:latin typeface="Courier New"/>
                <a:ea typeface="Courier New"/>
                <a:cs typeface="Courier New"/>
                <a:sym typeface="Courier New"/>
              </a:rPr>
              <a:t>1</a:t>
            </a:r>
            <a:r>
              <a:rPr b="1" lang="en-US" sz="1050">
                <a:solidFill>
                  <a:schemeClr val="dk1"/>
                </a:solidFill>
                <a:highlight>
                  <a:srgbClr val="FFFFFE"/>
                </a:highlight>
                <a:latin typeface="Courier New"/>
                <a:ea typeface="Courier New"/>
                <a:cs typeface="Courier New"/>
                <a:sym typeface="Courier New"/>
              </a:rPr>
              <a:t>: std::vector&lt;std::string&gt; doubleNumbers(std::vector&lt;std::string&gt; input)</a:t>
            </a:r>
            <a:endParaRPr b="1" sz="1050">
              <a:solidFill>
                <a:schemeClr val="dk1"/>
              </a:solidFill>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Clr>
                <a:schemeClr val="dk1"/>
              </a:buClr>
              <a:buSzPts val="1100"/>
              <a:buFont typeface="Arial"/>
              <a:buNone/>
            </a:pPr>
            <a:r>
              <a:rPr b="1" lang="en-US" sz="1050">
                <a:solidFill>
                  <a:srgbClr val="098658"/>
                </a:solidFill>
                <a:highlight>
                  <a:srgbClr val="FFFFFE"/>
                </a:highlight>
                <a:latin typeface="Courier New"/>
                <a:ea typeface="Courier New"/>
                <a:cs typeface="Courier New"/>
                <a:sym typeface="Courier New"/>
              </a:rPr>
              <a:t>2</a:t>
            </a:r>
            <a:r>
              <a:rPr b="1" lang="en-US" sz="1050">
                <a:solidFill>
                  <a:schemeClr val="dk1"/>
                </a:solidFill>
                <a:highlight>
                  <a:srgbClr val="FFFFFE"/>
                </a:highlight>
                <a:latin typeface="Courier New"/>
                <a:ea typeface="Courier New"/>
                <a:cs typeface="Courier New"/>
                <a:sym typeface="Courier New"/>
              </a:rPr>
              <a:t>: {</a:t>
            </a:r>
            <a:endParaRPr b="1" sz="1050">
              <a:solidFill>
                <a:schemeClr val="dk1"/>
              </a:solidFill>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Clr>
                <a:schemeClr val="dk1"/>
              </a:buClr>
              <a:buSzPts val="1100"/>
              <a:buFont typeface="Arial"/>
              <a:buNone/>
            </a:pPr>
            <a:r>
              <a:rPr b="1" lang="en-US" sz="1050">
                <a:solidFill>
                  <a:srgbClr val="098658"/>
                </a:solidFill>
                <a:highlight>
                  <a:srgbClr val="FFFFFE"/>
                </a:highlight>
                <a:latin typeface="Courier New"/>
                <a:ea typeface="Courier New"/>
                <a:cs typeface="Courier New"/>
                <a:sym typeface="Courier New"/>
              </a:rPr>
              <a:t>3</a:t>
            </a:r>
            <a:r>
              <a:rPr b="1" lang="en-US" sz="1050">
                <a:solidFill>
                  <a:schemeClr val="dk1"/>
                </a:solidFill>
                <a:highlight>
                  <a:srgbClr val="FFFFFE"/>
                </a:highlight>
                <a:latin typeface="Courier New"/>
                <a:ea typeface="Courier New"/>
                <a:cs typeface="Courier New"/>
                <a:sym typeface="Courier New"/>
              </a:rPr>
              <a:t>:     </a:t>
            </a:r>
            <a:r>
              <a:rPr b="1" lang="en-US" sz="1050">
                <a:solidFill>
                  <a:srgbClr val="0000FF"/>
                </a:solidFill>
                <a:highlight>
                  <a:srgbClr val="FFFFFE"/>
                </a:highlight>
                <a:latin typeface="Courier New"/>
                <a:ea typeface="Courier New"/>
                <a:cs typeface="Courier New"/>
                <a:sym typeface="Courier New"/>
              </a:rPr>
              <a:t>return</a:t>
            </a:r>
            <a:r>
              <a:rPr b="1" lang="en-US" sz="1050">
                <a:solidFill>
                  <a:schemeClr val="dk1"/>
                </a:solidFill>
                <a:highlight>
                  <a:srgbClr val="FFFFFE"/>
                </a:highlight>
                <a:latin typeface="Courier New"/>
                <a:ea typeface="Courier New"/>
                <a:cs typeface="Courier New"/>
                <a:sym typeface="Courier New"/>
              </a:rPr>
              <a:t> input</a:t>
            </a:r>
            <a:endParaRPr b="1" sz="1050">
              <a:solidFill>
                <a:schemeClr val="dk1"/>
              </a:solidFill>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Clr>
                <a:schemeClr val="dk1"/>
              </a:buClr>
              <a:buSzPts val="1100"/>
              <a:buFont typeface="Arial"/>
              <a:buNone/>
            </a:pPr>
            <a:r>
              <a:rPr b="1" lang="en-US" sz="1050">
                <a:solidFill>
                  <a:srgbClr val="098658"/>
                </a:solidFill>
                <a:highlight>
                  <a:srgbClr val="FFFFFE"/>
                </a:highlight>
                <a:latin typeface="Courier New"/>
                <a:ea typeface="Courier New"/>
                <a:cs typeface="Courier New"/>
                <a:sym typeface="Courier New"/>
              </a:rPr>
              <a:t>4</a:t>
            </a:r>
            <a:r>
              <a:rPr b="1" lang="en-US" sz="1050">
                <a:solidFill>
                  <a:schemeClr val="dk1"/>
                </a:solidFill>
                <a:highlight>
                  <a:srgbClr val="FFFFFE"/>
                </a:highlight>
                <a:latin typeface="Courier New"/>
                <a:ea typeface="Courier New"/>
                <a:cs typeface="Courier New"/>
                <a:sym typeface="Courier New"/>
              </a:rPr>
              <a:t>:         | ranges::views::transform(convertStringToInt)</a:t>
            </a:r>
            <a:endParaRPr b="1" sz="1050">
              <a:solidFill>
                <a:schemeClr val="dk1"/>
              </a:solidFill>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Clr>
                <a:schemeClr val="dk1"/>
              </a:buClr>
              <a:buSzPts val="1100"/>
              <a:buFont typeface="Arial"/>
              <a:buNone/>
            </a:pPr>
            <a:r>
              <a:rPr b="1" lang="en-US" sz="1050">
                <a:solidFill>
                  <a:srgbClr val="098658"/>
                </a:solidFill>
                <a:highlight>
                  <a:srgbClr val="FFFFFE"/>
                </a:highlight>
                <a:latin typeface="Courier New"/>
                <a:ea typeface="Courier New"/>
                <a:cs typeface="Courier New"/>
                <a:sym typeface="Courier New"/>
              </a:rPr>
              <a:t>5</a:t>
            </a:r>
            <a:r>
              <a:rPr b="1" lang="en-US" sz="1050">
                <a:solidFill>
                  <a:schemeClr val="dk1"/>
                </a:solidFill>
                <a:highlight>
                  <a:srgbClr val="FFFFFE"/>
                </a:highlight>
                <a:latin typeface="Courier New"/>
                <a:ea typeface="Courier New"/>
                <a:cs typeface="Courier New"/>
                <a:sym typeface="Courier New"/>
              </a:rPr>
              <a:t>:         | ranges::views::transform(doubleInt)</a:t>
            </a:r>
            <a:endParaRPr b="1" sz="1050">
              <a:solidFill>
                <a:schemeClr val="dk1"/>
              </a:solidFill>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Clr>
                <a:schemeClr val="dk1"/>
              </a:buClr>
              <a:buSzPts val="1100"/>
              <a:buFont typeface="Arial"/>
              <a:buNone/>
            </a:pPr>
            <a:r>
              <a:rPr b="1" lang="en-US" sz="1050">
                <a:solidFill>
                  <a:srgbClr val="098658"/>
                </a:solidFill>
                <a:highlight>
                  <a:srgbClr val="FFFFFE"/>
                </a:highlight>
                <a:latin typeface="Courier New"/>
                <a:ea typeface="Courier New"/>
                <a:cs typeface="Courier New"/>
                <a:sym typeface="Courier New"/>
              </a:rPr>
              <a:t>6</a:t>
            </a:r>
            <a:r>
              <a:rPr b="1" lang="en-US" sz="1050">
                <a:solidFill>
                  <a:schemeClr val="dk1"/>
                </a:solidFill>
                <a:highlight>
                  <a:srgbClr val="FFFFFE"/>
                </a:highlight>
                <a:latin typeface="Courier New"/>
                <a:ea typeface="Courier New"/>
                <a:cs typeface="Courier New"/>
                <a:sym typeface="Courier New"/>
              </a:rPr>
              <a:t>:         | ranges::views::transform(convertIntToString)</a:t>
            </a:r>
            <a:endParaRPr b="1" sz="1050">
              <a:solidFill>
                <a:schemeClr val="dk1"/>
              </a:solidFill>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Clr>
                <a:schemeClr val="dk1"/>
              </a:buClr>
              <a:buSzPts val="1100"/>
              <a:buFont typeface="Arial"/>
              <a:buNone/>
            </a:pPr>
            <a:r>
              <a:rPr b="1" lang="en-US" sz="1050">
                <a:solidFill>
                  <a:srgbClr val="098658"/>
                </a:solidFill>
                <a:highlight>
                  <a:srgbClr val="FFFFFE"/>
                </a:highlight>
                <a:latin typeface="Courier New"/>
                <a:ea typeface="Courier New"/>
                <a:cs typeface="Courier New"/>
                <a:sym typeface="Courier New"/>
              </a:rPr>
              <a:t>7</a:t>
            </a:r>
            <a:r>
              <a:rPr b="1" lang="en-US" sz="1050">
                <a:solidFill>
                  <a:schemeClr val="dk1"/>
                </a:solidFill>
                <a:highlight>
                  <a:srgbClr val="FFFFFE"/>
                </a:highlight>
                <a:latin typeface="Courier New"/>
                <a:ea typeface="Courier New"/>
                <a:cs typeface="Courier New"/>
                <a:sym typeface="Courier New"/>
              </a:rPr>
              <a:t>:         | ranges::to&lt;std::vector&gt;;</a:t>
            </a:r>
            <a:endParaRPr b="1" sz="1050">
              <a:solidFill>
                <a:schemeClr val="dk1"/>
              </a:solidFill>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Clr>
                <a:schemeClr val="dk1"/>
              </a:buClr>
              <a:buSzPts val="1100"/>
              <a:buFont typeface="Arial"/>
              <a:buNone/>
            </a:pPr>
            <a:r>
              <a:rPr b="1" lang="en-US" sz="1050">
                <a:solidFill>
                  <a:srgbClr val="098658"/>
                </a:solidFill>
                <a:highlight>
                  <a:srgbClr val="FFFFFE"/>
                </a:highlight>
                <a:latin typeface="Courier New"/>
                <a:ea typeface="Courier New"/>
                <a:cs typeface="Courier New"/>
                <a:sym typeface="Courier New"/>
              </a:rPr>
              <a:t>8</a:t>
            </a:r>
            <a:r>
              <a:rPr b="1" lang="en-US" sz="1050">
                <a:solidFill>
                  <a:schemeClr val="dk1"/>
                </a:solidFill>
                <a:highlight>
                  <a:srgbClr val="FFFFFE"/>
                </a:highlight>
                <a:latin typeface="Courier New"/>
                <a:ea typeface="Courier New"/>
                <a:cs typeface="Courier New"/>
                <a:sym typeface="Courier New"/>
              </a:rPr>
              <a:t>: }</a:t>
            </a:r>
            <a:endParaRPr b="1" sz="1050">
              <a:solidFill>
                <a:schemeClr val="dk1"/>
              </a:solidFill>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Clr>
                <a:schemeClr val="dk1"/>
              </a:buClr>
              <a:buSzPts val="1100"/>
              <a:buFont typeface="Arial"/>
              <a:buNone/>
            </a:pPr>
            <a:r>
              <a:t/>
            </a:r>
            <a:endParaRPr b="1" sz="1050">
              <a:solidFill>
                <a:schemeClr val="dk1"/>
              </a:solidFill>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None/>
            </a:pPr>
            <a:r>
              <a:t/>
            </a:r>
            <a:endParaRPr b="1" sz="1050">
              <a:highlight>
                <a:srgbClr val="FFFFFE"/>
              </a:highlight>
              <a:latin typeface="Courier New"/>
              <a:ea typeface="Courier New"/>
              <a:cs typeface="Courier New"/>
              <a:sym typeface="Courier New"/>
            </a:endParaRPr>
          </a:p>
          <a:p>
            <a:pPr indent="0" lvl="0" marL="0" rtl="0" algn="l">
              <a:lnSpc>
                <a:spcPct val="115000"/>
              </a:lnSpc>
              <a:spcBef>
                <a:spcPts val="0"/>
              </a:spcBef>
              <a:spcAft>
                <a:spcPts val="1200"/>
              </a:spcAft>
              <a:buNone/>
            </a:pPr>
            <a:r>
              <a:t/>
            </a:r>
            <a:endParaRPr b="1" i="1" sz="1500">
              <a:solidFill>
                <a:srgbClr val="202122"/>
              </a:solidFill>
              <a:highlight>
                <a:srgbClr val="FFFFFF"/>
              </a:highlight>
              <a:latin typeface="Roboto"/>
              <a:ea typeface="Roboto"/>
              <a:cs typeface="Roboto"/>
              <a:sym typeface="Robot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41"/>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6" name="Shape 446"/>
        <p:cNvGrpSpPr/>
        <p:nvPr/>
      </p:nvGrpSpPr>
      <p:grpSpPr>
        <a:xfrm>
          <a:off x="0" y="0"/>
          <a:ext cx="0" cy="0"/>
          <a:chOff x="0" y="0"/>
          <a:chExt cx="0" cy="0"/>
        </a:xfrm>
      </p:grpSpPr>
      <p:sp>
        <p:nvSpPr>
          <p:cNvPr id="447" name="Google Shape;447;p53"/>
          <p:cNvSpPr txBox="1"/>
          <p:nvPr/>
        </p:nvSpPr>
        <p:spPr>
          <a:xfrm>
            <a:off x="548640" y="475488"/>
            <a:ext cx="8368200" cy="686100"/>
          </a:xfrm>
          <a:prstGeom prst="rect">
            <a:avLst/>
          </a:prstGeom>
          <a:noFill/>
          <a:ln>
            <a:noFill/>
          </a:ln>
        </p:spPr>
        <p:txBody>
          <a:bodyPr anchorCtr="0" anchor="t" bIns="0" lIns="0" spcFirstLastPara="1" rIns="0" wrap="square" tIns="0">
            <a:normAutofit/>
          </a:bodyPr>
          <a:lstStyle/>
          <a:p>
            <a:pPr indent="0" lvl="0" marL="0" rtl="0" algn="l">
              <a:spcBef>
                <a:spcPts val="0"/>
              </a:spcBef>
              <a:spcAft>
                <a:spcPts val="0"/>
              </a:spcAft>
              <a:buNone/>
            </a:pPr>
            <a:r>
              <a:rPr b="1" lang="en-US" sz="2800">
                <a:solidFill>
                  <a:srgbClr val="FFFFFF"/>
                </a:solidFill>
              </a:rPr>
              <a:t>Why just </a:t>
            </a:r>
            <a:r>
              <a:rPr b="1" lang="en-US" sz="2800">
                <a:solidFill>
                  <a:srgbClr val="FFFFFF"/>
                </a:solidFill>
                <a:latin typeface="Roboto Slab"/>
                <a:ea typeface="Roboto Slab"/>
                <a:cs typeface="Roboto Slab"/>
                <a:sym typeface="Roboto Slab"/>
              </a:rPr>
              <a:t>std::vector</a:t>
            </a:r>
            <a:r>
              <a:rPr b="1" lang="en-US" sz="2800">
                <a:solidFill>
                  <a:srgbClr val="FFFFFF"/>
                </a:solidFill>
              </a:rPr>
              <a:t>?</a:t>
            </a:r>
            <a:endParaRPr b="1" sz="2800">
              <a:solidFill>
                <a:srgbClr val="FFFFFF"/>
              </a:solidFill>
            </a:endParaRPr>
          </a:p>
        </p:txBody>
      </p:sp>
      <p:sp>
        <p:nvSpPr>
          <p:cNvPr id="448" name="Google Shape;448;p53"/>
          <p:cNvSpPr txBox="1"/>
          <p:nvPr/>
        </p:nvSpPr>
        <p:spPr>
          <a:xfrm>
            <a:off x="2169600" y="1425900"/>
            <a:ext cx="7852800" cy="2003100"/>
          </a:xfrm>
          <a:prstGeom prst="rect">
            <a:avLst/>
          </a:prstGeom>
          <a:solidFill>
            <a:srgbClr val="FFFFFF"/>
          </a:solidFill>
          <a:ln>
            <a:noFill/>
          </a:ln>
          <a:effectLst>
            <a:outerShdw blurRad="57150" rotWithShape="0" algn="bl" dir="5400000" dist="19050">
              <a:srgbClr val="000000">
                <a:alpha val="50000"/>
              </a:srgbClr>
            </a:outerShdw>
          </a:effectLst>
        </p:spPr>
        <p:txBody>
          <a:bodyPr anchorCtr="0" anchor="t" bIns="91425" lIns="91425" spcFirstLastPara="1" rIns="91425" wrap="square" tIns="91425">
            <a:normAutofit lnSpcReduction="10000"/>
          </a:bodyPr>
          <a:lstStyle/>
          <a:p>
            <a:pPr indent="0" lvl="0" marL="0" rtl="0" algn="l">
              <a:lnSpc>
                <a:spcPct val="135714"/>
              </a:lnSpc>
              <a:spcBef>
                <a:spcPts val="0"/>
              </a:spcBef>
              <a:spcAft>
                <a:spcPts val="0"/>
              </a:spcAft>
              <a:buClr>
                <a:schemeClr val="dk1"/>
              </a:buClr>
              <a:buSzPts val="1100"/>
              <a:buFont typeface="Arial"/>
              <a:buNone/>
            </a:pPr>
            <a:r>
              <a:rPr b="1" lang="en-US" sz="1050">
                <a:solidFill>
                  <a:srgbClr val="098658"/>
                </a:solidFill>
                <a:highlight>
                  <a:srgbClr val="FFFFFE"/>
                </a:highlight>
                <a:latin typeface="Courier New"/>
                <a:ea typeface="Courier New"/>
                <a:cs typeface="Courier New"/>
                <a:sym typeface="Courier New"/>
              </a:rPr>
              <a:t>1</a:t>
            </a:r>
            <a:r>
              <a:rPr b="1" lang="en-US" sz="1050">
                <a:solidFill>
                  <a:schemeClr val="dk1"/>
                </a:solidFill>
                <a:highlight>
                  <a:srgbClr val="FFFFFE"/>
                </a:highlight>
                <a:latin typeface="Courier New"/>
                <a:ea typeface="Courier New"/>
                <a:cs typeface="Courier New"/>
                <a:sym typeface="Courier New"/>
              </a:rPr>
              <a:t>: std::optional&lt;std::string&gt; doubleNumbers(std::optional&lt;std::string&gt; input) {</a:t>
            </a:r>
            <a:endParaRPr b="1" sz="1050">
              <a:solidFill>
                <a:schemeClr val="dk1"/>
              </a:solidFill>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Clr>
                <a:schemeClr val="dk1"/>
              </a:buClr>
              <a:buSzPts val="1100"/>
              <a:buFont typeface="Arial"/>
              <a:buNone/>
            </a:pPr>
            <a:r>
              <a:rPr b="1" lang="en-US" sz="1050">
                <a:solidFill>
                  <a:srgbClr val="098658"/>
                </a:solidFill>
                <a:highlight>
                  <a:srgbClr val="FFFFFE"/>
                </a:highlight>
                <a:latin typeface="Courier New"/>
                <a:ea typeface="Courier New"/>
                <a:cs typeface="Courier New"/>
                <a:sym typeface="Courier New"/>
              </a:rPr>
              <a:t>2</a:t>
            </a:r>
            <a:r>
              <a:rPr b="1" lang="en-US" sz="1050">
                <a:solidFill>
                  <a:schemeClr val="dk1"/>
                </a:solidFill>
                <a:highlight>
                  <a:srgbClr val="FFFFFE"/>
                </a:highlight>
                <a:latin typeface="Courier New"/>
                <a:ea typeface="Courier New"/>
                <a:cs typeface="Courier New"/>
                <a:sym typeface="Courier New"/>
              </a:rPr>
              <a:t>:     </a:t>
            </a:r>
            <a:r>
              <a:rPr b="1" lang="en-US" sz="1050">
                <a:solidFill>
                  <a:srgbClr val="0000FF"/>
                </a:solidFill>
                <a:highlight>
                  <a:srgbClr val="FFFFFE"/>
                </a:highlight>
                <a:latin typeface="Courier New"/>
                <a:ea typeface="Courier New"/>
                <a:cs typeface="Courier New"/>
                <a:sym typeface="Courier New"/>
              </a:rPr>
              <a:t>if</a:t>
            </a:r>
            <a:r>
              <a:rPr b="1" lang="en-US" sz="1050">
                <a:solidFill>
                  <a:schemeClr val="dk1"/>
                </a:solidFill>
                <a:highlight>
                  <a:srgbClr val="FFFFFE"/>
                </a:highlight>
                <a:latin typeface="Courier New"/>
                <a:ea typeface="Courier New"/>
                <a:cs typeface="Courier New"/>
                <a:sym typeface="Courier New"/>
              </a:rPr>
              <a:t> (!input)</a:t>
            </a:r>
            <a:endParaRPr b="1" sz="1050">
              <a:solidFill>
                <a:schemeClr val="dk1"/>
              </a:solidFill>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Clr>
                <a:schemeClr val="dk1"/>
              </a:buClr>
              <a:buSzPts val="1100"/>
              <a:buFont typeface="Arial"/>
              <a:buNone/>
            </a:pPr>
            <a:r>
              <a:rPr b="1" lang="en-US" sz="1050">
                <a:solidFill>
                  <a:srgbClr val="098658"/>
                </a:solidFill>
                <a:highlight>
                  <a:srgbClr val="FFFFFE"/>
                </a:highlight>
                <a:latin typeface="Courier New"/>
                <a:ea typeface="Courier New"/>
                <a:cs typeface="Courier New"/>
                <a:sym typeface="Courier New"/>
              </a:rPr>
              <a:t>3</a:t>
            </a:r>
            <a:r>
              <a:rPr b="1" lang="en-US" sz="1050">
                <a:solidFill>
                  <a:schemeClr val="dk1"/>
                </a:solidFill>
                <a:highlight>
                  <a:srgbClr val="FFFFFE"/>
                </a:highlight>
                <a:latin typeface="Courier New"/>
                <a:ea typeface="Courier New"/>
                <a:cs typeface="Courier New"/>
                <a:sym typeface="Courier New"/>
              </a:rPr>
              <a:t>:         </a:t>
            </a:r>
            <a:r>
              <a:rPr b="1" lang="en-US" sz="1050">
                <a:solidFill>
                  <a:srgbClr val="0000FF"/>
                </a:solidFill>
                <a:highlight>
                  <a:srgbClr val="FFFFFE"/>
                </a:highlight>
                <a:latin typeface="Courier New"/>
                <a:ea typeface="Courier New"/>
                <a:cs typeface="Courier New"/>
                <a:sym typeface="Courier New"/>
              </a:rPr>
              <a:t>return</a:t>
            </a:r>
            <a:r>
              <a:rPr b="1" lang="en-US" sz="1050">
                <a:solidFill>
                  <a:schemeClr val="dk1"/>
                </a:solidFill>
                <a:highlight>
                  <a:srgbClr val="FFFFFE"/>
                </a:highlight>
                <a:latin typeface="Courier New"/>
                <a:ea typeface="Courier New"/>
                <a:cs typeface="Courier New"/>
                <a:sym typeface="Courier New"/>
              </a:rPr>
              <a:t> std::nullopt;</a:t>
            </a:r>
            <a:endParaRPr b="1" sz="1050">
              <a:solidFill>
                <a:schemeClr val="dk1"/>
              </a:solidFill>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Clr>
                <a:schemeClr val="dk1"/>
              </a:buClr>
              <a:buSzPts val="1100"/>
              <a:buFont typeface="Arial"/>
              <a:buNone/>
            </a:pPr>
            <a:r>
              <a:rPr b="1" lang="en-US" sz="1050">
                <a:solidFill>
                  <a:srgbClr val="098658"/>
                </a:solidFill>
                <a:highlight>
                  <a:srgbClr val="FFFFFE"/>
                </a:highlight>
                <a:latin typeface="Courier New"/>
                <a:ea typeface="Courier New"/>
                <a:cs typeface="Courier New"/>
                <a:sym typeface="Courier New"/>
              </a:rPr>
              <a:t>4</a:t>
            </a:r>
            <a:r>
              <a:rPr b="1" lang="en-US" sz="1050">
                <a:solidFill>
                  <a:schemeClr val="dk1"/>
                </a:solidFill>
                <a:highlight>
                  <a:srgbClr val="FFFFFE"/>
                </a:highlight>
                <a:latin typeface="Courier New"/>
                <a:ea typeface="Courier New"/>
                <a:cs typeface="Courier New"/>
                <a:sym typeface="Courier New"/>
              </a:rPr>
              <a:t>:    </a:t>
            </a:r>
            <a:endParaRPr b="1" sz="1050">
              <a:solidFill>
                <a:schemeClr val="dk1"/>
              </a:solidFill>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Clr>
                <a:schemeClr val="dk1"/>
              </a:buClr>
              <a:buSzPts val="1100"/>
              <a:buFont typeface="Arial"/>
              <a:buNone/>
            </a:pPr>
            <a:r>
              <a:rPr b="1" lang="en-US" sz="1050">
                <a:solidFill>
                  <a:srgbClr val="098658"/>
                </a:solidFill>
                <a:highlight>
                  <a:srgbClr val="FFFFFE"/>
                </a:highlight>
                <a:latin typeface="Courier New"/>
                <a:ea typeface="Courier New"/>
                <a:cs typeface="Courier New"/>
                <a:sym typeface="Courier New"/>
              </a:rPr>
              <a:t>5</a:t>
            </a:r>
            <a:r>
              <a:rPr b="1" lang="en-US" sz="1050">
                <a:solidFill>
                  <a:schemeClr val="dk1"/>
                </a:solidFill>
                <a:highlight>
                  <a:srgbClr val="FFFFFE"/>
                </a:highlight>
                <a:latin typeface="Courier New"/>
                <a:ea typeface="Courier New"/>
                <a:cs typeface="Courier New"/>
                <a:sym typeface="Courier New"/>
              </a:rPr>
              <a:t>:     </a:t>
            </a:r>
            <a:r>
              <a:rPr b="1" lang="en-US" sz="1050">
                <a:solidFill>
                  <a:srgbClr val="0000FF"/>
                </a:solidFill>
                <a:highlight>
                  <a:srgbClr val="FFFFFE"/>
                </a:highlight>
                <a:latin typeface="Courier New"/>
                <a:ea typeface="Courier New"/>
                <a:cs typeface="Courier New"/>
                <a:sym typeface="Courier New"/>
              </a:rPr>
              <a:t>auto</a:t>
            </a:r>
            <a:r>
              <a:rPr b="1" lang="en-US" sz="1050">
                <a:solidFill>
                  <a:schemeClr val="dk1"/>
                </a:solidFill>
                <a:highlight>
                  <a:srgbClr val="FFFFFE"/>
                </a:highlight>
                <a:latin typeface="Courier New"/>
                <a:ea typeface="Courier New"/>
                <a:cs typeface="Courier New"/>
                <a:sym typeface="Courier New"/>
              </a:rPr>
              <a:t> asInt = convertStringToInt(*input);</a:t>
            </a:r>
            <a:endParaRPr b="1" sz="1050">
              <a:solidFill>
                <a:schemeClr val="dk1"/>
              </a:solidFill>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Clr>
                <a:schemeClr val="dk1"/>
              </a:buClr>
              <a:buSzPts val="1100"/>
              <a:buFont typeface="Arial"/>
              <a:buNone/>
            </a:pPr>
            <a:r>
              <a:rPr b="1" lang="en-US" sz="1050">
                <a:solidFill>
                  <a:srgbClr val="098658"/>
                </a:solidFill>
                <a:highlight>
                  <a:srgbClr val="FFFFFE"/>
                </a:highlight>
                <a:latin typeface="Courier New"/>
                <a:ea typeface="Courier New"/>
                <a:cs typeface="Courier New"/>
                <a:sym typeface="Courier New"/>
              </a:rPr>
              <a:t>6</a:t>
            </a:r>
            <a:r>
              <a:rPr b="1" lang="en-US" sz="1050">
                <a:solidFill>
                  <a:schemeClr val="dk1"/>
                </a:solidFill>
                <a:highlight>
                  <a:srgbClr val="FFFFFE"/>
                </a:highlight>
                <a:latin typeface="Courier New"/>
                <a:ea typeface="Courier New"/>
                <a:cs typeface="Courier New"/>
                <a:sym typeface="Courier New"/>
              </a:rPr>
              <a:t>:     </a:t>
            </a:r>
            <a:r>
              <a:rPr b="1" lang="en-US" sz="1050">
                <a:solidFill>
                  <a:srgbClr val="0000FF"/>
                </a:solidFill>
                <a:highlight>
                  <a:srgbClr val="FFFFFE"/>
                </a:highlight>
                <a:latin typeface="Courier New"/>
                <a:ea typeface="Courier New"/>
                <a:cs typeface="Courier New"/>
                <a:sym typeface="Courier New"/>
              </a:rPr>
              <a:t>auto</a:t>
            </a:r>
            <a:r>
              <a:rPr b="1" lang="en-US" sz="1050">
                <a:solidFill>
                  <a:schemeClr val="dk1"/>
                </a:solidFill>
                <a:highlight>
                  <a:srgbClr val="FFFFFE"/>
                </a:highlight>
                <a:latin typeface="Courier New"/>
                <a:ea typeface="Courier New"/>
                <a:cs typeface="Courier New"/>
                <a:sym typeface="Courier New"/>
              </a:rPr>
              <a:t> doubled = doubleInt(asInt);</a:t>
            </a:r>
            <a:endParaRPr b="1" sz="1050">
              <a:solidFill>
                <a:schemeClr val="dk1"/>
              </a:solidFill>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Clr>
                <a:schemeClr val="dk1"/>
              </a:buClr>
              <a:buSzPts val="1100"/>
              <a:buFont typeface="Arial"/>
              <a:buNone/>
            </a:pPr>
            <a:r>
              <a:rPr b="1" lang="en-US" sz="1050">
                <a:solidFill>
                  <a:srgbClr val="098658"/>
                </a:solidFill>
                <a:highlight>
                  <a:srgbClr val="FFFFFE"/>
                </a:highlight>
                <a:latin typeface="Courier New"/>
                <a:ea typeface="Courier New"/>
                <a:cs typeface="Courier New"/>
                <a:sym typeface="Courier New"/>
              </a:rPr>
              <a:t>7</a:t>
            </a:r>
            <a:r>
              <a:rPr b="1" lang="en-US" sz="1050">
                <a:solidFill>
                  <a:schemeClr val="dk1"/>
                </a:solidFill>
                <a:highlight>
                  <a:srgbClr val="FFFFFE"/>
                </a:highlight>
                <a:latin typeface="Courier New"/>
                <a:ea typeface="Courier New"/>
                <a:cs typeface="Courier New"/>
                <a:sym typeface="Courier New"/>
              </a:rPr>
              <a:t>:     </a:t>
            </a:r>
            <a:r>
              <a:rPr b="1" lang="en-US" sz="1050">
                <a:solidFill>
                  <a:srgbClr val="0000FF"/>
                </a:solidFill>
                <a:highlight>
                  <a:srgbClr val="FFFFFE"/>
                </a:highlight>
                <a:latin typeface="Courier New"/>
                <a:ea typeface="Courier New"/>
                <a:cs typeface="Courier New"/>
                <a:sym typeface="Courier New"/>
              </a:rPr>
              <a:t>auto</a:t>
            </a:r>
            <a:r>
              <a:rPr b="1" lang="en-US" sz="1050">
                <a:solidFill>
                  <a:schemeClr val="dk1"/>
                </a:solidFill>
                <a:highlight>
                  <a:srgbClr val="FFFFFE"/>
                </a:highlight>
                <a:latin typeface="Courier New"/>
                <a:ea typeface="Courier New"/>
                <a:cs typeface="Courier New"/>
                <a:sym typeface="Courier New"/>
              </a:rPr>
              <a:t> toString = convertIntToString(doubled);</a:t>
            </a:r>
            <a:endParaRPr b="1" sz="1050">
              <a:solidFill>
                <a:schemeClr val="dk1"/>
              </a:solidFill>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Clr>
                <a:schemeClr val="dk1"/>
              </a:buClr>
              <a:buSzPts val="1100"/>
              <a:buFont typeface="Arial"/>
              <a:buNone/>
            </a:pPr>
            <a:r>
              <a:rPr b="1" lang="en-US" sz="1050">
                <a:solidFill>
                  <a:srgbClr val="098658"/>
                </a:solidFill>
                <a:highlight>
                  <a:srgbClr val="FFFFFE"/>
                </a:highlight>
                <a:latin typeface="Courier New"/>
                <a:ea typeface="Courier New"/>
                <a:cs typeface="Courier New"/>
                <a:sym typeface="Courier New"/>
              </a:rPr>
              <a:t>8</a:t>
            </a:r>
            <a:r>
              <a:rPr b="1" lang="en-US" sz="1050">
                <a:solidFill>
                  <a:schemeClr val="dk1"/>
                </a:solidFill>
                <a:highlight>
                  <a:srgbClr val="FFFFFE"/>
                </a:highlight>
                <a:latin typeface="Courier New"/>
                <a:ea typeface="Courier New"/>
                <a:cs typeface="Courier New"/>
                <a:sym typeface="Courier New"/>
              </a:rPr>
              <a:t>:     </a:t>
            </a:r>
            <a:r>
              <a:rPr b="1" lang="en-US" sz="1050">
                <a:solidFill>
                  <a:srgbClr val="0000FF"/>
                </a:solidFill>
                <a:highlight>
                  <a:srgbClr val="FFFFFE"/>
                </a:highlight>
                <a:latin typeface="Courier New"/>
                <a:ea typeface="Courier New"/>
                <a:cs typeface="Courier New"/>
                <a:sym typeface="Courier New"/>
              </a:rPr>
              <a:t>return</a:t>
            </a:r>
            <a:r>
              <a:rPr b="1" lang="en-US" sz="1050">
                <a:solidFill>
                  <a:schemeClr val="dk1"/>
                </a:solidFill>
                <a:highlight>
                  <a:srgbClr val="FFFFFE"/>
                </a:highlight>
                <a:latin typeface="Courier New"/>
                <a:ea typeface="Courier New"/>
                <a:cs typeface="Courier New"/>
                <a:sym typeface="Courier New"/>
              </a:rPr>
              <a:t> std::make_optional(toString);</a:t>
            </a:r>
            <a:endParaRPr b="1" sz="1050">
              <a:solidFill>
                <a:schemeClr val="dk1"/>
              </a:solidFill>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Clr>
                <a:schemeClr val="dk1"/>
              </a:buClr>
              <a:buSzPts val="1100"/>
              <a:buFont typeface="Arial"/>
              <a:buNone/>
            </a:pPr>
            <a:r>
              <a:rPr b="1" lang="en-US" sz="1050">
                <a:solidFill>
                  <a:srgbClr val="098658"/>
                </a:solidFill>
                <a:highlight>
                  <a:srgbClr val="FFFFFE"/>
                </a:highlight>
                <a:latin typeface="Courier New"/>
                <a:ea typeface="Courier New"/>
                <a:cs typeface="Courier New"/>
                <a:sym typeface="Courier New"/>
              </a:rPr>
              <a:t>9</a:t>
            </a:r>
            <a:r>
              <a:rPr b="1" lang="en-US" sz="1050">
                <a:solidFill>
                  <a:schemeClr val="dk1"/>
                </a:solidFill>
                <a:highlight>
                  <a:srgbClr val="FFFFFE"/>
                </a:highlight>
                <a:latin typeface="Courier New"/>
                <a:ea typeface="Courier New"/>
                <a:cs typeface="Courier New"/>
                <a:sym typeface="Courier New"/>
              </a:rPr>
              <a:t>: }</a:t>
            </a:r>
            <a:endParaRPr b="1" sz="1050">
              <a:highlight>
                <a:srgbClr val="FFFFFE"/>
              </a:highlight>
              <a:latin typeface="Courier New"/>
              <a:ea typeface="Courier New"/>
              <a:cs typeface="Courier New"/>
              <a:sym typeface="Courier New"/>
            </a:endParaRPr>
          </a:p>
        </p:txBody>
      </p:sp>
      <p:sp>
        <p:nvSpPr>
          <p:cNvPr id="449" name="Google Shape;449;p53"/>
          <p:cNvSpPr txBox="1"/>
          <p:nvPr/>
        </p:nvSpPr>
        <p:spPr>
          <a:xfrm>
            <a:off x="2169600" y="3944725"/>
            <a:ext cx="7852800" cy="1695000"/>
          </a:xfrm>
          <a:prstGeom prst="rect">
            <a:avLst/>
          </a:prstGeom>
          <a:solidFill>
            <a:srgbClr val="FFFFFF"/>
          </a:solidFill>
          <a:ln>
            <a:noFill/>
          </a:ln>
          <a:effectLst>
            <a:outerShdw blurRad="57150" rotWithShape="0" algn="bl" dir="5400000" dist="19050">
              <a:srgbClr val="000000">
                <a:alpha val="50000"/>
              </a:srgbClr>
            </a:outerShdw>
          </a:effectLst>
        </p:spPr>
        <p:txBody>
          <a:bodyPr anchorCtr="0" anchor="t" bIns="91425" lIns="91425" spcFirstLastPara="1" rIns="91425" wrap="square" tIns="91425">
            <a:normAutofit/>
          </a:bodyPr>
          <a:lstStyle/>
          <a:p>
            <a:pPr indent="0" lvl="0" marL="0" rtl="0" algn="l">
              <a:lnSpc>
                <a:spcPct val="135714"/>
              </a:lnSpc>
              <a:spcBef>
                <a:spcPts val="0"/>
              </a:spcBef>
              <a:spcAft>
                <a:spcPts val="0"/>
              </a:spcAft>
              <a:buClr>
                <a:schemeClr val="dk1"/>
              </a:buClr>
              <a:buSzPts val="1100"/>
              <a:buFont typeface="Arial"/>
              <a:buNone/>
            </a:pPr>
            <a:r>
              <a:rPr b="1" lang="en-US" sz="1050">
                <a:solidFill>
                  <a:srgbClr val="098658"/>
                </a:solidFill>
                <a:highlight>
                  <a:srgbClr val="FFFFFE"/>
                </a:highlight>
                <a:latin typeface="Courier New"/>
                <a:ea typeface="Courier New"/>
                <a:cs typeface="Courier New"/>
                <a:sym typeface="Courier New"/>
              </a:rPr>
              <a:t>1</a:t>
            </a:r>
            <a:r>
              <a:rPr b="1" lang="en-US" sz="1050">
                <a:solidFill>
                  <a:schemeClr val="dk1"/>
                </a:solidFill>
                <a:highlight>
                  <a:srgbClr val="FFFFFE"/>
                </a:highlight>
                <a:latin typeface="Courier New"/>
                <a:ea typeface="Courier New"/>
                <a:cs typeface="Courier New"/>
                <a:sym typeface="Courier New"/>
              </a:rPr>
              <a:t>: std::optional&lt;std::string&gt; doubleNumbers(std::optional&lt;std::string&gt; input) {</a:t>
            </a:r>
            <a:endParaRPr b="1" sz="1050">
              <a:solidFill>
                <a:schemeClr val="dk1"/>
              </a:solidFill>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Clr>
                <a:schemeClr val="dk1"/>
              </a:buClr>
              <a:buSzPts val="1100"/>
              <a:buFont typeface="Arial"/>
              <a:buNone/>
            </a:pPr>
            <a:r>
              <a:rPr b="1" lang="en-US" sz="1050">
                <a:solidFill>
                  <a:srgbClr val="098658"/>
                </a:solidFill>
                <a:highlight>
                  <a:srgbClr val="FFFFFE"/>
                </a:highlight>
                <a:latin typeface="Courier New"/>
                <a:ea typeface="Courier New"/>
                <a:cs typeface="Courier New"/>
                <a:sym typeface="Courier New"/>
              </a:rPr>
              <a:t>2</a:t>
            </a:r>
            <a:r>
              <a:rPr b="1" lang="en-US" sz="1050">
                <a:solidFill>
                  <a:schemeClr val="dk1"/>
                </a:solidFill>
                <a:highlight>
                  <a:srgbClr val="FFFFFE"/>
                </a:highlight>
                <a:latin typeface="Courier New"/>
                <a:ea typeface="Courier New"/>
                <a:cs typeface="Courier New"/>
                <a:sym typeface="Courier New"/>
              </a:rPr>
              <a:t>:     </a:t>
            </a:r>
            <a:r>
              <a:rPr b="1" lang="en-US" sz="1050">
                <a:solidFill>
                  <a:srgbClr val="008000"/>
                </a:solidFill>
                <a:highlight>
                  <a:srgbClr val="FFFFFE"/>
                </a:highlight>
                <a:latin typeface="Courier New"/>
                <a:ea typeface="Courier New"/>
                <a:cs typeface="Courier New"/>
                <a:sym typeface="Courier New"/>
              </a:rPr>
              <a:t>// similar to Haskell’s Maybe::fmap</a:t>
            </a:r>
            <a:endParaRPr b="1" sz="1050">
              <a:solidFill>
                <a:srgbClr val="008000"/>
              </a:solidFill>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Clr>
                <a:schemeClr val="dk1"/>
              </a:buClr>
              <a:buSzPts val="1100"/>
              <a:buFont typeface="Arial"/>
              <a:buNone/>
            </a:pPr>
            <a:r>
              <a:rPr b="1" lang="en-US" sz="1050">
                <a:solidFill>
                  <a:srgbClr val="098658"/>
                </a:solidFill>
                <a:highlight>
                  <a:srgbClr val="FFFFFE"/>
                </a:highlight>
                <a:latin typeface="Courier New"/>
                <a:ea typeface="Courier New"/>
                <a:cs typeface="Courier New"/>
                <a:sym typeface="Courier New"/>
              </a:rPr>
              <a:t>3</a:t>
            </a:r>
            <a:r>
              <a:rPr b="1" lang="en-US" sz="1050">
                <a:solidFill>
                  <a:schemeClr val="dk1"/>
                </a:solidFill>
                <a:highlight>
                  <a:srgbClr val="FFFFFE"/>
                </a:highlight>
                <a:latin typeface="Courier New"/>
                <a:ea typeface="Courier New"/>
                <a:cs typeface="Courier New"/>
                <a:sym typeface="Courier New"/>
              </a:rPr>
              <a:t>:     </a:t>
            </a:r>
            <a:r>
              <a:rPr b="1" lang="en-US" sz="1050">
                <a:solidFill>
                  <a:srgbClr val="0000FF"/>
                </a:solidFill>
                <a:highlight>
                  <a:srgbClr val="FFFFFE"/>
                </a:highlight>
                <a:latin typeface="Courier New"/>
                <a:ea typeface="Courier New"/>
                <a:cs typeface="Courier New"/>
                <a:sym typeface="Courier New"/>
              </a:rPr>
              <a:t>return</a:t>
            </a:r>
            <a:r>
              <a:rPr b="1" lang="en-US" sz="1050">
                <a:solidFill>
                  <a:schemeClr val="dk1"/>
                </a:solidFill>
                <a:highlight>
                  <a:srgbClr val="FFFFFE"/>
                </a:highlight>
                <a:latin typeface="Courier New"/>
                <a:ea typeface="Courier New"/>
                <a:cs typeface="Courier New"/>
                <a:sym typeface="Courier New"/>
              </a:rPr>
              <a:t> input</a:t>
            </a:r>
            <a:endParaRPr b="1" sz="1050">
              <a:solidFill>
                <a:schemeClr val="dk1"/>
              </a:solidFill>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Clr>
                <a:schemeClr val="dk1"/>
              </a:buClr>
              <a:buSzPts val="1100"/>
              <a:buFont typeface="Arial"/>
              <a:buNone/>
            </a:pPr>
            <a:r>
              <a:rPr b="1" lang="en-US" sz="1050">
                <a:solidFill>
                  <a:srgbClr val="098658"/>
                </a:solidFill>
                <a:highlight>
                  <a:srgbClr val="FFFFFE"/>
                </a:highlight>
                <a:latin typeface="Courier New"/>
                <a:ea typeface="Courier New"/>
                <a:cs typeface="Courier New"/>
                <a:sym typeface="Courier New"/>
              </a:rPr>
              <a:t>4</a:t>
            </a:r>
            <a:r>
              <a:rPr b="1" lang="en-US" sz="1050">
                <a:solidFill>
                  <a:schemeClr val="dk1"/>
                </a:solidFill>
                <a:highlight>
                  <a:srgbClr val="FFFFFE"/>
                </a:highlight>
                <a:latin typeface="Courier New"/>
                <a:ea typeface="Courier New"/>
                <a:cs typeface="Courier New"/>
                <a:sym typeface="Courier New"/>
              </a:rPr>
              <a:t>:         .transform(convertStringToInt)</a:t>
            </a:r>
            <a:endParaRPr b="1" sz="1050">
              <a:solidFill>
                <a:schemeClr val="dk1"/>
              </a:solidFill>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Clr>
                <a:schemeClr val="dk1"/>
              </a:buClr>
              <a:buSzPts val="1100"/>
              <a:buFont typeface="Arial"/>
              <a:buNone/>
            </a:pPr>
            <a:r>
              <a:rPr b="1" lang="en-US" sz="1050">
                <a:solidFill>
                  <a:srgbClr val="098658"/>
                </a:solidFill>
                <a:highlight>
                  <a:srgbClr val="FFFFFE"/>
                </a:highlight>
                <a:latin typeface="Courier New"/>
                <a:ea typeface="Courier New"/>
                <a:cs typeface="Courier New"/>
                <a:sym typeface="Courier New"/>
              </a:rPr>
              <a:t>5</a:t>
            </a:r>
            <a:r>
              <a:rPr b="1" lang="en-US" sz="1050">
                <a:solidFill>
                  <a:schemeClr val="dk1"/>
                </a:solidFill>
                <a:highlight>
                  <a:srgbClr val="FFFFFE"/>
                </a:highlight>
                <a:latin typeface="Courier New"/>
                <a:ea typeface="Courier New"/>
                <a:cs typeface="Courier New"/>
                <a:sym typeface="Courier New"/>
              </a:rPr>
              <a:t>:         .transform(doubleInt)</a:t>
            </a:r>
            <a:endParaRPr b="1" sz="1050">
              <a:solidFill>
                <a:schemeClr val="dk1"/>
              </a:solidFill>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Clr>
                <a:schemeClr val="dk1"/>
              </a:buClr>
              <a:buSzPts val="1100"/>
              <a:buFont typeface="Arial"/>
              <a:buNone/>
            </a:pPr>
            <a:r>
              <a:rPr b="1" lang="en-US" sz="1050">
                <a:solidFill>
                  <a:srgbClr val="098658"/>
                </a:solidFill>
                <a:highlight>
                  <a:srgbClr val="FFFFFE"/>
                </a:highlight>
                <a:latin typeface="Courier New"/>
                <a:ea typeface="Courier New"/>
                <a:cs typeface="Courier New"/>
                <a:sym typeface="Courier New"/>
              </a:rPr>
              <a:t>6</a:t>
            </a:r>
            <a:r>
              <a:rPr b="1" lang="en-US" sz="1050">
                <a:solidFill>
                  <a:schemeClr val="dk1"/>
                </a:solidFill>
                <a:highlight>
                  <a:srgbClr val="FFFFFE"/>
                </a:highlight>
                <a:latin typeface="Courier New"/>
                <a:ea typeface="Courier New"/>
                <a:cs typeface="Courier New"/>
                <a:sym typeface="Courier New"/>
              </a:rPr>
              <a:t>:         .transform(convertIntToString);</a:t>
            </a:r>
            <a:endParaRPr b="1" sz="1050">
              <a:solidFill>
                <a:schemeClr val="dk1"/>
              </a:solidFill>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Clr>
                <a:schemeClr val="dk1"/>
              </a:buClr>
              <a:buSzPts val="1100"/>
              <a:buFont typeface="Arial"/>
              <a:buNone/>
            </a:pPr>
            <a:r>
              <a:rPr b="1" lang="en-US" sz="1050">
                <a:solidFill>
                  <a:srgbClr val="098658"/>
                </a:solidFill>
                <a:highlight>
                  <a:srgbClr val="FFFFFE"/>
                </a:highlight>
                <a:latin typeface="Courier New"/>
                <a:ea typeface="Courier New"/>
                <a:cs typeface="Courier New"/>
                <a:sym typeface="Courier New"/>
              </a:rPr>
              <a:t>7</a:t>
            </a:r>
            <a:r>
              <a:rPr b="1" lang="en-US" sz="1050">
                <a:solidFill>
                  <a:schemeClr val="dk1"/>
                </a:solidFill>
                <a:highlight>
                  <a:srgbClr val="FFFFFE"/>
                </a:highlight>
                <a:latin typeface="Courier New"/>
                <a:ea typeface="Courier New"/>
                <a:cs typeface="Courier New"/>
                <a:sym typeface="Courier New"/>
              </a:rPr>
              <a:t>: }</a:t>
            </a:r>
            <a:endParaRPr b="1" sz="1050">
              <a:highlight>
                <a:srgbClr val="FFFFFE"/>
              </a:highlight>
              <a:latin typeface="Courier New"/>
              <a:ea typeface="Courier New"/>
              <a:cs typeface="Courier New"/>
              <a:sym typeface="Courier New"/>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48"/>
                                        </p:tgtEl>
                                        <p:attrNameLst>
                                          <p:attrName>style.visibility</p:attrName>
                                        </p:attrNameLst>
                                      </p:cBhvr>
                                      <p:to>
                                        <p:strVal val="visible"/>
                                      </p:to>
                                    </p:set>
                                    <p:animEffect filter="fade" transition="in">
                                      <p:cBhvr>
                                        <p:cTn dur="1"/>
                                        <p:tgtEl>
                                          <p:spTgt spid="44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49"/>
                                        </p:tgtEl>
                                        <p:attrNameLst>
                                          <p:attrName>style.visibility</p:attrName>
                                        </p:attrNameLst>
                                      </p:cBhvr>
                                      <p:to>
                                        <p:strVal val="visible"/>
                                      </p:to>
                                    </p:set>
                                    <p:animEffect filter="fade" transition="in">
                                      <p:cBhvr>
                                        <p:cTn dur="1"/>
                                        <p:tgtEl>
                                          <p:spTgt spid="44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4" name="Shape 454"/>
        <p:cNvGrpSpPr/>
        <p:nvPr/>
      </p:nvGrpSpPr>
      <p:grpSpPr>
        <a:xfrm>
          <a:off x="0" y="0"/>
          <a:ext cx="0" cy="0"/>
          <a:chOff x="0" y="0"/>
          <a:chExt cx="0" cy="0"/>
        </a:xfrm>
      </p:grpSpPr>
      <p:sp>
        <p:nvSpPr>
          <p:cNvPr id="455" name="Google Shape;455;p54"/>
          <p:cNvSpPr txBox="1"/>
          <p:nvPr/>
        </p:nvSpPr>
        <p:spPr>
          <a:xfrm>
            <a:off x="548640" y="475488"/>
            <a:ext cx="8368200" cy="686100"/>
          </a:xfrm>
          <a:prstGeom prst="rect">
            <a:avLst/>
          </a:prstGeom>
          <a:noFill/>
          <a:ln>
            <a:noFill/>
          </a:ln>
        </p:spPr>
        <p:txBody>
          <a:bodyPr anchorCtr="0" anchor="t" bIns="0" lIns="0" spcFirstLastPara="1" rIns="0" wrap="square" tIns="0">
            <a:normAutofit/>
          </a:bodyPr>
          <a:lstStyle/>
          <a:p>
            <a:pPr indent="0" lvl="0" marL="0" rtl="0" algn="l">
              <a:spcBef>
                <a:spcPts val="0"/>
              </a:spcBef>
              <a:spcAft>
                <a:spcPts val="0"/>
              </a:spcAft>
              <a:buNone/>
            </a:pPr>
            <a:r>
              <a:rPr b="1" lang="en-US" sz="2800">
                <a:solidFill>
                  <a:srgbClr val="FFFFFF"/>
                </a:solidFill>
                <a:latin typeface="Roboto Slab"/>
                <a:ea typeface="Roboto Slab"/>
                <a:cs typeface="Roboto Slab"/>
                <a:sym typeface="Roboto Slab"/>
              </a:rPr>
              <a:t>std::optional functor</a:t>
            </a:r>
            <a:endParaRPr b="1" sz="2800">
              <a:solidFill>
                <a:srgbClr val="FFFFFF"/>
              </a:solidFill>
              <a:latin typeface="Roboto Slab"/>
              <a:ea typeface="Roboto Slab"/>
              <a:cs typeface="Roboto Slab"/>
              <a:sym typeface="Roboto Slab"/>
            </a:endParaRPr>
          </a:p>
        </p:txBody>
      </p:sp>
      <p:sp>
        <p:nvSpPr>
          <p:cNvPr id="456" name="Google Shape;456;p54"/>
          <p:cNvSpPr txBox="1"/>
          <p:nvPr>
            <p:ph idx="1" type="body"/>
          </p:nvPr>
        </p:nvSpPr>
        <p:spPr>
          <a:xfrm>
            <a:off x="1710450" y="1612200"/>
            <a:ext cx="8771100" cy="3819000"/>
          </a:xfrm>
          <a:prstGeom prst="rect">
            <a:avLst/>
          </a:prstGeom>
          <a:solidFill>
            <a:schemeClr val="lt1"/>
          </a:solidFill>
          <a:ln cap="flat" cmpd="sng" w="9525">
            <a:solidFill>
              <a:schemeClr val="lt1"/>
            </a:solidFill>
            <a:prstDash val="solid"/>
            <a:round/>
            <a:headEnd len="sm" w="sm" type="none"/>
            <a:tailEnd len="sm" w="sm" type="none"/>
          </a:ln>
        </p:spPr>
        <p:txBody>
          <a:bodyPr anchorCtr="0" anchor="t" bIns="91425" lIns="45700" spcFirstLastPara="1" rIns="91425" wrap="square" tIns="0">
            <a:noAutofit/>
          </a:bodyPr>
          <a:lstStyle/>
          <a:p>
            <a:pPr indent="0" lvl="0" marL="0" rtl="0" algn="l">
              <a:lnSpc>
                <a:spcPct val="135714"/>
              </a:lnSpc>
              <a:spcBef>
                <a:spcPts val="0"/>
              </a:spcBef>
              <a:spcAft>
                <a:spcPts val="0"/>
              </a:spcAft>
              <a:buClr>
                <a:schemeClr val="dk1"/>
              </a:buClr>
              <a:buSzPts val="1100"/>
              <a:buFont typeface="Arial"/>
              <a:buNone/>
            </a:pPr>
            <a:r>
              <a:rPr b="1" lang="en-US" sz="1050">
                <a:solidFill>
                  <a:srgbClr val="098658"/>
                </a:solidFill>
                <a:highlight>
                  <a:srgbClr val="FFFFFE"/>
                </a:highlight>
                <a:latin typeface="Courier New"/>
                <a:ea typeface="Courier New"/>
                <a:cs typeface="Courier New"/>
                <a:sym typeface="Courier New"/>
              </a:rPr>
              <a:t>01</a:t>
            </a:r>
            <a:r>
              <a:rPr b="1" lang="en-US" sz="1050">
                <a:solidFill>
                  <a:schemeClr val="dk1"/>
                </a:solidFill>
                <a:highlight>
                  <a:srgbClr val="FFFFFE"/>
                </a:highlight>
                <a:latin typeface="Courier New"/>
                <a:ea typeface="Courier New"/>
                <a:cs typeface="Courier New"/>
                <a:sym typeface="Courier New"/>
              </a:rPr>
              <a:t>: </a:t>
            </a:r>
            <a:r>
              <a:rPr b="1" lang="en-US" sz="1050">
                <a:solidFill>
                  <a:srgbClr val="008000"/>
                </a:solidFill>
                <a:highlight>
                  <a:srgbClr val="FFFFFE"/>
                </a:highlight>
                <a:latin typeface="Courier New"/>
                <a:ea typeface="Courier New"/>
                <a:cs typeface="Courier New"/>
                <a:sym typeface="Courier New"/>
              </a:rPr>
              <a:t>// somewhere in namespace std...</a:t>
            </a:r>
            <a:endParaRPr b="1" sz="1050">
              <a:solidFill>
                <a:srgbClr val="008000"/>
              </a:solidFill>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Clr>
                <a:schemeClr val="dk1"/>
              </a:buClr>
              <a:buSzPts val="1100"/>
              <a:buFont typeface="Arial"/>
              <a:buNone/>
            </a:pPr>
            <a:r>
              <a:rPr b="1" lang="en-US" sz="1050">
                <a:solidFill>
                  <a:srgbClr val="098658"/>
                </a:solidFill>
                <a:highlight>
                  <a:srgbClr val="FFFFFE"/>
                </a:highlight>
                <a:latin typeface="Courier New"/>
                <a:ea typeface="Courier New"/>
                <a:cs typeface="Courier New"/>
                <a:sym typeface="Courier New"/>
              </a:rPr>
              <a:t>02</a:t>
            </a:r>
            <a:r>
              <a:rPr b="1" lang="en-US" sz="1050">
                <a:solidFill>
                  <a:schemeClr val="dk1"/>
                </a:solidFill>
                <a:highlight>
                  <a:srgbClr val="FFFFFE"/>
                </a:highlight>
                <a:latin typeface="Courier New"/>
                <a:ea typeface="Courier New"/>
                <a:cs typeface="Courier New"/>
                <a:sym typeface="Courier New"/>
              </a:rPr>
              <a:t>:</a:t>
            </a:r>
            <a:endParaRPr b="1" sz="1050">
              <a:solidFill>
                <a:schemeClr val="dk1"/>
              </a:solidFill>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Clr>
                <a:schemeClr val="dk1"/>
              </a:buClr>
              <a:buSzPts val="1100"/>
              <a:buFont typeface="Arial"/>
              <a:buNone/>
            </a:pPr>
            <a:r>
              <a:rPr b="1" lang="en-US" sz="1050">
                <a:solidFill>
                  <a:srgbClr val="098658"/>
                </a:solidFill>
                <a:highlight>
                  <a:srgbClr val="FFFFFE"/>
                </a:highlight>
                <a:latin typeface="Courier New"/>
                <a:ea typeface="Courier New"/>
                <a:cs typeface="Courier New"/>
                <a:sym typeface="Courier New"/>
              </a:rPr>
              <a:t>03</a:t>
            </a:r>
            <a:r>
              <a:rPr b="1" lang="en-US" sz="1050">
                <a:solidFill>
                  <a:schemeClr val="dk1"/>
                </a:solidFill>
                <a:highlight>
                  <a:srgbClr val="FFFFFE"/>
                </a:highlight>
                <a:latin typeface="Courier New"/>
                <a:ea typeface="Courier New"/>
                <a:cs typeface="Courier New"/>
                <a:sym typeface="Courier New"/>
              </a:rPr>
              <a:t>: </a:t>
            </a:r>
            <a:r>
              <a:rPr b="1" lang="en-US" sz="1050">
                <a:solidFill>
                  <a:srgbClr val="0000FF"/>
                </a:solidFill>
                <a:highlight>
                  <a:srgbClr val="FFFFFE"/>
                </a:highlight>
                <a:latin typeface="Courier New"/>
                <a:ea typeface="Courier New"/>
                <a:cs typeface="Courier New"/>
                <a:sym typeface="Courier New"/>
              </a:rPr>
              <a:t>template</a:t>
            </a:r>
            <a:r>
              <a:rPr b="1" lang="en-US" sz="1050">
                <a:solidFill>
                  <a:schemeClr val="dk1"/>
                </a:solidFill>
                <a:highlight>
                  <a:srgbClr val="FFFFFE"/>
                </a:highlight>
                <a:latin typeface="Courier New"/>
                <a:ea typeface="Courier New"/>
                <a:cs typeface="Courier New"/>
                <a:sym typeface="Courier New"/>
              </a:rPr>
              <a:t> &lt;</a:t>
            </a:r>
            <a:r>
              <a:rPr b="1" lang="en-US" sz="1050">
                <a:solidFill>
                  <a:srgbClr val="0000FF"/>
                </a:solidFill>
                <a:highlight>
                  <a:srgbClr val="FFFFFE"/>
                </a:highlight>
                <a:latin typeface="Courier New"/>
                <a:ea typeface="Courier New"/>
                <a:cs typeface="Courier New"/>
                <a:sym typeface="Courier New"/>
              </a:rPr>
              <a:t>typename</a:t>
            </a:r>
            <a:r>
              <a:rPr b="1" lang="en-US" sz="1050">
                <a:solidFill>
                  <a:schemeClr val="dk1"/>
                </a:solidFill>
                <a:highlight>
                  <a:srgbClr val="FFFFFE"/>
                </a:highlight>
                <a:latin typeface="Courier New"/>
                <a:ea typeface="Courier New"/>
                <a:cs typeface="Courier New"/>
                <a:sym typeface="Courier New"/>
              </a:rPr>
              <a:t> A&gt;</a:t>
            </a:r>
            <a:endParaRPr b="1" sz="1050">
              <a:solidFill>
                <a:schemeClr val="dk1"/>
              </a:solidFill>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Clr>
                <a:schemeClr val="dk1"/>
              </a:buClr>
              <a:buSzPts val="1100"/>
              <a:buFont typeface="Arial"/>
              <a:buNone/>
            </a:pPr>
            <a:r>
              <a:rPr b="1" lang="en-US" sz="1050">
                <a:solidFill>
                  <a:srgbClr val="098658"/>
                </a:solidFill>
                <a:highlight>
                  <a:srgbClr val="FFFFFE"/>
                </a:highlight>
                <a:latin typeface="Courier New"/>
                <a:ea typeface="Courier New"/>
                <a:cs typeface="Courier New"/>
                <a:sym typeface="Courier New"/>
              </a:rPr>
              <a:t>04</a:t>
            </a:r>
            <a:r>
              <a:rPr b="1" lang="en-US" sz="1050">
                <a:solidFill>
                  <a:schemeClr val="dk1"/>
                </a:solidFill>
                <a:highlight>
                  <a:srgbClr val="FFFFFE"/>
                </a:highlight>
                <a:latin typeface="Courier New"/>
                <a:ea typeface="Courier New"/>
                <a:cs typeface="Courier New"/>
                <a:sym typeface="Courier New"/>
              </a:rPr>
              <a:t>: </a:t>
            </a:r>
            <a:r>
              <a:rPr b="1" lang="en-US" sz="1050">
                <a:solidFill>
                  <a:srgbClr val="0000FF"/>
                </a:solidFill>
                <a:highlight>
                  <a:srgbClr val="FFFFFE"/>
                </a:highlight>
                <a:latin typeface="Courier New"/>
                <a:ea typeface="Courier New"/>
                <a:cs typeface="Courier New"/>
                <a:sym typeface="Courier New"/>
              </a:rPr>
              <a:t>struct</a:t>
            </a:r>
            <a:r>
              <a:rPr b="1" lang="en-US" sz="1050">
                <a:solidFill>
                  <a:schemeClr val="dk1"/>
                </a:solidFill>
                <a:highlight>
                  <a:srgbClr val="FFFFFE"/>
                </a:highlight>
                <a:latin typeface="Courier New"/>
                <a:ea typeface="Courier New"/>
                <a:cs typeface="Courier New"/>
                <a:sym typeface="Courier New"/>
              </a:rPr>
              <a:t> optional</a:t>
            </a:r>
            <a:endParaRPr b="1" sz="1050">
              <a:solidFill>
                <a:schemeClr val="dk1"/>
              </a:solidFill>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Clr>
                <a:schemeClr val="dk1"/>
              </a:buClr>
              <a:buSzPts val="1100"/>
              <a:buFont typeface="Arial"/>
              <a:buNone/>
            </a:pPr>
            <a:r>
              <a:rPr b="1" lang="en-US" sz="1050">
                <a:solidFill>
                  <a:srgbClr val="098658"/>
                </a:solidFill>
                <a:highlight>
                  <a:srgbClr val="FFFFFE"/>
                </a:highlight>
                <a:latin typeface="Courier New"/>
                <a:ea typeface="Courier New"/>
                <a:cs typeface="Courier New"/>
                <a:sym typeface="Courier New"/>
              </a:rPr>
              <a:t>05</a:t>
            </a:r>
            <a:r>
              <a:rPr b="1" lang="en-US" sz="1050">
                <a:solidFill>
                  <a:schemeClr val="dk1"/>
                </a:solidFill>
                <a:highlight>
                  <a:srgbClr val="FFFFFE"/>
                </a:highlight>
                <a:latin typeface="Courier New"/>
                <a:ea typeface="Courier New"/>
                <a:cs typeface="Courier New"/>
                <a:sym typeface="Courier New"/>
              </a:rPr>
              <a:t>: {</a:t>
            </a:r>
            <a:endParaRPr b="1" sz="1050">
              <a:solidFill>
                <a:schemeClr val="dk1"/>
              </a:solidFill>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Clr>
                <a:schemeClr val="dk1"/>
              </a:buClr>
              <a:buSzPts val="1100"/>
              <a:buFont typeface="Arial"/>
              <a:buNone/>
            </a:pPr>
            <a:r>
              <a:rPr b="1" lang="en-US" sz="1050">
                <a:solidFill>
                  <a:srgbClr val="098658"/>
                </a:solidFill>
                <a:highlight>
                  <a:srgbClr val="FFFFFE"/>
                </a:highlight>
                <a:latin typeface="Courier New"/>
                <a:ea typeface="Courier New"/>
                <a:cs typeface="Courier New"/>
                <a:sym typeface="Courier New"/>
              </a:rPr>
              <a:t>06</a:t>
            </a:r>
            <a:r>
              <a:rPr b="1" lang="en-US" sz="1050">
                <a:solidFill>
                  <a:schemeClr val="dk1"/>
                </a:solidFill>
                <a:highlight>
                  <a:srgbClr val="FFFFFE"/>
                </a:highlight>
                <a:latin typeface="Courier New"/>
                <a:ea typeface="Courier New"/>
                <a:cs typeface="Courier New"/>
                <a:sym typeface="Courier New"/>
              </a:rPr>
              <a:t>:     </a:t>
            </a:r>
            <a:r>
              <a:rPr b="1" lang="en-US" sz="1050">
                <a:solidFill>
                  <a:srgbClr val="008000"/>
                </a:solidFill>
                <a:highlight>
                  <a:srgbClr val="FFFFFE"/>
                </a:highlight>
                <a:latin typeface="Courier New"/>
                <a:ea typeface="Courier New"/>
                <a:cs typeface="Courier New"/>
                <a:sym typeface="Courier New"/>
              </a:rPr>
              <a:t>// ...</a:t>
            </a:r>
            <a:endParaRPr b="1" sz="1050">
              <a:solidFill>
                <a:srgbClr val="008000"/>
              </a:solidFill>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Clr>
                <a:schemeClr val="dk1"/>
              </a:buClr>
              <a:buSzPts val="1100"/>
              <a:buFont typeface="Arial"/>
              <a:buNone/>
            </a:pPr>
            <a:r>
              <a:rPr b="1" lang="en-US" sz="1050">
                <a:solidFill>
                  <a:srgbClr val="098658"/>
                </a:solidFill>
                <a:highlight>
                  <a:srgbClr val="FFFFFE"/>
                </a:highlight>
                <a:latin typeface="Courier New"/>
                <a:ea typeface="Courier New"/>
                <a:cs typeface="Courier New"/>
                <a:sym typeface="Courier New"/>
              </a:rPr>
              <a:t>07</a:t>
            </a:r>
            <a:r>
              <a:rPr b="1" lang="en-US" sz="1050">
                <a:solidFill>
                  <a:schemeClr val="dk1"/>
                </a:solidFill>
                <a:highlight>
                  <a:srgbClr val="FFFFFE"/>
                </a:highlight>
                <a:latin typeface="Courier New"/>
                <a:ea typeface="Courier New"/>
                <a:cs typeface="Courier New"/>
                <a:sym typeface="Courier New"/>
              </a:rPr>
              <a:t>:     </a:t>
            </a:r>
            <a:r>
              <a:rPr b="1" lang="en-US" sz="1050">
                <a:solidFill>
                  <a:srgbClr val="0000FF"/>
                </a:solidFill>
                <a:highlight>
                  <a:srgbClr val="FFFFFE"/>
                </a:highlight>
                <a:latin typeface="Courier New"/>
                <a:ea typeface="Courier New"/>
                <a:cs typeface="Courier New"/>
                <a:sym typeface="Courier New"/>
              </a:rPr>
              <a:t>template</a:t>
            </a:r>
            <a:r>
              <a:rPr b="1" lang="en-US" sz="1050">
                <a:solidFill>
                  <a:schemeClr val="dk1"/>
                </a:solidFill>
                <a:highlight>
                  <a:srgbClr val="FFFFFE"/>
                </a:highlight>
                <a:latin typeface="Courier New"/>
                <a:ea typeface="Courier New"/>
                <a:cs typeface="Courier New"/>
                <a:sym typeface="Courier New"/>
              </a:rPr>
              <a:t> &lt;</a:t>
            </a:r>
            <a:r>
              <a:rPr b="1" lang="en-US" sz="1050">
                <a:solidFill>
                  <a:srgbClr val="0000FF"/>
                </a:solidFill>
                <a:highlight>
                  <a:srgbClr val="FFFFFE"/>
                </a:highlight>
                <a:latin typeface="Courier New"/>
                <a:ea typeface="Courier New"/>
                <a:cs typeface="Courier New"/>
                <a:sym typeface="Courier New"/>
              </a:rPr>
              <a:t>typename</a:t>
            </a:r>
            <a:r>
              <a:rPr b="1" lang="en-US" sz="1050">
                <a:solidFill>
                  <a:schemeClr val="dk1"/>
                </a:solidFill>
                <a:highlight>
                  <a:srgbClr val="FFFFFE"/>
                </a:highlight>
                <a:latin typeface="Courier New"/>
                <a:ea typeface="Courier New"/>
                <a:cs typeface="Courier New"/>
                <a:sym typeface="Courier New"/>
              </a:rPr>
              <a:t> B&gt;</a:t>
            </a:r>
            <a:endParaRPr b="1" sz="1050">
              <a:solidFill>
                <a:schemeClr val="dk1"/>
              </a:solidFill>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Clr>
                <a:schemeClr val="dk1"/>
              </a:buClr>
              <a:buSzPts val="1100"/>
              <a:buFont typeface="Arial"/>
              <a:buNone/>
            </a:pPr>
            <a:r>
              <a:rPr b="1" lang="en-US" sz="1050">
                <a:solidFill>
                  <a:srgbClr val="098658"/>
                </a:solidFill>
                <a:highlight>
                  <a:srgbClr val="FFFFFE"/>
                </a:highlight>
                <a:latin typeface="Courier New"/>
                <a:ea typeface="Courier New"/>
                <a:cs typeface="Courier New"/>
                <a:sym typeface="Courier New"/>
              </a:rPr>
              <a:t>08</a:t>
            </a:r>
            <a:r>
              <a:rPr b="1" lang="en-US" sz="1050">
                <a:solidFill>
                  <a:schemeClr val="dk1"/>
                </a:solidFill>
                <a:highlight>
                  <a:srgbClr val="FFFFFE"/>
                </a:highlight>
                <a:latin typeface="Courier New"/>
                <a:ea typeface="Courier New"/>
                <a:cs typeface="Courier New"/>
                <a:sym typeface="Courier New"/>
              </a:rPr>
              <a:t>:     optional&lt;B&gt; transform(function&lt;B(A)&gt; f)</a:t>
            </a:r>
            <a:endParaRPr b="1" sz="1050">
              <a:solidFill>
                <a:schemeClr val="dk1"/>
              </a:solidFill>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Clr>
                <a:schemeClr val="dk1"/>
              </a:buClr>
              <a:buSzPts val="1100"/>
              <a:buFont typeface="Arial"/>
              <a:buNone/>
            </a:pPr>
            <a:r>
              <a:rPr b="1" lang="en-US" sz="1050">
                <a:solidFill>
                  <a:srgbClr val="098658"/>
                </a:solidFill>
                <a:highlight>
                  <a:srgbClr val="FFFFFE"/>
                </a:highlight>
                <a:latin typeface="Courier New"/>
                <a:ea typeface="Courier New"/>
                <a:cs typeface="Courier New"/>
                <a:sym typeface="Courier New"/>
              </a:rPr>
              <a:t>09</a:t>
            </a:r>
            <a:r>
              <a:rPr b="1" lang="en-US" sz="1050">
                <a:solidFill>
                  <a:schemeClr val="dk1"/>
                </a:solidFill>
                <a:highlight>
                  <a:srgbClr val="FFFFFE"/>
                </a:highlight>
                <a:latin typeface="Courier New"/>
                <a:ea typeface="Courier New"/>
                <a:cs typeface="Courier New"/>
                <a:sym typeface="Courier New"/>
              </a:rPr>
              <a:t>:     {</a:t>
            </a:r>
            <a:endParaRPr b="1" sz="1050">
              <a:solidFill>
                <a:schemeClr val="dk1"/>
              </a:solidFill>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Clr>
                <a:schemeClr val="dk1"/>
              </a:buClr>
              <a:buSzPts val="1100"/>
              <a:buFont typeface="Arial"/>
              <a:buNone/>
            </a:pPr>
            <a:r>
              <a:rPr b="1" lang="en-US" sz="1050">
                <a:solidFill>
                  <a:srgbClr val="098658"/>
                </a:solidFill>
                <a:highlight>
                  <a:srgbClr val="FFFFFE"/>
                </a:highlight>
                <a:latin typeface="Courier New"/>
                <a:ea typeface="Courier New"/>
                <a:cs typeface="Courier New"/>
                <a:sym typeface="Courier New"/>
              </a:rPr>
              <a:t>10</a:t>
            </a:r>
            <a:r>
              <a:rPr b="1" lang="en-US" sz="1050">
                <a:solidFill>
                  <a:schemeClr val="dk1"/>
                </a:solidFill>
                <a:highlight>
                  <a:srgbClr val="FFFFFE"/>
                </a:highlight>
                <a:latin typeface="Courier New"/>
                <a:ea typeface="Courier New"/>
                <a:cs typeface="Courier New"/>
                <a:sym typeface="Courier New"/>
              </a:rPr>
              <a:t>:         </a:t>
            </a:r>
            <a:endParaRPr b="1" sz="1050">
              <a:solidFill>
                <a:schemeClr val="dk1"/>
              </a:solidFill>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Clr>
                <a:schemeClr val="dk1"/>
              </a:buClr>
              <a:buSzPts val="1100"/>
              <a:buFont typeface="Arial"/>
              <a:buNone/>
            </a:pPr>
            <a:r>
              <a:rPr b="1" lang="en-US" sz="1050">
                <a:solidFill>
                  <a:srgbClr val="098658"/>
                </a:solidFill>
                <a:highlight>
                  <a:srgbClr val="FFFFFE"/>
                </a:highlight>
                <a:latin typeface="Courier New"/>
                <a:ea typeface="Courier New"/>
                <a:cs typeface="Courier New"/>
                <a:sym typeface="Courier New"/>
              </a:rPr>
              <a:t>11</a:t>
            </a:r>
            <a:r>
              <a:rPr b="1" lang="en-US" sz="1050">
                <a:solidFill>
                  <a:schemeClr val="dk1"/>
                </a:solidFill>
                <a:highlight>
                  <a:srgbClr val="FFFFFE"/>
                </a:highlight>
                <a:latin typeface="Courier New"/>
                <a:ea typeface="Courier New"/>
                <a:cs typeface="Courier New"/>
                <a:sym typeface="Courier New"/>
              </a:rPr>
              <a:t>:         </a:t>
            </a:r>
            <a:endParaRPr b="1" sz="1050">
              <a:solidFill>
                <a:schemeClr val="dk1"/>
              </a:solidFill>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Clr>
                <a:schemeClr val="dk1"/>
              </a:buClr>
              <a:buSzPts val="1100"/>
              <a:buFont typeface="Arial"/>
              <a:buNone/>
            </a:pPr>
            <a:r>
              <a:rPr b="1" lang="en-US" sz="1050">
                <a:solidFill>
                  <a:srgbClr val="098658"/>
                </a:solidFill>
                <a:highlight>
                  <a:srgbClr val="FFFFFE"/>
                </a:highlight>
                <a:latin typeface="Courier New"/>
                <a:ea typeface="Courier New"/>
                <a:cs typeface="Courier New"/>
                <a:sym typeface="Courier New"/>
              </a:rPr>
              <a:t>12</a:t>
            </a:r>
            <a:r>
              <a:rPr b="1" lang="en-US" sz="1050">
                <a:solidFill>
                  <a:schemeClr val="dk1"/>
                </a:solidFill>
                <a:highlight>
                  <a:srgbClr val="FFFFFE"/>
                </a:highlight>
                <a:latin typeface="Courier New"/>
                <a:ea typeface="Courier New"/>
                <a:cs typeface="Courier New"/>
                <a:sym typeface="Courier New"/>
              </a:rPr>
              <a:t>:         </a:t>
            </a:r>
            <a:endParaRPr b="1" sz="1050">
              <a:solidFill>
                <a:schemeClr val="dk1"/>
              </a:solidFill>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Clr>
                <a:schemeClr val="dk1"/>
              </a:buClr>
              <a:buSzPts val="1100"/>
              <a:buFont typeface="Arial"/>
              <a:buNone/>
            </a:pPr>
            <a:r>
              <a:rPr b="1" lang="en-US" sz="1050">
                <a:solidFill>
                  <a:srgbClr val="098658"/>
                </a:solidFill>
                <a:highlight>
                  <a:srgbClr val="FFFFFE"/>
                </a:highlight>
                <a:latin typeface="Courier New"/>
                <a:ea typeface="Courier New"/>
                <a:cs typeface="Courier New"/>
                <a:sym typeface="Courier New"/>
              </a:rPr>
              <a:t>13</a:t>
            </a:r>
            <a:r>
              <a:rPr b="1" lang="en-US" sz="1050">
                <a:solidFill>
                  <a:schemeClr val="dk1"/>
                </a:solidFill>
                <a:highlight>
                  <a:srgbClr val="FFFFFE"/>
                </a:highlight>
                <a:latin typeface="Courier New"/>
                <a:ea typeface="Courier New"/>
                <a:cs typeface="Courier New"/>
                <a:sym typeface="Courier New"/>
              </a:rPr>
              <a:t>:         </a:t>
            </a:r>
            <a:endParaRPr b="1" sz="1050">
              <a:solidFill>
                <a:schemeClr val="dk1"/>
              </a:solidFill>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Clr>
                <a:schemeClr val="dk1"/>
              </a:buClr>
              <a:buSzPts val="1100"/>
              <a:buFont typeface="Arial"/>
              <a:buNone/>
            </a:pPr>
            <a:r>
              <a:rPr b="1" lang="en-US" sz="1050">
                <a:solidFill>
                  <a:srgbClr val="098658"/>
                </a:solidFill>
                <a:highlight>
                  <a:srgbClr val="FFFFFE"/>
                </a:highlight>
                <a:latin typeface="Courier New"/>
                <a:ea typeface="Courier New"/>
                <a:cs typeface="Courier New"/>
                <a:sym typeface="Courier New"/>
              </a:rPr>
              <a:t>14</a:t>
            </a:r>
            <a:r>
              <a:rPr b="1" lang="en-US" sz="1050">
                <a:solidFill>
                  <a:schemeClr val="dk1"/>
                </a:solidFill>
                <a:highlight>
                  <a:srgbClr val="FFFFFE"/>
                </a:highlight>
                <a:latin typeface="Courier New"/>
                <a:ea typeface="Courier New"/>
                <a:cs typeface="Courier New"/>
                <a:sym typeface="Courier New"/>
              </a:rPr>
              <a:t>:         </a:t>
            </a:r>
            <a:endParaRPr b="1" sz="1050">
              <a:solidFill>
                <a:schemeClr val="dk1"/>
              </a:solidFill>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Clr>
                <a:schemeClr val="dk1"/>
              </a:buClr>
              <a:buSzPts val="1100"/>
              <a:buFont typeface="Arial"/>
              <a:buNone/>
            </a:pPr>
            <a:r>
              <a:rPr b="1" lang="en-US" sz="1050">
                <a:solidFill>
                  <a:srgbClr val="098658"/>
                </a:solidFill>
                <a:highlight>
                  <a:srgbClr val="FFFFFE"/>
                </a:highlight>
                <a:latin typeface="Courier New"/>
                <a:ea typeface="Courier New"/>
                <a:cs typeface="Courier New"/>
                <a:sym typeface="Courier New"/>
              </a:rPr>
              <a:t>15</a:t>
            </a:r>
            <a:r>
              <a:rPr b="1" lang="en-US" sz="1050">
                <a:solidFill>
                  <a:schemeClr val="dk1"/>
                </a:solidFill>
                <a:highlight>
                  <a:srgbClr val="FFFFFE"/>
                </a:highlight>
                <a:latin typeface="Courier New"/>
                <a:ea typeface="Courier New"/>
                <a:cs typeface="Courier New"/>
                <a:sym typeface="Courier New"/>
              </a:rPr>
              <a:t>:         </a:t>
            </a:r>
            <a:endParaRPr b="1" sz="1050">
              <a:solidFill>
                <a:schemeClr val="dk1"/>
              </a:solidFill>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Clr>
                <a:schemeClr val="dk1"/>
              </a:buClr>
              <a:buSzPts val="1100"/>
              <a:buFont typeface="Arial"/>
              <a:buNone/>
            </a:pPr>
            <a:r>
              <a:rPr b="1" lang="en-US" sz="1050">
                <a:solidFill>
                  <a:srgbClr val="098658"/>
                </a:solidFill>
                <a:highlight>
                  <a:srgbClr val="FFFFFE"/>
                </a:highlight>
                <a:latin typeface="Courier New"/>
                <a:ea typeface="Courier New"/>
                <a:cs typeface="Courier New"/>
                <a:sym typeface="Courier New"/>
              </a:rPr>
              <a:t>16</a:t>
            </a:r>
            <a:r>
              <a:rPr b="1" lang="en-US" sz="1050">
                <a:solidFill>
                  <a:schemeClr val="dk1"/>
                </a:solidFill>
                <a:highlight>
                  <a:srgbClr val="FFFFFE"/>
                </a:highlight>
                <a:latin typeface="Courier New"/>
                <a:ea typeface="Courier New"/>
                <a:cs typeface="Courier New"/>
                <a:sym typeface="Courier New"/>
              </a:rPr>
              <a:t>:     }</a:t>
            </a:r>
            <a:endParaRPr b="1" sz="1050">
              <a:solidFill>
                <a:schemeClr val="dk1"/>
              </a:solidFill>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Clr>
                <a:schemeClr val="dk1"/>
              </a:buClr>
              <a:buSzPts val="1100"/>
              <a:buFont typeface="Arial"/>
              <a:buNone/>
            </a:pPr>
            <a:r>
              <a:rPr b="1" lang="en-US" sz="1050">
                <a:solidFill>
                  <a:srgbClr val="098658"/>
                </a:solidFill>
                <a:highlight>
                  <a:srgbClr val="FFFFFE"/>
                </a:highlight>
                <a:latin typeface="Courier New"/>
                <a:ea typeface="Courier New"/>
                <a:cs typeface="Courier New"/>
                <a:sym typeface="Courier New"/>
              </a:rPr>
              <a:t>17</a:t>
            </a:r>
            <a:r>
              <a:rPr b="1" lang="en-US" sz="1050">
                <a:solidFill>
                  <a:schemeClr val="dk1"/>
                </a:solidFill>
                <a:highlight>
                  <a:srgbClr val="FFFFFE"/>
                </a:highlight>
                <a:latin typeface="Courier New"/>
                <a:ea typeface="Courier New"/>
                <a:cs typeface="Courier New"/>
                <a:sym typeface="Courier New"/>
              </a:rPr>
              <a:t>: };</a:t>
            </a:r>
            <a:endParaRPr b="1" sz="1050">
              <a:solidFill>
                <a:schemeClr val="dk1"/>
              </a:solidFill>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Clr>
                <a:schemeClr val="dk1"/>
              </a:buClr>
              <a:buSzPts val="1100"/>
              <a:buFont typeface="Arial"/>
              <a:buNone/>
            </a:pPr>
            <a:r>
              <a:t/>
            </a:r>
            <a:endParaRPr b="1" sz="1050">
              <a:solidFill>
                <a:schemeClr val="dk1"/>
              </a:solidFill>
              <a:highlight>
                <a:srgbClr val="FFFFFE"/>
              </a:highlight>
              <a:latin typeface="Courier New"/>
              <a:ea typeface="Courier New"/>
              <a:cs typeface="Courier New"/>
              <a:sym typeface="Courier New"/>
            </a:endParaRPr>
          </a:p>
          <a:p>
            <a:pPr indent="0" lvl="0" marL="45720" rtl="0" algn="l">
              <a:lnSpc>
                <a:spcPct val="115000"/>
              </a:lnSpc>
              <a:spcBef>
                <a:spcPts val="0"/>
              </a:spcBef>
              <a:spcAft>
                <a:spcPts val="0"/>
              </a:spcAft>
              <a:buClr>
                <a:schemeClr val="dk1"/>
              </a:buClr>
              <a:buSzPts val="1100"/>
              <a:buFont typeface="Arial"/>
              <a:buNone/>
            </a:pPr>
            <a:r>
              <a:t/>
            </a:r>
            <a:endParaRPr b="1" sz="1050">
              <a:solidFill>
                <a:srgbClr val="098658"/>
              </a:solidFill>
              <a:highlight>
                <a:srgbClr val="FFFFFE"/>
              </a:highlight>
              <a:latin typeface="Courier New"/>
              <a:ea typeface="Courier New"/>
              <a:cs typeface="Courier New"/>
              <a:sym typeface="Courier New"/>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1" name="Shape 461"/>
        <p:cNvGrpSpPr/>
        <p:nvPr/>
      </p:nvGrpSpPr>
      <p:grpSpPr>
        <a:xfrm>
          <a:off x="0" y="0"/>
          <a:ext cx="0" cy="0"/>
          <a:chOff x="0" y="0"/>
          <a:chExt cx="0" cy="0"/>
        </a:xfrm>
      </p:grpSpPr>
      <p:sp>
        <p:nvSpPr>
          <p:cNvPr id="462" name="Google Shape;462;p55"/>
          <p:cNvSpPr txBox="1"/>
          <p:nvPr/>
        </p:nvSpPr>
        <p:spPr>
          <a:xfrm>
            <a:off x="548640" y="475488"/>
            <a:ext cx="8368200" cy="686100"/>
          </a:xfrm>
          <a:prstGeom prst="rect">
            <a:avLst/>
          </a:prstGeom>
          <a:noFill/>
          <a:ln>
            <a:noFill/>
          </a:ln>
        </p:spPr>
        <p:txBody>
          <a:bodyPr anchorCtr="0" anchor="t" bIns="0" lIns="0" spcFirstLastPara="1" rIns="0" wrap="square" tIns="0">
            <a:normAutofit/>
          </a:bodyPr>
          <a:lstStyle/>
          <a:p>
            <a:pPr indent="0" lvl="0" marL="0" rtl="0" algn="l">
              <a:spcBef>
                <a:spcPts val="0"/>
              </a:spcBef>
              <a:spcAft>
                <a:spcPts val="0"/>
              </a:spcAft>
              <a:buNone/>
            </a:pPr>
            <a:r>
              <a:rPr b="1" lang="en-US" sz="2800">
                <a:solidFill>
                  <a:srgbClr val="FFFFFF"/>
                </a:solidFill>
                <a:latin typeface="Roboto Slab"/>
                <a:ea typeface="Roboto Slab"/>
                <a:cs typeface="Roboto Slab"/>
                <a:sym typeface="Roboto Slab"/>
              </a:rPr>
              <a:t>std::optional functor</a:t>
            </a:r>
            <a:endParaRPr b="1" sz="2800">
              <a:solidFill>
                <a:srgbClr val="FFFFFF"/>
              </a:solidFill>
              <a:latin typeface="Roboto Slab"/>
              <a:ea typeface="Roboto Slab"/>
              <a:cs typeface="Roboto Slab"/>
              <a:sym typeface="Roboto Slab"/>
            </a:endParaRPr>
          </a:p>
        </p:txBody>
      </p:sp>
      <p:sp>
        <p:nvSpPr>
          <p:cNvPr id="463" name="Google Shape;463;p55"/>
          <p:cNvSpPr txBox="1"/>
          <p:nvPr>
            <p:ph idx="1" type="body"/>
          </p:nvPr>
        </p:nvSpPr>
        <p:spPr>
          <a:xfrm>
            <a:off x="1710450" y="1612200"/>
            <a:ext cx="8771100" cy="3819000"/>
          </a:xfrm>
          <a:prstGeom prst="rect">
            <a:avLst/>
          </a:prstGeom>
          <a:solidFill>
            <a:schemeClr val="lt1"/>
          </a:solidFill>
          <a:ln cap="flat" cmpd="sng" w="9525">
            <a:solidFill>
              <a:schemeClr val="lt1"/>
            </a:solidFill>
            <a:prstDash val="solid"/>
            <a:round/>
            <a:headEnd len="sm" w="sm" type="none"/>
            <a:tailEnd len="sm" w="sm" type="none"/>
          </a:ln>
        </p:spPr>
        <p:txBody>
          <a:bodyPr anchorCtr="0" anchor="t" bIns="91425" lIns="45700" spcFirstLastPara="1" rIns="91425" wrap="square" tIns="0">
            <a:noAutofit/>
          </a:bodyPr>
          <a:lstStyle/>
          <a:p>
            <a:pPr indent="0" lvl="0" marL="0" rtl="0" algn="l">
              <a:lnSpc>
                <a:spcPct val="135714"/>
              </a:lnSpc>
              <a:spcBef>
                <a:spcPts val="0"/>
              </a:spcBef>
              <a:spcAft>
                <a:spcPts val="0"/>
              </a:spcAft>
              <a:buClr>
                <a:schemeClr val="dk1"/>
              </a:buClr>
              <a:buSzPts val="1100"/>
              <a:buFont typeface="Arial"/>
              <a:buNone/>
            </a:pPr>
            <a:r>
              <a:rPr b="1" lang="en-US" sz="1050">
                <a:solidFill>
                  <a:srgbClr val="098658"/>
                </a:solidFill>
                <a:highlight>
                  <a:srgbClr val="FFFFFE"/>
                </a:highlight>
                <a:latin typeface="Courier New"/>
                <a:ea typeface="Courier New"/>
                <a:cs typeface="Courier New"/>
                <a:sym typeface="Courier New"/>
              </a:rPr>
              <a:t>01</a:t>
            </a:r>
            <a:r>
              <a:rPr b="1" lang="en-US" sz="1050">
                <a:solidFill>
                  <a:schemeClr val="dk1"/>
                </a:solidFill>
                <a:highlight>
                  <a:srgbClr val="FFFFFE"/>
                </a:highlight>
                <a:latin typeface="Courier New"/>
                <a:ea typeface="Courier New"/>
                <a:cs typeface="Courier New"/>
                <a:sym typeface="Courier New"/>
              </a:rPr>
              <a:t>: </a:t>
            </a:r>
            <a:r>
              <a:rPr b="1" lang="en-US" sz="1050">
                <a:solidFill>
                  <a:srgbClr val="008000"/>
                </a:solidFill>
                <a:highlight>
                  <a:srgbClr val="FFFFFE"/>
                </a:highlight>
                <a:latin typeface="Courier New"/>
                <a:ea typeface="Courier New"/>
                <a:cs typeface="Courier New"/>
                <a:sym typeface="Courier New"/>
              </a:rPr>
              <a:t>// somewhere in namespace std...</a:t>
            </a:r>
            <a:endParaRPr b="1" sz="1050">
              <a:solidFill>
                <a:srgbClr val="008000"/>
              </a:solidFill>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Clr>
                <a:schemeClr val="dk1"/>
              </a:buClr>
              <a:buSzPts val="1100"/>
              <a:buFont typeface="Arial"/>
              <a:buNone/>
            </a:pPr>
            <a:r>
              <a:rPr b="1" lang="en-US" sz="1050">
                <a:solidFill>
                  <a:srgbClr val="098658"/>
                </a:solidFill>
                <a:highlight>
                  <a:srgbClr val="FFFFFE"/>
                </a:highlight>
                <a:latin typeface="Courier New"/>
                <a:ea typeface="Courier New"/>
                <a:cs typeface="Courier New"/>
                <a:sym typeface="Courier New"/>
              </a:rPr>
              <a:t>02</a:t>
            </a:r>
            <a:r>
              <a:rPr b="1" lang="en-US" sz="1050">
                <a:solidFill>
                  <a:schemeClr val="dk1"/>
                </a:solidFill>
                <a:highlight>
                  <a:srgbClr val="FFFFFE"/>
                </a:highlight>
                <a:latin typeface="Courier New"/>
                <a:ea typeface="Courier New"/>
                <a:cs typeface="Courier New"/>
                <a:sym typeface="Courier New"/>
              </a:rPr>
              <a:t>:</a:t>
            </a:r>
            <a:endParaRPr b="1" sz="1050">
              <a:solidFill>
                <a:schemeClr val="dk1"/>
              </a:solidFill>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Clr>
                <a:schemeClr val="dk1"/>
              </a:buClr>
              <a:buSzPts val="1100"/>
              <a:buFont typeface="Arial"/>
              <a:buNone/>
            </a:pPr>
            <a:r>
              <a:rPr b="1" lang="en-US" sz="1050">
                <a:solidFill>
                  <a:srgbClr val="098658"/>
                </a:solidFill>
                <a:highlight>
                  <a:srgbClr val="FFFFFE"/>
                </a:highlight>
                <a:latin typeface="Courier New"/>
                <a:ea typeface="Courier New"/>
                <a:cs typeface="Courier New"/>
                <a:sym typeface="Courier New"/>
              </a:rPr>
              <a:t>03</a:t>
            </a:r>
            <a:r>
              <a:rPr b="1" lang="en-US" sz="1050">
                <a:solidFill>
                  <a:schemeClr val="dk1"/>
                </a:solidFill>
                <a:highlight>
                  <a:srgbClr val="FFFFFE"/>
                </a:highlight>
                <a:latin typeface="Courier New"/>
                <a:ea typeface="Courier New"/>
                <a:cs typeface="Courier New"/>
                <a:sym typeface="Courier New"/>
              </a:rPr>
              <a:t>: </a:t>
            </a:r>
            <a:r>
              <a:rPr b="1" lang="en-US" sz="1050">
                <a:solidFill>
                  <a:srgbClr val="0000FF"/>
                </a:solidFill>
                <a:highlight>
                  <a:srgbClr val="FFFFFE"/>
                </a:highlight>
                <a:latin typeface="Courier New"/>
                <a:ea typeface="Courier New"/>
                <a:cs typeface="Courier New"/>
                <a:sym typeface="Courier New"/>
              </a:rPr>
              <a:t>template</a:t>
            </a:r>
            <a:r>
              <a:rPr b="1" lang="en-US" sz="1050">
                <a:solidFill>
                  <a:schemeClr val="dk1"/>
                </a:solidFill>
                <a:highlight>
                  <a:srgbClr val="FFFFFE"/>
                </a:highlight>
                <a:latin typeface="Courier New"/>
                <a:ea typeface="Courier New"/>
                <a:cs typeface="Courier New"/>
                <a:sym typeface="Courier New"/>
              </a:rPr>
              <a:t> &lt;</a:t>
            </a:r>
            <a:r>
              <a:rPr b="1" lang="en-US" sz="1050">
                <a:solidFill>
                  <a:srgbClr val="0000FF"/>
                </a:solidFill>
                <a:highlight>
                  <a:srgbClr val="FFFFFE"/>
                </a:highlight>
                <a:latin typeface="Courier New"/>
                <a:ea typeface="Courier New"/>
                <a:cs typeface="Courier New"/>
                <a:sym typeface="Courier New"/>
              </a:rPr>
              <a:t>typename</a:t>
            </a:r>
            <a:r>
              <a:rPr b="1" lang="en-US" sz="1050">
                <a:solidFill>
                  <a:schemeClr val="dk1"/>
                </a:solidFill>
                <a:highlight>
                  <a:srgbClr val="FFFFFE"/>
                </a:highlight>
                <a:latin typeface="Courier New"/>
                <a:ea typeface="Courier New"/>
                <a:cs typeface="Courier New"/>
                <a:sym typeface="Courier New"/>
              </a:rPr>
              <a:t> A&gt;</a:t>
            </a:r>
            <a:endParaRPr b="1" sz="1050">
              <a:solidFill>
                <a:schemeClr val="dk1"/>
              </a:solidFill>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Clr>
                <a:schemeClr val="dk1"/>
              </a:buClr>
              <a:buSzPts val="1100"/>
              <a:buFont typeface="Arial"/>
              <a:buNone/>
            </a:pPr>
            <a:r>
              <a:rPr b="1" lang="en-US" sz="1050">
                <a:solidFill>
                  <a:srgbClr val="098658"/>
                </a:solidFill>
                <a:highlight>
                  <a:srgbClr val="FFFFFE"/>
                </a:highlight>
                <a:latin typeface="Courier New"/>
                <a:ea typeface="Courier New"/>
                <a:cs typeface="Courier New"/>
                <a:sym typeface="Courier New"/>
              </a:rPr>
              <a:t>04</a:t>
            </a:r>
            <a:r>
              <a:rPr b="1" lang="en-US" sz="1050">
                <a:solidFill>
                  <a:schemeClr val="dk1"/>
                </a:solidFill>
                <a:highlight>
                  <a:srgbClr val="FFFFFE"/>
                </a:highlight>
                <a:latin typeface="Courier New"/>
                <a:ea typeface="Courier New"/>
                <a:cs typeface="Courier New"/>
                <a:sym typeface="Courier New"/>
              </a:rPr>
              <a:t>: </a:t>
            </a:r>
            <a:r>
              <a:rPr b="1" lang="en-US" sz="1050">
                <a:solidFill>
                  <a:srgbClr val="0000FF"/>
                </a:solidFill>
                <a:highlight>
                  <a:srgbClr val="FFFFFE"/>
                </a:highlight>
                <a:latin typeface="Courier New"/>
                <a:ea typeface="Courier New"/>
                <a:cs typeface="Courier New"/>
                <a:sym typeface="Courier New"/>
              </a:rPr>
              <a:t>struct</a:t>
            </a:r>
            <a:r>
              <a:rPr b="1" lang="en-US" sz="1050">
                <a:solidFill>
                  <a:schemeClr val="dk1"/>
                </a:solidFill>
                <a:highlight>
                  <a:srgbClr val="FFFFFE"/>
                </a:highlight>
                <a:latin typeface="Courier New"/>
                <a:ea typeface="Courier New"/>
                <a:cs typeface="Courier New"/>
                <a:sym typeface="Courier New"/>
              </a:rPr>
              <a:t> optional</a:t>
            </a:r>
            <a:endParaRPr b="1" sz="1050">
              <a:solidFill>
                <a:schemeClr val="dk1"/>
              </a:solidFill>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Clr>
                <a:schemeClr val="dk1"/>
              </a:buClr>
              <a:buSzPts val="1100"/>
              <a:buFont typeface="Arial"/>
              <a:buNone/>
            </a:pPr>
            <a:r>
              <a:rPr b="1" lang="en-US" sz="1050">
                <a:solidFill>
                  <a:srgbClr val="098658"/>
                </a:solidFill>
                <a:highlight>
                  <a:srgbClr val="FFFFFE"/>
                </a:highlight>
                <a:latin typeface="Courier New"/>
                <a:ea typeface="Courier New"/>
                <a:cs typeface="Courier New"/>
                <a:sym typeface="Courier New"/>
              </a:rPr>
              <a:t>05</a:t>
            </a:r>
            <a:r>
              <a:rPr b="1" lang="en-US" sz="1050">
                <a:solidFill>
                  <a:schemeClr val="dk1"/>
                </a:solidFill>
                <a:highlight>
                  <a:srgbClr val="FFFFFE"/>
                </a:highlight>
                <a:latin typeface="Courier New"/>
                <a:ea typeface="Courier New"/>
                <a:cs typeface="Courier New"/>
                <a:sym typeface="Courier New"/>
              </a:rPr>
              <a:t>: {</a:t>
            </a:r>
            <a:endParaRPr b="1" sz="1050">
              <a:solidFill>
                <a:schemeClr val="dk1"/>
              </a:solidFill>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Clr>
                <a:schemeClr val="dk1"/>
              </a:buClr>
              <a:buSzPts val="1100"/>
              <a:buFont typeface="Arial"/>
              <a:buNone/>
            </a:pPr>
            <a:r>
              <a:rPr b="1" lang="en-US" sz="1050">
                <a:solidFill>
                  <a:srgbClr val="098658"/>
                </a:solidFill>
                <a:highlight>
                  <a:srgbClr val="FFFFFE"/>
                </a:highlight>
                <a:latin typeface="Courier New"/>
                <a:ea typeface="Courier New"/>
                <a:cs typeface="Courier New"/>
                <a:sym typeface="Courier New"/>
              </a:rPr>
              <a:t>06</a:t>
            </a:r>
            <a:r>
              <a:rPr b="1" lang="en-US" sz="1050">
                <a:solidFill>
                  <a:schemeClr val="dk1"/>
                </a:solidFill>
                <a:highlight>
                  <a:srgbClr val="FFFFFE"/>
                </a:highlight>
                <a:latin typeface="Courier New"/>
                <a:ea typeface="Courier New"/>
                <a:cs typeface="Courier New"/>
                <a:sym typeface="Courier New"/>
              </a:rPr>
              <a:t>:     </a:t>
            </a:r>
            <a:r>
              <a:rPr b="1" lang="en-US" sz="1050">
                <a:solidFill>
                  <a:srgbClr val="008000"/>
                </a:solidFill>
                <a:highlight>
                  <a:srgbClr val="FFFFFE"/>
                </a:highlight>
                <a:latin typeface="Courier New"/>
                <a:ea typeface="Courier New"/>
                <a:cs typeface="Courier New"/>
                <a:sym typeface="Courier New"/>
              </a:rPr>
              <a:t>// ...</a:t>
            </a:r>
            <a:endParaRPr b="1" sz="1050">
              <a:solidFill>
                <a:srgbClr val="008000"/>
              </a:solidFill>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Clr>
                <a:schemeClr val="dk1"/>
              </a:buClr>
              <a:buSzPts val="1100"/>
              <a:buFont typeface="Arial"/>
              <a:buNone/>
            </a:pPr>
            <a:r>
              <a:rPr b="1" lang="en-US" sz="1050">
                <a:solidFill>
                  <a:srgbClr val="098658"/>
                </a:solidFill>
                <a:highlight>
                  <a:srgbClr val="FFFFFE"/>
                </a:highlight>
                <a:latin typeface="Courier New"/>
                <a:ea typeface="Courier New"/>
                <a:cs typeface="Courier New"/>
                <a:sym typeface="Courier New"/>
              </a:rPr>
              <a:t>07</a:t>
            </a:r>
            <a:r>
              <a:rPr b="1" lang="en-US" sz="1050">
                <a:solidFill>
                  <a:schemeClr val="dk1"/>
                </a:solidFill>
                <a:highlight>
                  <a:srgbClr val="FFFFFE"/>
                </a:highlight>
                <a:latin typeface="Courier New"/>
                <a:ea typeface="Courier New"/>
                <a:cs typeface="Courier New"/>
                <a:sym typeface="Courier New"/>
              </a:rPr>
              <a:t>:     </a:t>
            </a:r>
            <a:r>
              <a:rPr b="1" lang="en-US" sz="1050">
                <a:solidFill>
                  <a:srgbClr val="0000FF"/>
                </a:solidFill>
                <a:highlight>
                  <a:srgbClr val="FFFFFE"/>
                </a:highlight>
                <a:latin typeface="Courier New"/>
                <a:ea typeface="Courier New"/>
                <a:cs typeface="Courier New"/>
                <a:sym typeface="Courier New"/>
              </a:rPr>
              <a:t>template</a:t>
            </a:r>
            <a:r>
              <a:rPr b="1" lang="en-US" sz="1050">
                <a:solidFill>
                  <a:schemeClr val="dk1"/>
                </a:solidFill>
                <a:highlight>
                  <a:srgbClr val="FFFFFE"/>
                </a:highlight>
                <a:latin typeface="Courier New"/>
                <a:ea typeface="Courier New"/>
                <a:cs typeface="Courier New"/>
                <a:sym typeface="Courier New"/>
              </a:rPr>
              <a:t> &lt;</a:t>
            </a:r>
            <a:r>
              <a:rPr b="1" lang="en-US" sz="1050">
                <a:solidFill>
                  <a:srgbClr val="0000FF"/>
                </a:solidFill>
                <a:highlight>
                  <a:srgbClr val="FFFFFE"/>
                </a:highlight>
                <a:latin typeface="Courier New"/>
                <a:ea typeface="Courier New"/>
                <a:cs typeface="Courier New"/>
                <a:sym typeface="Courier New"/>
              </a:rPr>
              <a:t>typename</a:t>
            </a:r>
            <a:r>
              <a:rPr b="1" lang="en-US" sz="1050">
                <a:solidFill>
                  <a:schemeClr val="dk1"/>
                </a:solidFill>
                <a:highlight>
                  <a:srgbClr val="FFFFFE"/>
                </a:highlight>
                <a:latin typeface="Courier New"/>
                <a:ea typeface="Courier New"/>
                <a:cs typeface="Courier New"/>
                <a:sym typeface="Courier New"/>
              </a:rPr>
              <a:t> B&gt;</a:t>
            </a:r>
            <a:endParaRPr b="1" sz="1050">
              <a:solidFill>
                <a:schemeClr val="dk1"/>
              </a:solidFill>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Clr>
                <a:schemeClr val="dk1"/>
              </a:buClr>
              <a:buSzPts val="1100"/>
              <a:buFont typeface="Arial"/>
              <a:buNone/>
            </a:pPr>
            <a:r>
              <a:rPr b="1" lang="en-US" sz="1050">
                <a:solidFill>
                  <a:srgbClr val="098658"/>
                </a:solidFill>
                <a:highlight>
                  <a:srgbClr val="FFFFFE"/>
                </a:highlight>
                <a:latin typeface="Courier New"/>
                <a:ea typeface="Courier New"/>
                <a:cs typeface="Courier New"/>
                <a:sym typeface="Courier New"/>
              </a:rPr>
              <a:t>08</a:t>
            </a:r>
            <a:r>
              <a:rPr b="1" lang="en-US" sz="1050">
                <a:solidFill>
                  <a:schemeClr val="dk1"/>
                </a:solidFill>
                <a:highlight>
                  <a:srgbClr val="FFFFFE"/>
                </a:highlight>
                <a:latin typeface="Courier New"/>
                <a:ea typeface="Courier New"/>
                <a:cs typeface="Courier New"/>
                <a:sym typeface="Courier New"/>
              </a:rPr>
              <a:t>:     optional&lt;B&gt; transform(function&lt;B(A)&gt; f)</a:t>
            </a:r>
            <a:endParaRPr b="1" sz="1050">
              <a:solidFill>
                <a:schemeClr val="dk1"/>
              </a:solidFill>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Clr>
                <a:schemeClr val="dk1"/>
              </a:buClr>
              <a:buSzPts val="1100"/>
              <a:buFont typeface="Arial"/>
              <a:buNone/>
            </a:pPr>
            <a:r>
              <a:rPr b="1" lang="en-US" sz="1050">
                <a:solidFill>
                  <a:srgbClr val="098658"/>
                </a:solidFill>
                <a:highlight>
                  <a:srgbClr val="FFFFFE"/>
                </a:highlight>
                <a:latin typeface="Courier New"/>
                <a:ea typeface="Courier New"/>
                <a:cs typeface="Courier New"/>
                <a:sym typeface="Courier New"/>
              </a:rPr>
              <a:t>09</a:t>
            </a:r>
            <a:r>
              <a:rPr b="1" lang="en-US" sz="1050">
                <a:solidFill>
                  <a:schemeClr val="dk1"/>
                </a:solidFill>
                <a:highlight>
                  <a:srgbClr val="FFFFFE"/>
                </a:highlight>
                <a:latin typeface="Courier New"/>
                <a:ea typeface="Courier New"/>
                <a:cs typeface="Courier New"/>
                <a:sym typeface="Courier New"/>
              </a:rPr>
              <a:t>:     {</a:t>
            </a:r>
            <a:endParaRPr b="1" sz="1050">
              <a:solidFill>
                <a:schemeClr val="dk1"/>
              </a:solidFill>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Clr>
                <a:schemeClr val="dk1"/>
              </a:buClr>
              <a:buSzPts val="1100"/>
              <a:buFont typeface="Arial"/>
              <a:buNone/>
            </a:pPr>
            <a:r>
              <a:rPr b="1" lang="en-US" sz="1050">
                <a:solidFill>
                  <a:srgbClr val="098658"/>
                </a:solidFill>
                <a:highlight>
                  <a:srgbClr val="FFFFFE"/>
                </a:highlight>
                <a:latin typeface="Courier New"/>
                <a:ea typeface="Courier New"/>
                <a:cs typeface="Courier New"/>
                <a:sym typeface="Courier New"/>
              </a:rPr>
              <a:t>10</a:t>
            </a:r>
            <a:r>
              <a:rPr b="1" lang="en-US" sz="1050">
                <a:solidFill>
                  <a:schemeClr val="dk1"/>
                </a:solidFill>
                <a:highlight>
                  <a:srgbClr val="FFFFFE"/>
                </a:highlight>
                <a:latin typeface="Courier New"/>
                <a:ea typeface="Courier New"/>
                <a:cs typeface="Courier New"/>
                <a:sym typeface="Courier New"/>
              </a:rPr>
              <a:t>:         optional&lt;B&gt; out;</a:t>
            </a:r>
            <a:endParaRPr b="1" sz="1050">
              <a:solidFill>
                <a:schemeClr val="dk1"/>
              </a:solidFill>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Clr>
                <a:schemeClr val="dk1"/>
              </a:buClr>
              <a:buSzPts val="1100"/>
              <a:buFont typeface="Arial"/>
              <a:buNone/>
            </a:pPr>
            <a:r>
              <a:rPr b="1" lang="en-US" sz="1050">
                <a:solidFill>
                  <a:srgbClr val="098658"/>
                </a:solidFill>
                <a:highlight>
                  <a:srgbClr val="FFFFFE"/>
                </a:highlight>
                <a:latin typeface="Courier New"/>
                <a:ea typeface="Courier New"/>
                <a:cs typeface="Courier New"/>
                <a:sym typeface="Courier New"/>
              </a:rPr>
              <a:t>11</a:t>
            </a:r>
            <a:r>
              <a:rPr b="1" lang="en-US" sz="1050">
                <a:solidFill>
                  <a:schemeClr val="dk1"/>
                </a:solidFill>
                <a:highlight>
                  <a:srgbClr val="FFFFFE"/>
                </a:highlight>
                <a:latin typeface="Courier New"/>
                <a:ea typeface="Courier New"/>
                <a:cs typeface="Courier New"/>
                <a:sym typeface="Courier New"/>
              </a:rPr>
              <a:t>:         </a:t>
            </a:r>
            <a:endParaRPr b="1" sz="1050">
              <a:solidFill>
                <a:schemeClr val="dk1"/>
              </a:solidFill>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Clr>
                <a:schemeClr val="dk1"/>
              </a:buClr>
              <a:buSzPts val="1100"/>
              <a:buFont typeface="Arial"/>
              <a:buNone/>
            </a:pPr>
            <a:r>
              <a:rPr b="1" lang="en-US" sz="1050">
                <a:solidFill>
                  <a:srgbClr val="098658"/>
                </a:solidFill>
                <a:highlight>
                  <a:srgbClr val="FFFFFE"/>
                </a:highlight>
                <a:latin typeface="Courier New"/>
                <a:ea typeface="Courier New"/>
                <a:cs typeface="Courier New"/>
                <a:sym typeface="Courier New"/>
              </a:rPr>
              <a:t>12</a:t>
            </a:r>
            <a:r>
              <a:rPr b="1" lang="en-US" sz="1050">
                <a:solidFill>
                  <a:schemeClr val="dk1"/>
                </a:solidFill>
                <a:highlight>
                  <a:srgbClr val="FFFFFE"/>
                </a:highlight>
                <a:latin typeface="Courier New"/>
                <a:ea typeface="Courier New"/>
                <a:cs typeface="Courier New"/>
                <a:sym typeface="Courier New"/>
              </a:rPr>
              <a:t>:         </a:t>
            </a:r>
            <a:endParaRPr b="1" sz="1050">
              <a:solidFill>
                <a:schemeClr val="dk1"/>
              </a:solidFill>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Clr>
                <a:schemeClr val="dk1"/>
              </a:buClr>
              <a:buSzPts val="1100"/>
              <a:buFont typeface="Arial"/>
              <a:buNone/>
            </a:pPr>
            <a:r>
              <a:rPr b="1" lang="en-US" sz="1050">
                <a:solidFill>
                  <a:srgbClr val="098658"/>
                </a:solidFill>
                <a:highlight>
                  <a:srgbClr val="FFFFFE"/>
                </a:highlight>
                <a:latin typeface="Courier New"/>
                <a:ea typeface="Courier New"/>
                <a:cs typeface="Courier New"/>
                <a:sym typeface="Courier New"/>
              </a:rPr>
              <a:t>13</a:t>
            </a:r>
            <a:r>
              <a:rPr b="1" lang="en-US" sz="1050">
                <a:solidFill>
                  <a:schemeClr val="dk1"/>
                </a:solidFill>
                <a:highlight>
                  <a:srgbClr val="FFFFFE"/>
                </a:highlight>
                <a:latin typeface="Courier New"/>
                <a:ea typeface="Courier New"/>
                <a:cs typeface="Courier New"/>
                <a:sym typeface="Courier New"/>
              </a:rPr>
              <a:t>:         </a:t>
            </a:r>
            <a:endParaRPr b="1" sz="1050">
              <a:solidFill>
                <a:schemeClr val="dk1"/>
              </a:solidFill>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Clr>
                <a:schemeClr val="dk1"/>
              </a:buClr>
              <a:buSzPts val="1100"/>
              <a:buFont typeface="Arial"/>
              <a:buNone/>
            </a:pPr>
            <a:r>
              <a:rPr b="1" lang="en-US" sz="1050">
                <a:solidFill>
                  <a:srgbClr val="098658"/>
                </a:solidFill>
                <a:highlight>
                  <a:srgbClr val="FFFFFE"/>
                </a:highlight>
                <a:latin typeface="Courier New"/>
                <a:ea typeface="Courier New"/>
                <a:cs typeface="Courier New"/>
                <a:sym typeface="Courier New"/>
              </a:rPr>
              <a:t>14</a:t>
            </a:r>
            <a:r>
              <a:rPr b="1" lang="en-US" sz="1050">
                <a:solidFill>
                  <a:schemeClr val="dk1"/>
                </a:solidFill>
                <a:highlight>
                  <a:srgbClr val="FFFFFE"/>
                </a:highlight>
                <a:latin typeface="Courier New"/>
                <a:ea typeface="Courier New"/>
                <a:cs typeface="Courier New"/>
                <a:sym typeface="Courier New"/>
              </a:rPr>
              <a:t>:         </a:t>
            </a:r>
            <a:endParaRPr b="1" sz="1050">
              <a:solidFill>
                <a:schemeClr val="dk1"/>
              </a:solidFill>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Clr>
                <a:schemeClr val="dk1"/>
              </a:buClr>
              <a:buSzPts val="1100"/>
              <a:buFont typeface="Arial"/>
              <a:buNone/>
            </a:pPr>
            <a:r>
              <a:rPr b="1" lang="en-US" sz="1050">
                <a:solidFill>
                  <a:srgbClr val="098658"/>
                </a:solidFill>
                <a:highlight>
                  <a:srgbClr val="FFFFFE"/>
                </a:highlight>
                <a:latin typeface="Courier New"/>
                <a:ea typeface="Courier New"/>
                <a:cs typeface="Courier New"/>
                <a:sym typeface="Courier New"/>
              </a:rPr>
              <a:t>15</a:t>
            </a:r>
            <a:r>
              <a:rPr b="1" lang="en-US" sz="1050">
                <a:solidFill>
                  <a:schemeClr val="dk1"/>
                </a:solidFill>
                <a:highlight>
                  <a:srgbClr val="FFFFFE"/>
                </a:highlight>
                <a:latin typeface="Courier New"/>
                <a:ea typeface="Courier New"/>
                <a:cs typeface="Courier New"/>
                <a:sym typeface="Courier New"/>
              </a:rPr>
              <a:t>:         </a:t>
            </a:r>
            <a:r>
              <a:rPr b="1" lang="en-US" sz="1050">
                <a:solidFill>
                  <a:srgbClr val="0000FF"/>
                </a:solidFill>
                <a:highlight>
                  <a:srgbClr val="FFFFFE"/>
                </a:highlight>
                <a:latin typeface="Courier New"/>
                <a:ea typeface="Courier New"/>
                <a:cs typeface="Courier New"/>
                <a:sym typeface="Courier New"/>
              </a:rPr>
              <a:t>return</a:t>
            </a:r>
            <a:r>
              <a:rPr b="1" lang="en-US" sz="1050">
                <a:solidFill>
                  <a:schemeClr val="dk1"/>
                </a:solidFill>
                <a:highlight>
                  <a:srgbClr val="FFFFFE"/>
                </a:highlight>
                <a:latin typeface="Courier New"/>
                <a:ea typeface="Courier New"/>
                <a:cs typeface="Courier New"/>
                <a:sym typeface="Courier New"/>
              </a:rPr>
              <a:t> out;</a:t>
            </a:r>
            <a:endParaRPr b="1" sz="1050">
              <a:solidFill>
                <a:schemeClr val="dk1"/>
              </a:solidFill>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Clr>
                <a:schemeClr val="dk1"/>
              </a:buClr>
              <a:buSzPts val="1100"/>
              <a:buFont typeface="Arial"/>
              <a:buNone/>
            </a:pPr>
            <a:r>
              <a:rPr b="1" lang="en-US" sz="1050">
                <a:solidFill>
                  <a:srgbClr val="098658"/>
                </a:solidFill>
                <a:highlight>
                  <a:srgbClr val="FFFFFE"/>
                </a:highlight>
                <a:latin typeface="Courier New"/>
                <a:ea typeface="Courier New"/>
                <a:cs typeface="Courier New"/>
                <a:sym typeface="Courier New"/>
              </a:rPr>
              <a:t>16</a:t>
            </a:r>
            <a:r>
              <a:rPr b="1" lang="en-US" sz="1050">
                <a:solidFill>
                  <a:schemeClr val="dk1"/>
                </a:solidFill>
                <a:highlight>
                  <a:srgbClr val="FFFFFE"/>
                </a:highlight>
                <a:latin typeface="Courier New"/>
                <a:ea typeface="Courier New"/>
                <a:cs typeface="Courier New"/>
                <a:sym typeface="Courier New"/>
              </a:rPr>
              <a:t>:     }</a:t>
            </a:r>
            <a:endParaRPr b="1" sz="1050">
              <a:solidFill>
                <a:schemeClr val="dk1"/>
              </a:solidFill>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Clr>
                <a:schemeClr val="dk1"/>
              </a:buClr>
              <a:buSzPts val="1100"/>
              <a:buFont typeface="Arial"/>
              <a:buNone/>
            </a:pPr>
            <a:r>
              <a:rPr b="1" lang="en-US" sz="1050">
                <a:solidFill>
                  <a:srgbClr val="098658"/>
                </a:solidFill>
                <a:highlight>
                  <a:srgbClr val="FFFFFE"/>
                </a:highlight>
                <a:latin typeface="Courier New"/>
                <a:ea typeface="Courier New"/>
                <a:cs typeface="Courier New"/>
                <a:sym typeface="Courier New"/>
              </a:rPr>
              <a:t>17</a:t>
            </a:r>
            <a:r>
              <a:rPr b="1" lang="en-US" sz="1050">
                <a:solidFill>
                  <a:schemeClr val="dk1"/>
                </a:solidFill>
                <a:highlight>
                  <a:srgbClr val="FFFFFE"/>
                </a:highlight>
                <a:latin typeface="Courier New"/>
                <a:ea typeface="Courier New"/>
                <a:cs typeface="Courier New"/>
                <a:sym typeface="Courier New"/>
              </a:rPr>
              <a:t>: };</a:t>
            </a:r>
            <a:endParaRPr b="1" sz="1050">
              <a:solidFill>
                <a:schemeClr val="dk1"/>
              </a:solidFill>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Clr>
                <a:schemeClr val="dk1"/>
              </a:buClr>
              <a:buSzPts val="1100"/>
              <a:buFont typeface="Arial"/>
              <a:buNone/>
            </a:pPr>
            <a:r>
              <a:t/>
            </a:r>
            <a:endParaRPr b="1" sz="1050">
              <a:solidFill>
                <a:schemeClr val="dk1"/>
              </a:solidFill>
              <a:highlight>
                <a:srgbClr val="FFFFFE"/>
              </a:highlight>
              <a:latin typeface="Courier New"/>
              <a:ea typeface="Courier New"/>
              <a:cs typeface="Courier New"/>
              <a:sym typeface="Courier New"/>
            </a:endParaRPr>
          </a:p>
          <a:p>
            <a:pPr indent="0" lvl="0" marL="45720" rtl="0" algn="l">
              <a:lnSpc>
                <a:spcPct val="115000"/>
              </a:lnSpc>
              <a:spcBef>
                <a:spcPts val="0"/>
              </a:spcBef>
              <a:spcAft>
                <a:spcPts val="0"/>
              </a:spcAft>
              <a:buClr>
                <a:schemeClr val="dk1"/>
              </a:buClr>
              <a:buSzPts val="1100"/>
              <a:buFont typeface="Arial"/>
              <a:buNone/>
            </a:pPr>
            <a:r>
              <a:t/>
            </a:r>
            <a:endParaRPr b="1" sz="1050">
              <a:solidFill>
                <a:srgbClr val="098658"/>
              </a:solidFill>
              <a:highlight>
                <a:srgbClr val="FFFFFE"/>
              </a:highlight>
              <a:latin typeface="Courier New"/>
              <a:ea typeface="Courier New"/>
              <a:cs typeface="Courier New"/>
              <a:sym typeface="Courier New"/>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8" name="Shape 468"/>
        <p:cNvGrpSpPr/>
        <p:nvPr/>
      </p:nvGrpSpPr>
      <p:grpSpPr>
        <a:xfrm>
          <a:off x="0" y="0"/>
          <a:ext cx="0" cy="0"/>
          <a:chOff x="0" y="0"/>
          <a:chExt cx="0" cy="0"/>
        </a:xfrm>
      </p:grpSpPr>
      <p:sp>
        <p:nvSpPr>
          <p:cNvPr id="469" name="Google Shape;469;p56"/>
          <p:cNvSpPr txBox="1"/>
          <p:nvPr/>
        </p:nvSpPr>
        <p:spPr>
          <a:xfrm>
            <a:off x="548640" y="475488"/>
            <a:ext cx="8368200" cy="686100"/>
          </a:xfrm>
          <a:prstGeom prst="rect">
            <a:avLst/>
          </a:prstGeom>
          <a:noFill/>
          <a:ln>
            <a:noFill/>
          </a:ln>
        </p:spPr>
        <p:txBody>
          <a:bodyPr anchorCtr="0" anchor="t" bIns="0" lIns="0" spcFirstLastPara="1" rIns="0" wrap="square" tIns="0">
            <a:normAutofit/>
          </a:bodyPr>
          <a:lstStyle/>
          <a:p>
            <a:pPr indent="0" lvl="0" marL="0" rtl="0" algn="l">
              <a:spcBef>
                <a:spcPts val="0"/>
              </a:spcBef>
              <a:spcAft>
                <a:spcPts val="0"/>
              </a:spcAft>
              <a:buNone/>
            </a:pPr>
            <a:r>
              <a:rPr b="1" lang="en-US" sz="2800">
                <a:solidFill>
                  <a:srgbClr val="FFFFFF"/>
                </a:solidFill>
                <a:latin typeface="Roboto Slab"/>
                <a:ea typeface="Roboto Slab"/>
                <a:cs typeface="Roboto Slab"/>
                <a:sym typeface="Roboto Slab"/>
              </a:rPr>
              <a:t>std::optional functor</a:t>
            </a:r>
            <a:endParaRPr b="1" sz="2800">
              <a:solidFill>
                <a:srgbClr val="FFFFFF"/>
              </a:solidFill>
              <a:latin typeface="Roboto Slab"/>
              <a:ea typeface="Roboto Slab"/>
              <a:cs typeface="Roboto Slab"/>
              <a:sym typeface="Roboto Slab"/>
            </a:endParaRPr>
          </a:p>
        </p:txBody>
      </p:sp>
      <p:sp>
        <p:nvSpPr>
          <p:cNvPr id="470" name="Google Shape;470;p56"/>
          <p:cNvSpPr txBox="1"/>
          <p:nvPr>
            <p:ph idx="1" type="body"/>
          </p:nvPr>
        </p:nvSpPr>
        <p:spPr>
          <a:xfrm>
            <a:off x="1710450" y="1612200"/>
            <a:ext cx="8771100" cy="3819000"/>
          </a:xfrm>
          <a:prstGeom prst="rect">
            <a:avLst/>
          </a:prstGeom>
          <a:solidFill>
            <a:schemeClr val="lt1"/>
          </a:solidFill>
          <a:ln cap="flat" cmpd="sng" w="9525">
            <a:solidFill>
              <a:schemeClr val="lt1"/>
            </a:solidFill>
            <a:prstDash val="solid"/>
            <a:round/>
            <a:headEnd len="sm" w="sm" type="none"/>
            <a:tailEnd len="sm" w="sm" type="none"/>
          </a:ln>
        </p:spPr>
        <p:txBody>
          <a:bodyPr anchorCtr="0" anchor="t" bIns="91425" lIns="45700" spcFirstLastPara="1" rIns="91425" wrap="square" tIns="0">
            <a:noAutofit/>
          </a:bodyPr>
          <a:lstStyle/>
          <a:p>
            <a:pPr indent="0" lvl="0" marL="0" rtl="0" algn="l">
              <a:lnSpc>
                <a:spcPct val="135714"/>
              </a:lnSpc>
              <a:spcBef>
                <a:spcPts val="0"/>
              </a:spcBef>
              <a:spcAft>
                <a:spcPts val="0"/>
              </a:spcAft>
              <a:buClr>
                <a:schemeClr val="dk1"/>
              </a:buClr>
              <a:buSzPts val="1100"/>
              <a:buFont typeface="Arial"/>
              <a:buNone/>
            </a:pPr>
            <a:r>
              <a:rPr b="1" lang="en-US" sz="1050">
                <a:solidFill>
                  <a:srgbClr val="098658"/>
                </a:solidFill>
                <a:highlight>
                  <a:srgbClr val="FFFFFE"/>
                </a:highlight>
                <a:latin typeface="Courier New"/>
                <a:ea typeface="Courier New"/>
                <a:cs typeface="Courier New"/>
                <a:sym typeface="Courier New"/>
              </a:rPr>
              <a:t>01</a:t>
            </a:r>
            <a:r>
              <a:rPr b="1" lang="en-US" sz="1050">
                <a:solidFill>
                  <a:schemeClr val="dk1"/>
                </a:solidFill>
                <a:highlight>
                  <a:srgbClr val="FFFFFE"/>
                </a:highlight>
                <a:latin typeface="Courier New"/>
                <a:ea typeface="Courier New"/>
                <a:cs typeface="Courier New"/>
                <a:sym typeface="Courier New"/>
              </a:rPr>
              <a:t>: </a:t>
            </a:r>
            <a:r>
              <a:rPr b="1" lang="en-US" sz="1050">
                <a:solidFill>
                  <a:srgbClr val="008000"/>
                </a:solidFill>
                <a:highlight>
                  <a:srgbClr val="FFFFFE"/>
                </a:highlight>
                <a:latin typeface="Courier New"/>
                <a:ea typeface="Courier New"/>
                <a:cs typeface="Courier New"/>
                <a:sym typeface="Courier New"/>
              </a:rPr>
              <a:t>// somewhere in namespace std...</a:t>
            </a:r>
            <a:endParaRPr b="1" sz="1050">
              <a:solidFill>
                <a:srgbClr val="008000"/>
              </a:solidFill>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Clr>
                <a:schemeClr val="dk1"/>
              </a:buClr>
              <a:buSzPts val="1100"/>
              <a:buFont typeface="Arial"/>
              <a:buNone/>
            </a:pPr>
            <a:r>
              <a:rPr b="1" lang="en-US" sz="1050">
                <a:solidFill>
                  <a:srgbClr val="098658"/>
                </a:solidFill>
                <a:highlight>
                  <a:srgbClr val="FFFFFE"/>
                </a:highlight>
                <a:latin typeface="Courier New"/>
                <a:ea typeface="Courier New"/>
                <a:cs typeface="Courier New"/>
                <a:sym typeface="Courier New"/>
              </a:rPr>
              <a:t>02</a:t>
            </a:r>
            <a:r>
              <a:rPr b="1" lang="en-US" sz="1050">
                <a:solidFill>
                  <a:schemeClr val="dk1"/>
                </a:solidFill>
                <a:highlight>
                  <a:srgbClr val="FFFFFE"/>
                </a:highlight>
                <a:latin typeface="Courier New"/>
                <a:ea typeface="Courier New"/>
                <a:cs typeface="Courier New"/>
                <a:sym typeface="Courier New"/>
              </a:rPr>
              <a:t>:</a:t>
            </a:r>
            <a:endParaRPr b="1" sz="1050">
              <a:solidFill>
                <a:schemeClr val="dk1"/>
              </a:solidFill>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Clr>
                <a:schemeClr val="dk1"/>
              </a:buClr>
              <a:buSzPts val="1100"/>
              <a:buFont typeface="Arial"/>
              <a:buNone/>
            </a:pPr>
            <a:r>
              <a:rPr b="1" lang="en-US" sz="1050">
                <a:solidFill>
                  <a:srgbClr val="098658"/>
                </a:solidFill>
                <a:highlight>
                  <a:srgbClr val="FFFFFE"/>
                </a:highlight>
                <a:latin typeface="Courier New"/>
                <a:ea typeface="Courier New"/>
                <a:cs typeface="Courier New"/>
                <a:sym typeface="Courier New"/>
              </a:rPr>
              <a:t>03</a:t>
            </a:r>
            <a:r>
              <a:rPr b="1" lang="en-US" sz="1050">
                <a:solidFill>
                  <a:schemeClr val="dk1"/>
                </a:solidFill>
                <a:highlight>
                  <a:srgbClr val="FFFFFE"/>
                </a:highlight>
                <a:latin typeface="Courier New"/>
                <a:ea typeface="Courier New"/>
                <a:cs typeface="Courier New"/>
                <a:sym typeface="Courier New"/>
              </a:rPr>
              <a:t>: </a:t>
            </a:r>
            <a:r>
              <a:rPr b="1" lang="en-US" sz="1050">
                <a:solidFill>
                  <a:srgbClr val="0000FF"/>
                </a:solidFill>
                <a:highlight>
                  <a:srgbClr val="FFFFFE"/>
                </a:highlight>
                <a:latin typeface="Courier New"/>
                <a:ea typeface="Courier New"/>
                <a:cs typeface="Courier New"/>
                <a:sym typeface="Courier New"/>
              </a:rPr>
              <a:t>template</a:t>
            </a:r>
            <a:r>
              <a:rPr b="1" lang="en-US" sz="1050">
                <a:solidFill>
                  <a:schemeClr val="dk1"/>
                </a:solidFill>
                <a:highlight>
                  <a:srgbClr val="FFFFFE"/>
                </a:highlight>
                <a:latin typeface="Courier New"/>
                <a:ea typeface="Courier New"/>
                <a:cs typeface="Courier New"/>
                <a:sym typeface="Courier New"/>
              </a:rPr>
              <a:t> &lt;</a:t>
            </a:r>
            <a:r>
              <a:rPr b="1" lang="en-US" sz="1050">
                <a:solidFill>
                  <a:srgbClr val="0000FF"/>
                </a:solidFill>
                <a:highlight>
                  <a:srgbClr val="FFFFFE"/>
                </a:highlight>
                <a:latin typeface="Courier New"/>
                <a:ea typeface="Courier New"/>
                <a:cs typeface="Courier New"/>
                <a:sym typeface="Courier New"/>
              </a:rPr>
              <a:t>typename</a:t>
            </a:r>
            <a:r>
              <a:rPr b="1" lang="en-US" sz="1050">
                <a:solidFill>
                  <a:schemeClr val="dk1"/>
                </a:solidFill>
                <a:highlight>
                  <a:srgbClr val="FFFFFE"/>
                </a:highlight>
                <a:latin typeface="Courier New"/>
                <a:ea typeface="Courier New"/>
                <a:cs typeface="Courier New"/>
                <a:sym typeface="Courier New"/>
              </a:rPr>
              <a:t> A&gt;</a:t>
            </a:r>
            <a:endParaRPr b="1" sz="1050">
              <a:solidFill>
                <a:schemeClr val="dk1"/>
              </a:solidFill>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Clr>
                <a:schemeClr val="dk1"/>
              </a:buClr>
              <a:buSzPts val="1100"/>
              <a:buFont typeface="Arial"/>
              <a:buNone/>
            </a:pPr>
            <a:r>
              <a:rPr b="1" lang="en-US" sz="1050">
                <a:solidFill>
                  <a:srgbClr val="098658"/>
                </a:solidFill>
                <a:highlight>
                  <a:srgbClr val="FFFFFE"/>
                </a:highlight>
                <a:latin typeface="Courier New"/>
                <a:ea typeface="Courier New"/>
                <a:cs typeface="Courier New"/>
                <a:sym typeface="Courier New"/>
              </a:rPr>
              <a:t>04</a:t>
            </a:r>
            <a:r>
              <a:rPr b="1" lang="en-US" sz="1050">
                <a:solidFill>
                  <a:schemeClr val="dk1"/>
                </a:solidFill>
                <a:highlight>
                  <a:srgbClr val="FFFFFE"/>
                </a:highlight>
                <a:latin typeface="Courier New"/>
                <a:ea typeface="Courier New"/>
                <a:cs typeface="Courier New"/>
                <a:sym typeface="Courier New"/>
              </a:rPr>
              <a:t>: </a:t>
            </a:r>
            <a:r>
              <a:rPr b="1" lang="en-US" sz="1050">
                <a:solidFill>
                  <a:srgbClr val="0000FF"/>
                </a:solidFill>
                <a:highlight>
                  <a:srgbClr val="FFFFFE"/>
                </a:highlight>
                <a:latin typeface="Courier New"/>
                <a:ea typeface="Courier New"/>
                <a:cs typeface="Courier New"/>
                <a:sym typeface="Courier New"/>
              </a:rPr>
              <a:t>struct</a:t>
            </a:r>
            <a:r>
              <a:rPr b="1" lang="en-US" sz="1050">
                <a:solidFill>
                  <a:schemeClr val="dk1"/>
                </a:solidFill>
                <a:highlight>
                  <a:srgbClr val="FFFFFE"/>
                </a:highlight>
                <a:latin typeface="Courier New"/>
                <a:ea typeface="Courier New"/>
                <a:cs typeface="Courier New"/>
                <a:sym typeface="Courier New"/>
              </a:rPr>
              <a:t> optional</a:t>
            </a:r>
            <a:endParaRPr b="1" sz="1050">
              <a:solidFill>
                <a:schemeClr val="dk1"/>
              </a:solidFill>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Clr>
                <a:schemeClr val="dk1"/>
              </a:buClr>
              <a:buSzPts val="1100"/>
              <a:buFont typeface="Arial"/>
              <a:buNone/>
            </a:pPr>
            <a:r>
              <a:rPr b="1" lang="en-US" sz="1050">
                <a:solidFill>
                  <a:srgbClr val="098658"/>
                </a:solidFill>
                <a:highlight>
                  <a:srgbClr val="FFFFFE"/>
                </a:highlight>
                <a:latin typeface="Courier New"/>
                <a:ea typeface="Courier New"/>
                <a:cs typeface="Courier New"/>
                <a:sym typeface="Courier New"/>
              </a:rPr>
              <a:t>05</a:t>
            </a:r>
            <a:r>
              <a:rPr b="1" lang="en-US" sz="1050">
                <a:solidFill>
                  <a:schemeClr val="dk1"/>
                </a:solidFill>
                <a:highlight>
                  <a:srgbClr val="FFFFFE"/>
                </a:highlight>
                <a:latin typeface="Courier New"/>
                <a:ea typeface="Courier New"/>
                <a:cs typeface="Courier New"/>
                <a:sym typeface="Courier New"/>
              </a:rPr>
              <a:t>: {</a:t>
            </a:r>
            <a:endParaRPr b="1" sz="1050">
              <a:solidFill>
                <a:schemeClr val="dk1"/>
              </a:solidFill>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Clr>
                <a:schemeClr val="dk1"/>
              </a:buClr>
              <a:buSzPts val="1100"/>
              <a:buFont typeface="Arial"/>
              <a:buNone/>
            </a:pPr>
            <a:r>
              <a:rPr b="1" lang="en-US" sz="1050">
                <a:solidFill>
                  <a:srgbClr val="098658"/>
                </a:solidFill>
                <a:highlight>
                  <a:srgbClr val="FFFFFE"/>
                </a:highlight>
                <a:latin typeface="Courier New"/>
                <a:ea typeface="Courier New"/>
                <a:cs typeface="Courier New"/>
                <a:sym typeface="Courier New"/>
              </a:rPr>
              <a:t>06</a:t>
            </a:r>
            <a:r>
              <a:rPr b="1" lang="en-US" sz="1050">
                <a:solidFill>
                  <a:schemeClr val="dk1"/>
                </a:solidFill>
                <a:highlight>
                  <a:srgbClr val="FFFFFE"/>
                </a:highlight>
                <a:latin typeface="Courier New"/>
                <a:ea typeface="Courier New"/>
                <a:cs typeface="Courier New"/>
                <a:sym typeface="Courier New"/>
              </a:rPr>
              <a:t>:     </a:t>
            </a:r>
            <a:r>
              <a:rPr b="1" lang="en-US" sz="1050">
                <a:solidFill>
                  <a:srgbClr val="008000"/>
                </a:solidFill>
                <a:highlight>
                  <a:srgbClr val="FFFFFE"/>
                </a:highlight>
                <a:latin typeface="Courier New"/>
                <a:ea typeface="Courier New"/>
                <a:cs typeface="Courier New"/>
                <a:sym typeface="Courier New"/>
              </a:rPr>
              <a:t>// ...</a:t>
            </a:r>
            <a:endParaRPr b="1" sz="1050">
              <a:solidFill>
                <a:srgbClr val="008000"/>
              </a:solidFill>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Clr>
                <a:schemeClr val="dk1"/>
              </a:buClr>
              <a:buSzPts val="1100"/>
              <a:buFont typeface="Arial"/>
              <a:buNone/>
            </a:pPr>
            <a:r>
              <a:rPr b="1" lang="en-US" sz="1050">
                <a:solidFill>
                  <a:srgbClr val="098658"/>
                </a:solidFill>
                <a:highlight>
                  <a:srgbClr val="FFFFFE"/>
                </a:highlight>
                <a:latin typeface="Courier New"/>
                <a:ea typeface="Courier New"/>
                <a:cs typeface="Courier New"/>
                <a:sym typeface="Courier New"/>
              </a:rPr>
              <a:t>07</a:t>
            </a:r>
            <a:r>
              <a:rPr b="1" lang="en-US" sz="1050">
                <a:solidFill>
                  <a:schemeClr val="dk1"/>
                </a:solidFill>
                <a:highlight>
                  <a:srgbClr val="FFFFFE"/>
                </a:highlight>
                <a:latin typeface="Courier New"/>
                <a:ea typeface="Courier New"/>
                <a:cs typeface="Courier New"/>
                <a:sym typeface="Courier New"/>
              </a:rPr>
              <a:t>:     </a:t>
            </a:r>
            <a:r>
              <a:rPr b="1" lang="en-US" sz="1050">
                <a:solidFill>
                  <a:srgbClr val="0000FF"/>
                </a:solidFill>
                <a:highlight>
                  <a:srgbClr val="FFFFFE"/>
                </a:highlight>
                <a:latin typeface="Courier New"/>
                <a:ea typeface="Courier New"/>
                <a:cs typeface="Courier New"/>
                <a:sym typeface="Courier New"/>
              </a:rPr>
              <a:t>template</a:t>
            </a:r>
            <a:r>
              <a:rPr b="1" lang="en-US" sz="1050">
                <a:solidFill>
                  <a:schemeClr val="dk1"/>
                </a:solidFill>
                <a:highlight>
                  <a:srgbClr val="FFFFFE"/>
                </a:highlight>
                <a:latin typeface="Courier New"/>
                <a:ea typeface="Courier New"/>
                <a:cs typeface="Courier New"/>
                <a:sym typeface="Courier New"/>
              </a:rPr>
              <a:t> &lt;</a:t>
            </a:r>
            <a:r>
              <a:rPr b="1" lang="en-US" sz="1050">
                <a:solidFill>
                  <a:srgbClr val="0000FF"/>
                </a:solidFill>
                <a:highlight>
                  <a:srgbClr val="FFFFFE"/>
                </a:highlight>
                <a:latin typeface="Courier New"/>
                <a:ea typeface="Courier New"/>
                <a:cs typeface="Courier New"/>
                <a:sym typeface="Courier New"/>
              </a:rPr>
              <a:t>typename</a:t>
            </a:r>
            <a:r>
              <a:rPr b="1" lang="en-US" sz="1050">
                <a:solidFill>
                  <a:schemeClr val="dk1"/>
                </a:solidFill>
                <a:highlight>
                  <a:srgbClr val="FFFFFE"/>
                </a:highlight>
                <a:latin typeface="Courier New"/>
                <a:ea typeface="Courier New"/>
                <a:cs typeface="Courier New"/>
                <a:sym typeface="Courier New"/>
              </a:rPr>
              <a:t> B&gt;</a:t>
            </a:r>
            <a:endParaRPr b="1" sz="1050">
              <a:solidFill>
                <a:schemeClr val="dk1"/>
              </a:solidFill>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Clr>
                <a:schemeClr val="dk1"/>
              </a:buClr>
              <a:buSzPts val="1100"/>
              <a:buFont typeface="Arial"/>
              <a:buNone/>
            </a:pPr>
            <a:r>
              <a:rPr b="1" lang="en-US" sz="1050">
                <a:solidFill>
                  <a:srgbClr val="098658"/>
                </a:solidFill>
                <a:highlight>
                  <a:srgbClr val="FFFFFE"/>
                </a:highlight>
                <a:latin typeface="Courier New"/>
                <a:ea typeface="Courier New"/>
                <a:cs typeface="Courier New"/>
                <a:sym typeface="Courier New"/>
              </a:rPr>
              <a:t>08</a:t>
            </a:r>
            <a:r>
              <a:rPr b="1" lang="en-US" sz="1050">
                <a:solidFill>
                  <a:schemeClr val="dk1"/>
                </a:solidFill>
                <a:highlight>
                  <a:srgbClr val="FFFFFE"/>
                </a:highlight>
                <a:latin typeface="Courier New"/>
                <a:ea typeface="Courier New"/>
                <a:cs typeface="Courier New"/>
                <a:sym typeface="Courier New"/>
              </a:rPr>
              <a:t>:     optional&lt;B&gt; transform(function&lt;B(A)&gt; f)</a:t>
            </a:r>
            <a:endParaRPr b="1" sz="1050">
              <a:solidFill>
                <a:schemeClr val="dk1"/>
              </a:solidFill>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Clr>
                <a:schemeClr val="dk1"/>
              </a:buClr>
              <a:buSzPts val="1100"/>
              <a:buFont typeface="Arial"/>
              <a:buNone/>
            </a:pPr>
            <a:r>
              <a:rPr b="1" lang="en-US" sz="1050">
                <a:solidFill>
                  <a:srgbClr val="098658"/>
                </a:solidFill>
                <a:highlight>
                  <a:srgbClr val="FFFFFE"/>
                </a:highlight>
                <a:latin typeface="Courier New"/>
                <a:ea typeface="Courier New"/>
                <a:cs typeface="Courier New"/>
                <a:sym typeface="Courier New"/>
              </a:rPr>
              <a:t>09</a:t>
            </a:r>
            <a:r>
              <a:rPr b="1" lang="en-US" sz="1050">
                <a:solidFill>
                  <a:schemeClr val="dk1"/>
                </a:solidFill>
                <a:highlight>
                  <a:srgbClr val="FFFFFE"/>
                </a:highlight>
                <a:latin typeface="Courier New"/>
                <a:ea typeface="Courier New"/>
                <a:cs typeface="Courier New"/>
                <a:sym typeface="Courier New"/>
              </a:rPr>
              <a:t>:     {</a:t>
            </a:r>
            <a:endParaRPr b="1" sz="1050">
              <a:solidFill>
                <a:schemeClr val="dk1"/>
              </a:solidFill>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Clr>
                <a:schemeClr val="dk1"/>
              </a:buClr>
              <a:buSzPts val="1100"/>
              <a:buFont typeface="Arial"/>
              <a:buNone/>
            </a:pPr>
            <a:r>
              <a:rPr b="1" lang="en-US" sz="1050">
                <a:solidFill>
                  <a:srgbClr val="098658"/>
                </a:solidFill>
                <a:highlight>
                  <a:srgbClr val="FFFFFE"/>
                </a:highlight>
                <a:latin typeface="Courier New"/>
                <a:ea typeface="Courier New"/>
                <a:cs typeface="Courier New"/>
                <a:sym typeface="Courier New"/>
              </a:rPr>
              <a:t>10</a:t>
            </a:r>
            <a:r>
              <a:rPr b="1" lang="en-US" sz="1050">
                <a:solidFill>
                  <a:schemeClr val="dk1"/>
                </a:solidFill>
                <a:highlight>
                  <a:srgbClr val="FFFFFE"/>
                </a:highlight>
                <a:latin typeface="Courier New"/>
                <a:ea typeface="Courier New"/>
                <a:cs typeface="Courier New"/>
                <a:sym typeface="Courier New"/>
              </a:rPr>
              <a:t>:         optional&lt;B&gt; out;</a:t>
            </a:r>
            <a:endParaRPr b="1" sz="1050">
              <a:solidFill>
                <a:schemeClr val="dk1"/>
              </a:solidFill>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Clr>
                <a:schemeClr val="dk1"/>
              </a:buClr>
              <a:buSzPts val="1100"/>
              <a:buFont typeface="Arial"/>
              <a:buNone/>
            </a:pPr>
            <a:r>
              <a:rPr b="1" lang="en-US" sz="1050">
                <a:solidFill>
                  <a:srgbClr val="098658"/>
                </a:solidFill>
                <a:highlight>
                  <a:srgbClr val="FFFFFE"/>
                </a:highlight>
                <a:latin typeface="Courier New"/>
                <a:ea typeface="Courier New"/>
                <a:cs typeface="Courier New"/>
                <a:sym typeface="Courier New"/>
              </a:rPr>
              <a:t>11</a:t>
            </a:r>
            <a:r>
              <a:rPr b="1" lang="en-US" sz="1050">
                <a:solidFill>
                  <a:schemeClr val="dk1"/>
                </a:solidFill>
                <a:highlight>
                  <a:srgbClr val="FFFFFE"/>
                </a:highlight>
                <a:latin typeface="Courier New"/>
                <a:ea typeface="Courier New"/>
                <a:cs typeface="Courier New"/>
                <a:sym typeface="Courier New"/>
              </a:rPr>
              <a:t>:         </a:t>
            </a:r>
            <a:r>
              <a:rPr b="1" lang="en-US" sz="1050">
                <a:solidFill>
                  <a:srgbClr val="0000FF"/>
                </a:solidFill>
                <a:highlight>
                  <a:srgbClr val="FFFFFE"/>
                </a:highlight>
                <a:latin typeface="Courier New"/>
                <a:ea typeface="Courier New"/>
                <a:cs typeface="Courier New"/>
                <a:sym typeface="Courier New"/>
              </a:rPr>
              <a:t>if</a:t>
            </a:r>
            <a:r>
              <a:rPr b="1" lang="en-US" sz="1050">
                <a:solidFill>
                  <a:schemeClr val="dk1"/>
                </a:solidFill>
                <a:highlight>
                  <a:srgbClr val="FFFFFE"/>
                </a:highlight>
                <a:latin typeface="Courier New"/>
                <a:ea typeface="Courier New"/>
                <a:cs typeface="Courier New"/>
                <a:sym typeface="Courier New"/>
              </a:rPr>
              <a:t> (</a:t>
            </a:r>
            <a:r>
              <a:rPr b="1" lang="en-US" sz="1050">
                <a:solidFill>
                  <a:srgbClr val="0000FF"/>
                </a:solidFill>
                <a:highlight>
                  <a:srgbClr val="FFFFFE"/>
                </a:highlight>
                <a:latin typeface="Courier New"/>
                <a:ea typeface="Courier New"/>
                <a:cs typeface="Courier New"/>
                <a:sym typeface="Courier New"/>
              </a:rPr>
              <a:t>this</a:t>
            </a:r>
            <a:r>
              <a:rPr b="1" lang="en-US" sz="1050">
                <a:solidFill>
                  <a:schemeClr val="dk1"/>
                </a:solidFill>
                <a:highlight>
                  <a:srgbClr val="FFFFFE"/>
                </a:highlight>
                <a:latin typeface="Courier New"/>
                <a:ea typeface="Courier New"/>
                <a:cs typeface="Courier New"/>
                <a:sym typeface="Courier New"/>
              </a:rPr>
              <a:t>-&gt;has_value())</a:t>
            </a:r>
            <a:endParaRPr b="1" sz="1050">
              <a:solidFill>
                <a:schemeClr val="dk1"/>
              </a:solidFill>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Clr>
                <a:schemeClr val="dk1"/>
              </a:buClr>
              <a:buSzPts val="1100"/>
              <a:buFont typeface="Arial"/>
              <a:buNone/>
            </a:pPr>
            <a:r>
              <a:rPr b="1" lang="en-US" sz="1050">
                <a:solidFill>
                  <a:srgbClr val="098658"/>
                </a:solidFill>
                <a:highlight>
                  <a:srgbClr val="FFFFFE"/>
                </a:highlight>
                <a:latin typeface="Courier New"/>
                <a:ea typeface="Courier New"/>
                <a:cs typeface="Courier New"/>
                <a:sym typeface="Courier New"/>
              </a:rPr>
              <a:t>12</a:t>
            </a:r>
            <a:r>
              <a:rPr b="1" lang="en-US" sz="1050">
                <a:solidFill>
                  <a:schemeClr val="dk1"/>
                </a:solidFill>
                <a:highlight>
                  <a:srgbClr val="FFFFFE"/>
                </a:highlight>
                <a:latin typeface="Courier New"/>
                <a:ea typeface="Courier New"/>
                <a:cs typeface="Courier New"/>
                <a:sym typeface="Courier New"/>
              </a:rPr>
              <a:t>:         {</a:t>
            </a:r>
            <a:endParaRPr b="1" sz="1050">
              <a:solidFill>
                <a:schemeClr val="dk1"/>
              </a:solidFill>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Clr>
                <a:schemeClr val="dk1"/>
              </a:buClr>
              <a:buSzPts val="1100"/>
              <a:buFont typeface="Arial"/>
              <a:buNone/>
            </a:pPr>
            <a:r>
              <a:rPr b="1" lang="en-US" sz="1050">
                <a:solidFill>
                  <a:srgbClr val="098658"/>
                </a:solidFill>
                <a:highlight>
                  <a:srgbClr val="FFFFFE"/>
                </a:highlight>
                <a:latin typeface="Courier New"/>
                <a:ea typeface="Courier New"/>
                <a:cs typeface="Courier New"/>
                <a:sym typeface="Courier New"/>
              </a:rPr>
              <a:t>13</a:t>
            </a:r>
            <a:r>
              <a:rPr b="1" lang="en-US" sz="1050">
                <a:solidFill>
                  <a:schemeClr val="dk1"/>
                </a:solidFill>
                <a:highlight>
                  <a:srgbClr val="FFFFFE"/>
                </a:highlight>
                <a:latin typeface="Courier New"/>
                <a:ea typeface="Courier New"/>
                <a:cs typeface="Courier New"/>
                <a:sym typeface="Courier New"/>
              </a:rPr>
              <a:t>:             out = f(</a:t>
            </a:r>
            <a:r>
              <a:rPr b="1" lang="en-US" sz="1050">
                <a:solidFill>
                  <a:srgbClr val="0000FF"/>
                </a:solidFill>
                <a:highlight>
                  <a:srgbClr val="FFFFFE"/>
                </a:highlight>
                <a:latin typeface="Courier New"/>
                <a:ea typeface="Courier New"/>
                <a:cs typeface="Courier New"/>
                <a:sym typeface="Courier New"/>
              </a:rPr>
              <a:t>this</a:t>
            </a:r>
            <a:r>
              <a:rPr b="1" lang="en-US" sz="1050">
                <a:solidFill>
                  <a:schemeClr val="dk1"/>
                </a:solidFill>
                <a:highlight>
                  <a:srgbClr val="FFFFFE"/>
                </a:highlight>
                <a:latin typeface="Courier New"/>
                <a:ea typeface="Courier New"/>
                <a:cs typeface="Courier New"/>
                <a:sym typeface="Courier New"/>
              </a:rPr>
              <a:t>-&gt;value())</a:t>
            </a:r>
            <a:endParaRPr b="1" sz="1050">
              <a:solidFill>
                <a:schemeClr val="dk1"/>
              </a:solidFill>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Clr>
                <a:schemeClr val="dk1"/>
              </a:buClr>
              <a:buSzPts val="1100"/>
              <a:buFont typeface="Arial"/>
              <a:buNone/>
            </a:pPr>
            <a:r>
              <a:rPr b="1" lang="en-US" sz="1050">
                <a:solidFill>
                  <a:srgbClr val="098658"/>
                </a:solidFill>
                <a:highlight>
                  <a:srgbClr val="FFFFFE"/>
                </a:highlight>
                <a:latin typeface="Courier New"/>
                <a:ea typeface="Courier New"/>
                <a:cs typeface="Courier New"/>
                <a:sym typeface="Courier New"/>
              </a:rPr>
              <a:t>14</a:t>
            </a:r>
            <a:r>
              <a:rPr b="1" lang="en-US" sz="1050">
                <a:solidFill>
                  <a:schemeClr val="dk1"/>
                </a:solidFill>
                <a:highlight>
                  <a:srgbClr val="FFFFFE"/>
                </a:highlight>
                <a:latin typeface="Courier New"/>
                <a:ea typeface="Courier New"/>
                <a:cs typeface="Courier New"/>
                <a:sym typeface="Courier New"/>
              </a:rPr>
              <a:t>:         }</a:t>
            </a:r>
            <a:endParaRPr b="1" sz="1050">
              <a:solidFill>
                <a:schemeClr val="dk1"/>
              </a:solidFill>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Clr>
                <a:schemeClr val="dk1"/>
              </a:buClr>
              <a:buSzPts val="1100"/>
              <a:buFont typeface="Arial"/>
              <a:buNone/>
            </a:pPr>
            <a:r>
              <a:rPr b="1" lang="en-US" sz="1050">
                <a:solidFill>
                  <a:srgbClr val="098658"/>
                </a:solidFill>
                <a:highlight>
                  <a:srgbClr val="FFFFFE"/>
                </a:highlight>
                <a:latin typeface="Courier New"/>
                <a:ea typeface="Courier New"/>
                <a:cs typeface="Courier New"/>
                <a:sym typeface="Courier New"/>
              </a:rPr>
              <a:t>15</a:t>
            </a:r>
            <a:r>
              <a:rPr b="1" lang="en-US" sz="1050">
                <a:solidFill>
                  <a:schemeClr val="dk1"/>
                </a:solidFill>
                <a:highlight>
                  <a:srgbClr val="FFFFFE"/>
                </a:highlight>
                <a:latin typeface="Courier New"/>
                <a:ea typeface="Courier New"/>
                <a:cs typeface="Courier New"/>
                <a:sym typeface="Courier New"/>
              </a:rPr>
              <a:t>:         </a:t>
            </a:r>
            <a:r>
              <a:rPr b="1" lang="en-US" sz="1050">
                <a:solidFill>
                  <a:srgbClr val="0000FF"/>
                </a:solidFill>
                <a:highlight>
                  <a:srgbClr val="FFFFFE"/>
                </a:highlight>
                <a:latin typeface="Courier New"/>
                <a:ea typeface="Courier New"/>
                <a:cs typeface="Courier New"/>
                <a:sym typeface="Courier New"/>
              </a:rPr>
              <a:t>return</a:t>
            </a:r>
            <a:r>
              <a:rPr b="1" lang="en-US" sz="1050">
                <a:solidFill>
                  <a:schemeClr val="dk1"/>
                </a:solidFill>
                <a:highlight>
                  <a:srgbClr val="FFFFFE"/>
                </a:highlight>
                <a:latin typeface="Courier New"/>
                <a:ea typeface="Courier New"/>
                <a:cs typeface="Courier New"/>
                <a:sym typeface="Courier New"/>
              </a:rPr>
              <a:t> out;</a:t>
            </a:r>
            <a:endParaRPr b="1" sz="1050">
              <a:solidFill>
                <a:schemeClr val="dk1"/>
              </a:solidFill>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Clr>
                <a:schemeClr val="dk1"/>
              </a:buClr>
              <a:buSzPts val="1100"/>
              <a:buFont typeface="Arial"/>
              <a:buNone/>
            </a:pPr>
            <a:r>
              <a:rPr b="1" lang="en-US" sz="1050">
                <a:solidFill>
                  <a:srgbClr val="098658"/>
                </a:solidFill>
                <a:highlight>
                  <a:srgbClr val="FFFFFE"/>
                </a:highlight>
                <a:latin typeface="Courier New"/>
                <a:ea typeface="Courier New"/>
                <a:cs typeface="Courier New"/>
                <a:sym typeface="Courier New"/>
              </a:rPr>
              <a:t>16</a:t>
            </a:r>
            <a:r>
              <a:rPr b="1" lang="en-US" sz="1050">
                <a:solidFill>
                  <a:schemeClr val="dk1"/>
                </a:solidFill>
                <a:highlight>
                  <a:srgbClr val="FFFFFE"/>
                </a:highlight>
                <a:latin typeface="Courier New"/>
                <a:ea typeface="Courier New"/>
                <a:cs typeface="Courier New"/>
                <a:sym typeface="Courier New"/>
              </a:rPr>
              <a:t>:     }</a:t>
            </a:r>
            <a:endParaRPr b="1" sz="1050">
              <a:solidFill>
                <a:schemeClr val="dk1"/>
              </a:solidFill>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Clr>
                <a:schemeClr val="dk1"/>
              </a:buClr>
              <a:buSzPts val="1100"/>
              <a:buFont typeface="Arial"/>
              <a:buNone/>
            </a:pPr>
            <a:r>
              <a:rPr b="1" lang="en-US" sz="1050">
                <a:solidFill>
                  <a:srgbClr val="098658"/>
                </a:solidFill>
                <a:highlight>
                  <a:srgbClr val="FFFFFE"/>
                </a:highlight>
                <a:latin typeface="Courier New"/>
                <a:ea typeface="Courier New"/>
                <a:cs typeface="Courier New"/>
                <a:sym typeface="Courier New"/>
              </a:rPr>
              <a:t>17</a:t>
            </a:r>
            <a:r>
              <a:rPr b="1" lang="en-US" sz="1050">
                <a:solidFill>
                  <a:schemeClr val="dk1"/>
                </a:solidFill>
                <a:highlight>
                  <a:srgbClr val="FFFFFE"/>
                </a:highlight>
                <a:latin typeface="Courier New"/>
                <a:ea typeface="Courier New"/>
                <a:cs typeface="Courier New"/>
                <a:sym typeface="Courier New"/>
              </a:rPr>
              <a:t>: };</a:t>
            </a:r>
            <a:endParaRPr b="1" sz="1050">
              <a:solidFill>
                <a:schemeClr val="dk1"/>
              </a:solidFill>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Clr>
                <a:schemeClr val="dk1"/>
              </a:buClr>
              <a:buSzPts val="1100"/>
              <a:buFont typeface="Arial"/>
              <a:buNone/>
            </a:pPr>
            <a:r>
              <a:t/>
            </a:r>
            <a:endParaRPr b="1" sz="1050">
              <a:solidFill>
                <a:schemeClr val="dk1"/>
              </a:solidFill>
              <a:highlight>
                <a:srgbClr val="FFFFFE"/>
              </a:highlight>
              <a:latin typeface="Courier New"/>
              <a:ea typeface="Courier New"/>
              <a:cs typeface="Courier New"/>
              <a:sym typeface="Courier New"/>
            </a:endParaRPr>
          </a:p>
          <a:p>
            <a:pPr indent="0" lvl="0" marL="45720" rtl="0" algn="l">
              <a:lnSpc>
                <a:spcPct val="115000"/>
              </a:lnSpc>
              <a:spcBef>
                <a:spcPts val="0"/>
              </a:spcBef>
              <a:spcAft>
                <a:spcPts val="0"/>
              </a:spcAft>
              <a:buClr>
                <a:schemeClr val="dk1"/>
              </a:buClr>
              <a:buSzPts val="1100"/>
              <a:buFont typeface="Arial"/>
              <a:buNone/>
            </a:pPr>
            <a:r>
              <a:t/>
            </a:r>
            <a:endParaRPr b="1" sz="1050">
              <a:solidFill>
                <a:srgbClr val="098658"/>
              </a:solidFill>
              <a:highlight>
                <a:srgbClr val="FFFFFE"/>
              </a:highlight>
              <a:latin typeface="Courier New"/>
              <a:ea typeface="Courier New"/>
              <a:cs typeface="Courier New"/>
              <a:sym typeface="Courier New"/>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0" name="Shape 230"/>
        <p:cNvGrpSpPr/>
        <p:nvPr/>
      </p:nvGrpSpPr>
      <p:grpSpPr>
        <a:xfrm>
          <a:off x="0" y="0"/>
          <a:ext cx="0" cy="0"/>
          <a:chOff x="0" y="0"/>
          <a:chExt cx="0" cy="0"/>
        </a:xfrm>
      </p:grpSpPr>
      <p:sp>
        <p:nvSpPr>
          <p:cNvPr id="231" name="Google Shape;231;p30"/>
          <p:cNvSpPr txBox="1"/>
          <p:nvPr>
            <p:ph type="title"/>
          </p:nvPr>
        </p:nvSpPr>
        <p:spPr>
          <a:xfrm>
            <a:off x="545255" y="477708"/>
            <a:ext cx="9422700" cy="4923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US"/>
              <a:t>Speaker introductions</a:t>
            </a:r>
            <a:endParaRPr/>
          </a:p>
        </p:txBody>
      </p:sp>
      <p:sp>
        <p:nvSpPr>
          <p:cNvPr id="232" name="Google Shape;232;p30"/>
          <p:cNvSpPr txBox="1"/>
          <p:nvPr>
            <p:ph idx="1" type="body"/>
          </p:nvPr>
        </p:nvSpPr>
        <p:spPr>
          <a:xfrm>
            <a:off x="5933826" y="3429000"/>
            <a:ext cx="4824900" cy="19791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US" sz="2449"/>
              <a:t>Alistair Fisher</a:t>
            </a:r>
            <a:endParaRPr sz="2449"/>
          </a:p>
          <a:p>
            <a:pPr indent="0" lvl="0" marL="0" rtl="0" algn="l">
              <a:spcBef>
                <a:spcPts val="0"/>
              </a:spcBef>
              <a:spcAft>
                <a:spcPts val="0"/>
              </a:spcAft>
              <a:buNone/>
            </a:pPr>
            <a:r>
              <a:rPr lang="en-US" sz="2449"/>
              <a:t>Engineering Team Lead, MARS</a:t>
            </a:r>
            <a:endParaRPr sz="2449"/>
          </a:p>
        </p:txBody>
      </p:sp>
      <p:sp>
        <p:nvSpPr>
          <p:cNvPr id="233" name="Google Shape;233;p30"/>
          <p:cNvSpPr txBox="1"/>
          <p:nvPr>
            <p:ph idx="1" type="body"/>
          </p:nvPr>
        </p:nvSpPr>
        <p:spPr>
          <a:xfrm>
            <a:off x="981125" y="1150825"/>
            <a:ext cx="5115000" cy="19791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US" sz="2449"/>
              <a:t>Georgi Koyrushki</a:t>
            </a:r>
            <a:br>
              <a:rPr lang="en-US" sz="2449"/>
            </a:br>
            <a:r>
              <a:rPr lang="en-US" sz="2449"/>
              <a:t>Senior Software Engineer, </a:t>
            </a:r>
            <a:r>
              <a:rPr lang="en-US" sz="2449"/>
              <a:t>Multi-Asset Risk System (MARS)</a:t>
            </a:r>
            <a:endParaRPr sz="2449"/>
          </a:p>
        </p:txBody>
      </p:sp>
      <p:pic>
        <p:nvPicPr>
          <p:cNvPr id="234" name="Google Shape;234;p30"/>
          <p:cNvPicPr preferRelativeResize="0"/>
          <p:nvPr/>
        </p:nvPicPr>
        <p:blipFill>
          <a:blip r:embed="rId3">
            <a:alphaModFix/>
          </a:blip>
          <a:stretch>
            <a:fillRect/>
          </a:stretch>
        </p:blipFill>
        <p:spPr>
          <a:xfrm>
            <a:off x="2104100" y="2929925"/>
            <a:ext cx="2333600" cy="2333600"/>
          </a:xfrm>
          <a:prstGeom prst="rect">
            <a:avLst/>
          </a:prstGeom>
          <a:noFill/>
          <a:ln>
            <a:noFill/>
          </a:ln>
        </p:spPr>
      </p:pic>
      <p:sp>
        <p:nvSpPr>
          <p:cNvPr id="235" name="Google Shape;235;p30"/>
          <p:cNvSpPr txBox="1"/>
          <p:nvPr>
            <p:ph idx="12" type="sldNum"/>
          </p:nvPr>
        </p:nvSpPr>
        <p:spPr>
          <a:xfrm>
            <a:off x="11409045" y="6333134"/>
            <a:ext cx="731700" cy="5250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US"/>
              <a:t>‹#›</a:t>
            </a:fld>
            <a:endParaRPr/>
          </a:p>
        </p:txBody>
      </p:sp>
      <p:pic>
        <p:nvPicPr>
          <p:cNvPr id="236" name="Google Shape;236;p30"/>
          <p:cNvPicPr preferRelativeResize="0"/>
          <p:nvPr/>
        </p:nvPicPr>
        <p:blipFill>
          <a:blip r:embed="rId4">
            <a:alphaModFix/>
          </a:blip>
          <a:stretch>
            <a:fillRect/>
          </a:stretch>
        </p:blipFill>
        <p:spPr>
          <a:xfrm>
            <a:off x="6757000" y="291673"/>
            <a:ext cx="2706550" cy="2706550"/>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5" name="Shape 475"/>
        <p:cNvGrpSpPr/>
        <p:nvPr/>
      </p:nvGrpSpPr>
      <p:grpSpPr>
        <a:xfrm>
          <a:off x="0" y="0"/>
          <a:ext cx="0" cy="0"/>
          <a:chOff x="0" y="0"/>
          <a:chExt cx="0" cy="0"/>
        </a:xfrm>
      </p:grpSpPr>
      <p:sp>
        <p:nvSpPr>
          <p:cNvPr id="476" name="Google Shape;476;p57"/>
          <p:cNvSpPr txBox="1"/>
          <p:nvPr/>
        </p:nvSpPr>
        <p:spPr>
          <a:xfrm>
            <a:off x="548640" y="475488"/>
            <a:ext cx="8368200" cy="686100"/>
          </a:xfrm>
          <a:prstGeom prst="rect">
            <a:avLst/>
          </a:prstGeom>
          <a:noFill/>
          <a:ln>
            <a:noFill/>
          </a:ln>
        </p:spPr>
        <p:txBody>
          <a:bodyPr anchorCtr="0" anchor="t" bIns="0" lIns="0" spcFirstLastPara="1" rIns="0" wrap="square" tIns="0">
            <a:normAutofit/>
          </a:bodyPr>
          <a:lstStyle/>
          <a:p>
            <a:pPr indent="0" lvl="0" marL="0" rtl="0" algn="l">
              <a:spcBef>
                <a:spcPts val="0"/>
              </a:spcBef>
              <a:spcAft>
                <a:spcPts val="0"/>
              </a:spcAft>
              <a:buNone/>
            </a:pPr>
            <a:r>
              <a:rPr b="1" lang="en-US" sz="2800">
                <a:solidFill>
                  <a:srgbClr val="FFFFFF"/>
                </a:solidFill>
              </a:rPr>
              <a:t>Why just </a:t>
            </a:r>
            <a:r>
              <a:rPr b="1" lang="en-US" sz="2800">
                <a:solidFill>
                  <a:srgbClr val="FFFFFF"/>
                </a:solidFill>
                <a:latin typeface="Roboto Slab"/>
                <a:ea typeface="Roboto Slab"/>
                <a:cs typeface="Roboto Slab"/>
                <a:sym typeface="Roboto Slab"/>
              </a:rPr>
              <a:t>std::vector</a:t>
            </a:r>
            <a:r>
              <a:rPr b="1" lang="en-US" sz="2800">
                <a:solidFill>
                  <a:srgbClr val="FFFFFF"/>
                </a:solidFill>
              </a:rPr>
              <a:t>?</a:t>
            </a:r>
            <a:endParaRPr b="1" sz="2800">
              <a:solidFill>
                <a:srgbClr val="FFFFFF"/>
              </a:solidFill>
            </a:endParaRPr>
          </a:p>
        </p:txBody>
      </p:sp>
      <p:sp>
        <p:nvSpPr>
          <p:cNvPr id="477" name="Google Shape;477;p57"/>
          <p:cNvSpPr txBox="1"/>
          <p:nvPr/>
        </p:nvSpPr>
        <p:spPr>
          <a:xfrm>
            <a:off x="2169600" y="1425900"/>
            <a:ext cx="7852800" cy="2003100"/>
          </a:xfrm>
          <a:prstGeom prst="rect">
            <a:avLst/>
          </a:prstGeom>
          <a:solidFill>
            <a:srgbClr val="FFFFFF"/>
          </a:solidFill>
          <a:ln>
            <a:noFill/>
          </a:ln>
          <a:effectLst>
            <a:outerShdw blurRad="57150" rotWithShape="0" algn="bl" dir="5400000" dist="19050">
              <a:srgbClr val="000000">
                <a:alpha val="50000"/>
              </a:srgbClr>
            </a:outerShdw>
          </a:effectLst>
        </p:spPr>
        <p:txBody>
          <a:bodyPr anchorCtr="0" anchor="t" bIns="91425" lIns="91425" spcFirstLastPara="1" rIns="91425" wrap="square" tIns="91425">
            <a:normAutofit lnSpcReduction="10000"/>
          </a:bodyPr>
          <a:lstStyle/>
          <a:p>
            <a:pPr indent="0" lvl="0" marL="0" rtl="0" algn="l">
              <a:lnSpc>
                <a:spcPct val="135714"/>
              </a:lnSpc>
              <a:spcBef>
                <a:spcPts val="0"/>
              </a:spcBef>
              <a:spcAft>
                <a:spcPts val="0"/>
              </a:spcAft>
              <a:buClr>
                <a:schemeClr val="dk1"/>
              </a:buClr>
              <a:buSzPts val="1100"/>
              <a:buFont typeface="Arial"/>
              <a:buNone/>
            </a:pPr>
            <a:r>
              <a:rPr b="1" lang="en-US" sz="1050">
                <a:solidFill>
                  <a:srgbClr val="098658"/>
                </a:solidFill>
                <a:highlight>
                  <a:srgbClr val="FFFFFE"/>
                </a:highlight>
                <a:latin typeface="Courier New"/>
                <a:ea typeface="Courier New"/>
                <a:cs typeface="Courier New"/>
                <a:sym typeface="Courier New"/>
              </a:rPr>
              <a:t>1</a:t>
            </a:r>
            <a:r>
              <a:rPr b="1" lang="en-US" sz="1050">
                <a:solidFill>
                  <a:schemeClr val="dk1"/>
                </a:solidFill>
                <a:highlight>
                  <a:srgbClr val="FFFFFE"/>
                </a:highlight>
                <a:latin typeface="Courier New"/>
                <a:ea typeface="Courier New"/>
                <a:cs typeface="Courier New"/>
                <a:sym typeface="Courier New"/>
              </a:rPr>
              <a:t>: std::optional&lt;std::string&gt; doubleNumbers(std::optional&lt;std::string&gt; input) {</a:t>
            </a:r>
            <a:endParaRPr b="1" sz="1050">
              <a:solidFill>
                <a:schemeClr val="dk1"/>
              </a:solidFill>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Clr>
                <a:schemeClr val="dk1"/>
              </a:buClr>
              <a:buSzPts val="1100"/>
              <a:buFont typeface="Arial"/>
              <a:buNone/>
            </a:pPr>
            <a:r>
              <a:rPr b="1" lang="en-US" sz="1050">
                <a:solidFill>
                  <a:srgbClr val="098658"/>
                </a:solidFill>
                <a:highlight>
                  <a:srgbClr val="FFFFFE"/>
                </a:highlight>
                <a:latin typeface="Courier New"/>
                <a:ea typeface="Courier New"/>
                <a:cs typeface="Courier New"/>
                <a:sym typeface="Courier New"/>
              </a:rPr>
              <a:t>2</a:t>
            </a:r>
            <a:r>
              <a:rPr b="1" lang="en-US" sz="1050">
                <a:solidFill>
                  <a:schemeClr val="dk1"/>
                </a:solidFill>
                <a:highlight>
                  <a:srgbClr val="FFFFFE"/>
                </a:highlight>
                <a:latin typeface="Courier New"/>
                <a:ea typeface="Courier New"/>
                <a:cs typeface="Courier New"/>
                <a:sym typeface="Courier New"/>
              </a:rPr>
              <a:t>:     </a:t>
            </a:r>
            <a:r>
              <a:rPr b="1" lang="en-US" sz="1050">
                <a:solidFill>
                  <a:srgbClr val="0000FF"/>
                </a:solidFill>
                <a:highlight>
                  <a:srgbClr val="FFFFFE"/>
                </a:highlight>
                <a:latin typeface="Courier New"/>
                <a:ea typeface="Courier New"/>
                <a:cs typeface="Courier New"/>
                <a:sym typeface="Courier New"/>
              </a:rPr>
              <a:t>if</a:t>
            </a:r>
            <a:r>
              <a:rPr b="1" lang="en-US" sz="1050">
                <a:solidFill>
                  <a:schemeClr val="dk1"/>
                </a:solidFill>
                <a:highlight>
                  <a:srgbClr val="FFFFFE"/>
                </a:highlight>
                <a:latin typeface="Courier New"/>
                <a:ea typeface="Courier New"/>
                <a:cs typeface="Courier New"/>
                <a:sym typeface="Courier New"/>
              </a:rPr>
              <a:t> (!input)</a:t>
            </a:r>
            <a:endParaRPr b="1" sz="1050">
              <a:solidFill>
                <a:schemeClr val="dk1"/>
              </a:solidFill>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Clr>
                <a:schemeClr val="dk1"/>
              </a:buClr>
              <a:buSzPts val="1100"/>
              <a:buFont typeface="Arial"/>
              <a:buNone/>
            </a:pPr>
            <a:r>
              <a:rPr b="1" lang="en-US" sz="1050">
                <a:solidFill>
                  <a:srgbClr val="098658"/>
                </a:solidFill>
                <a:highlight>
                  <a:srgbClr val="FFFFFE"/>
                </a:highlight>
                <a:latin typeface="Courier New"/>
                <a:ea typeface="Courier New"/>
                <a:cs typeface="Courier New"/>
                <a:sym typeface="Courier New"/>
              </a:rPr>
              <a:t>3</a:t>
            </a:r>
            <a:r>
              <a:rPr b="1" lang="en-US" sz="1050">
                <a:solidFill>
                  <a:schemeClr val="dk1"/>
                </a:solidFill>
                <a:highlight>
                  <a:srgbClr val="FFFFFE"/>
                </a:highlight>
                <a:latin typeface="Courier New"/>
                <a:ea typeface="Courier New"/>
                <a:cs typeface="Courier New"/>
                <a:sym typeface="Courier New"/>
              </a:rPr>
              <a:t>:         </a:t>
            </a:r>
            <a:r>
              <a:rPr b="1" lang="en-US" sz="1050">
                <a:solidFill>
                  <a:srgbClr val="0000FF"/>
                </a:solidFill>
                <a:highlight>
                  <a:srgbClr val="FFFFFE"/>
                </a:highlight>
                <a:latin typeface="Courier New"/>
                <a:ea typeface="Courier New"/>
                <a:cs typeface="Courier New"/>
                <a:sym typeface="Courier New"/>
              </a:rPr>
              <a:t>return</a:t>
            </a:r>
            <a:r>
              <a:rPr b="1" lang="en-US" sz="1050">
                <a:solidFill>
                  <a:schemeClr val="dk1"/>
                </a:solidFill>
                <a:highlight>
                  <a:srgbClr val="FFFFFE"/>
                </a:highlight>
                <a:latin typeface="Courier New"/>
                <a:ea typeface="Courier New"/>
                <a:cs typeface="Courier New"/>
                <a:sym typeface="Courier New"/>
              </a:rPr>
              <a:t> std::nullopt;</a:t>
            </a:r>
            <a:endParaRPr b="1" sz="1050">
              <a:solidFill>
                <a:schemeClr val="dk1"/>
              </a:solidFill>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Clr>
                <a:schemeClr val="dk1"/>
              </a:buClr>
              <a:buSzPts val="1100"/>
              <a:buFont typeface="Arial"/>
              <a:buNone/>
            </a:pPr>
            <a:r>
              <a:rPr b="1" lang="en-US" sz="1050">
                <a:solidFill>
                  <a:srgbClr val="098658"/>
                </a:solidFill>
                <a:highlight>
                  <a:srgbClr val="FFFFFE"/>
                </a:highlight>
                <a:latin typeface="Courier New"/>
                <a:ea typeface="Courier New"/>
                <a:cs typeface="Courier New"/>
                <a:sym typeface="Courier New"/>
              </a:rPr>
              <a:t>4</a:t>
            </a:r>
            <a:r>
              <a:rPr b="1" lang="en-US" sz="1050">
                <a:solidFill>
                  <a:schemeClr val="dk1"/>
                </a:solidFill>
                <a:highlight>
                  <a:srgbClr val="FFFFFE"/>
                </a:highlight>
                <a:latin typeface="Courier New"/>
                <a:ea typeface="Courier New"/>
                <a:cs typeface="Courier New"/>
                <a:sym typeface="Courier New"/>
              </a:rPr>
              <a:t>:    </a:t>
            </a:r>
            <a:endParaRPr b="1" sz="1050">
              <a:solidFill>
                <a:schemeClr val="dk1"/>
              </a:solidFill>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Clr>
                <a:schemeClr val="dk1"/>
              </a:buClr>
              <a:buSzPts val="1100"/>
              <a:buFont typeface="Arial"/>
              <a:buNone/>
            </a:pPr>
            <a:r>
              <a:rPr b="1" lang="en-US" sz="1050">
                <a:solidFill>
                  <a:srgbClr val="098658"/>
                </a:solidFill>
                <a:highlight>
                  <a:srgbClr val="FFFFFE"/>
                </a:highlight>
                <a:latin typeface="Courier New"/>
                <a:ea typeface="Courier New"/>
                <a:cs typeface="Courier New"/>
                <a:sym typeface="Courier New"/>
              </a:rPr>
              <a:t>5</a:t>
            </a:r>
            <a:r>
              <a:rPr b="1" lang="en-US" sz="1050">
                <a:solidFill>
                  <a:schemeClr val="dk1"/>
                </a:solidFill>
                <a:highlight>
                  <a:srgbClr val="FFFFFE"/>
                </a:highlight>
                <a:latin typeface="Courier New"/>
                <a:ea typeface="Courier New"/>
                <a:cs typeface="Courier New"/>
                <a:sym typeface="Courier New"/>
              </a:rPr>
              <a:t>:     </a:t>
            </a:r>
            <a:r>
              <a:rPr b="1" lang="en-US" sz="1050">
                <a:solidFill>
                  <a:srgbClr val="0000FF"/>
                </a:solidFill>
                <a:highlight>
                  <a:srgbClr val="FFFFFE"/>
                </a:highlight>
                <a:latin typeface="Courier New"/>
                <a:ea typeface="Courier New"/>
                <a:cs typeface="Courier New"/>
                <a:sym typeface="Courier New"/>
              </a:rPr>
              <a:t>auto</a:t>
            </a:r>
            <a:r>
              <a:rPr b="1" lang="en-US" sz="1050">
                <a:solidFill>
                  <a:schemeClr val="dk1"/>
                </a:solidFill>
                <a:highlight>
                  <a:srgbClr val="FFFFFE"/>
                </a:highlight>
                <a:latin typeface="Courier New"/>
                <a:ea typeface="Courier New"/>
                <a:cs typeface="Courier New"/>
                <a:sym typeface="Courier New"/>
              </a:rPr>
              <a:t> asInt = convertStringToInt(*input);</a:t>
            </a:r>
            <a:endParaRPr b="1" sz="1050">
              <a:solidFill>
                <a:schemeClr val="dk1"/>
              </a:solidFill>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Clr>
                <a:schemeClr val="dk1"/>
              </a:buClr>
              <a:buSzPts val="1100"/>
              <a:buFont typeface="Arial"/>
              <a:buNone/>
            </a:pPr>
            <a:r>
              <a:rPr b="1" lang="en-US" sz="1050">
                <a:solidFill>
                  <a:srgbClr val="098658"/>
                </a:solidFill>
                <a:highlight>
                  <a:srgbClr val="FFFFFE"/>
                </a:highlight>
                <a:latin typeface="Courier New"/>
                <a:ea typeface="Courier New"/>
                <a:cs typeface="Courier New"/>
                <a:sym typeface="Courier New"/>
              </a:rPr>
              <a:t>6</a:t>
            </a:r>
            <a:r>
              <a:rPr b="1" lang="en-US" sz="1050">
                <a:solidFill>
                  <a:schemeClr val="dk1"/>
                </a:solidFill>
                <a:highlight>
                  <a:srgbClr val="FFFFFE"/>
                </a:highlight>
                <a:latin typeface="Courier New"/>
                <a:ea typeface="Courier New"/>
                <a:cs typeface="Courier New"/>
                <a:sym typeface="Courier New"/>
              </a:rPr>
              <a:t>:     </a:t>
            </a:r>
            <a:r>
              <a:rPr b="1" lang="en-US" sz="1050">
                <a:solidFill>
                  <a:srgbClr val="0000FF"/>
                </a:solidFill>
                <a:highlight>
                  <a:srgbClr val="FFFFFE"/>
                </a:highlight>
                <a:latin typeface="Courier New"/>
                <a:ea typeface="Courier New"/>
                <a:cs typeface="Courier New"/>
                <a:sym typeface="Courier New"/>
              </a:rPr>
              <a:t>auto</a:t>
            </a:r>
            <a:r>
              <a:rPr b="1" lang="en-US" sz="1050">
                <a:solidFill>
                  <a:schemeClr val="dk1"/>
                </a:solidFill>
                <a:highlight>
                  <a:srgbClr val="FFFFFE"/>
                </a:highlight>
                <a:latin typeface="Courier New"/>
                <a:ea typeface="Courier New"/>
                <a:cs typeface="Courier New"/>
                <a:sym typeface="Courier New"/>
              </a:rPr>
              <a:t> doubled = doubleInt(asInt);</a:t>
            </a:r>
            <a:endParaRPr b="1" sz="1050">
              <a:solidFill>
                <a:schemeClr val="dk1"/>
              </a:solidFill>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Clr>
                <a:schemeClr val="dk1"/>
              </a:buClr>
              <a:buSzPts val="1100"/>
              <a:buFont typeface="Arial"/>
              <a:buNone/>
            </a:pPr>
            <a:r>
              <a:rPr b="1" lang="en-US" sz="1050">
                <a:solidFill>
                  <a:srgbClr val="098658"/>
                </a:solidFill>
                <a:highlight>
                  <a:srgbClr val="FFFFFE"/>
                </a:highlight>
                <a:latin typeface="Courier New"/>
                <a:ea typeface="Courier New"/>
                <a:cs typeface="Courier New"/>
                <a:sym typeface="Courier New"/>
              </a:rPr>
              <a:t>7</a:t>
            </a:r>
            <a:r>
              <a:rPr b="1" lang="en-US" sz="1050">
                <a:solidFill>
                  <a:schemeClr val="dk1"/>
                </a:solidFill>
                <a:highlight>
                  <a:srgbClr val="FFFFFE"/>
                </a:highlight>
                <a:latin typeface="Courier New"/>
                <a:ea typeface="Courier New"/>
                <a:cs typeface="Courier New"/>
                <a:sym typeface="Courier New"/>
              </a:rPr>
              <a:t>:     </a:t>
            </a:r>
            <a:r>
              <a:rPr b="1" lang="en-US" sz="1050">
                <a:solidFill>
                  <a:srgbClr val="0000FF"/>
                </a:solidFill>
                <a:highlight>
                  <a:srgbClr val="FFFFFE"/>
                </a:highlight>
                <a:latin typeface="Courier New"/>
                <a:ea typeface="Courier New"/>
                <a:cs typeface="Courier New"/>
                <a:sym typeface="Courier New"/>
              </a:rPr>
              <a:t>auto</a:t>
            </a:r>
            <a:r>
              <a:rPr b="1" lang="en-US" sz="1050">
                <a:solidFill>
                  <a:schemeClr val="dk1"/>
                </a:solidFill>
                <a:highlight>
                  <a:srgbClr val="FFFFFE"/>
                </a:highlight>
                <a:latin typeface="Courier New"/>
                <a:ea typeface="Courier New"/>
                <a:cs typeface="Courier New"/>
                <a:sym typeface="Courier New"/>
              </a:rPr>
              <a:t> toString = convertIntToString(doubled);</a:t>
            </a:r>
            <a:endParaRPr b="1" sz="1050">
              <a:solidFill>
                <a:schemeClr val="dk1"/>
              </a:solidFill>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Clr>
                <a:schemeClr val="dk1"/>
              </a:buClr>
              <a:buSzPts val="1100"/>
              <a:buFont typeface="Arial"/>
              <a:buNone/>
            </a:pPr>
            <a:r>
              <a:rPr b="1" lang="en-US" sz="1050">
                <a:solidFill>
                  <a:srgbClr val="098658"/>
                </a:solidFill>
                <a:highlight>
                  <a:srgbClr val="FFFFFE"/>
                </a:highlight>
                <a:latin typeface="Courier New"/>
                <a:ea typeface="Courier New"/>
                <a:cs typeface="Courier New"/>
                <a:sym typeface="Courier New"/>
              </a:rPr>
              <a:t>8</a:t>
            </a:r>
            <a:r>
              <a:rPr b="1" lang="en-US" sz="1050">
                <a:solidFill>
                  <a:schemeClr val="dk1"/>
                </a:solidFill>
                <a:highlight>
                  <a:srgbClr val="FFFFFE"/>
                </a:highlight>
                <a:latin typeface="Courier New"/>
                <a:ea typeface="Courier New"/>
                <a:cs typeface="Courier New"/>
                <a:sym typeface="Courier New"/>
              </a:rPr>
              <a:t>:     </a:t>
            </a:r>
            <a:r>
              <a:rPr b="1" lang="en-US" sz="1050">
                <a:solidFill>
                  <a:srgbClr val="0000FF"/>
                </a:solidFill>
                <a:highlight>
                  <a:srgbClr val="FFFFFE"/>
                </a:highlight>
                <a:latin typeface="Courier New"/>
                <a:ea typeface="Courier New"/>
                <a:cs typeface="Courier New"/>
                <a:sym typeface="Courier New"/>
              </a:rPr>
              <a:t>return</a:t>
            </a:r>
            <a:r>
              <a:rPr b="1" lang="en-US" sz="1050">
                <a:solidFill>
                  <a:schemeClr val="dk1"/>
                </a:solidFill>
                <a:highlight>
                  <a:srgbClr val="FFFFFE"/>
                </a:highlight>
                <a:latin typeface="Courier New"/>
                <a:ea typeface="Courier New"/>
                <a:cs typeface="Courier New"/>
                <a:sym typeface="Courier New"/>
              </a:rPr>
              <a:t> std::make_optional(toString);</a:t>
            </a:r>
            <a:endParaRPr b="1" sz="1050">
              <a:solidFill>
                <a:schemeClr val="dk1"/>
              </a:solidFill>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None/>
            </a:pPr>
            <a:r>
              <a:rPr b="1" lang="en-US" sz="1050">
                <a:solidFill>
                  <a:srgbClr val="098658"/>
                </a:solidFill>
                <a:highlight>
                  <a:srgbClr val="FFFFFE"/>
                </a:highlight>
                <a:latin typeface="Courier New"/>
                <a:ea typeface="Courier New"/>
                <a:cs typeface="Courier New"/>
                <a:sym typeface="Courier New"/>
              </a:rPr>
              <a:t>9</a:t>
            </a:r>
            <a:r>
              <a:rPr b="1" lang="en-US" sz="1050">
                <a:solidFill>
                  <a:schemeClr val="dk1"/>
                </a:solidFill>
                <a:highlight>
                  <a:srgbClr val="FFFFFE"/>
                </a:highlight>
                <a:latin typeface="Courier New"/>
                <a:ea typeface="Courier New"/>
                <a:cs typeface="Courier New"/>
                <a:sym typeface="Courier New"/>
              </a:rPr>
              <a:t>: }</a:t>
            </a:r>
            <a:endParaRPr b="1" sz="1050">
              <a:highlight>
                <a:srgbClr val="FFFFFE"/>
              </a:highlight>
              <a:latin typeface="Courier New"/>
              <a:ea typeface="Courier New"/>
              <a:cs typeface="Courier New"/>
              <a:sym typeface="Courier New"/>
            </a:endParaRPr>
          </a:p>
        </p:txBody>
      </p:sp>
      <p:sp>
        <p:nvSpPr>
          <p:cNvPr id="478" name="Google Shape;478;p57"/>
          <p:cNvSpPr txBox="1"/>
          <p:nvPr/>
        </p:nvSpPr>
        <p:spPr>
          <a:xfrm>
            <a:off x="2169600" y="3944725"/>
            <a:ext cx="7852800" cy="1695000"/>
          </a:xfrm>
          <a:prstGeom prst="rect">
            <a:avLst/>
          </a:prstGeom>
          <a:solidFill>
            <a:srgbClr val="FFFFFF"/>
          </a:solidFill>
          <a:ln>
            <a:noFill/>
          </a:ln>
          <a:effectLst>
            <a:outerShdw blurRad="57150" rotWithShape="0" algn="bl" dir="5400000" dist="19050">
              <a:srgbClr val="000000">
                <a:alpha val="50000"/>
              </a:srgbClr>
            </a:outerShdw>
          </a:effectLst>
        </p:spPr>
        <p:txBody>
          <a:bodyPr anchorCtr="0" anchor="t" bIns="91425" lIns="91425" spcFirstLastPara="1" rIns="91425" wrap="square" tIns="91425">
            <a:normAutofit/>
          </a:bodyPr>
          <a:lstStyle/>
          <a:p>
            <a:pPr indent="0" lvl="0" marL="0" rtl="0" algn="l">
              <a:lnSpc>
                <a:spcPct val="135714"/>
              </a:lnSpc>
              <a:spcBef>
                <a:spcPts val="0"/>
              </a:spcBef>
              <a:spcAft>
                <a:spcPts val="0"/>
              </a:spcAft>
              <a:buClr>
                <a:schemeClr val="dk1"/>
              </a:buClr>
              <a:buSzPts val="1100"/>
              <a:buFont typeface="Arial"/>
              <a:buNone/>
            </a:pPr>
            <a:r>
              <a:rPr b="1" lang="en-US" sz="1050">
                <a:solidFill>
                  <a:srgbClr val="098658"/>
                </a:solidFill>
                <a:highlight>
                  <a:srgbClr val="FFFFFE"/>
                </a:highlight>
                <a:latin typeface="Courier New"/>
                <a:ea typeface="Courier New"/>
                <a:cs typeface="Courier New"/>
                <a:sym typeface="Courier New"/>
              </a:rPr>
              <a:t>1</a:t>
            </a:r>
            <a:r>
              <a:rPr b="1" lang="en-US" sz="1050">
                <a:solidFill>
                  <a:schemeClr val="dk1"/>
                </a:solidFill>
                <a:highlight>
                  <a:srgbClr val="FFFFFE"/>
                </a:highlight>
                <a:latin typeface="Courier New"/>
                <a:ea typeface="Courier New"/>
                <a:cs typeface="Courier New"/>
                <a:sym typeface="Courier New"/>
              </a:rPr>
              <a:t>: std::optional&lt;std::string&gt; doubleNumbers(std::optional&lt;std::string&gt; input) {</a:t>
            </a:r>
            <a:endParaRPr b="1" sz="1050">
              <a:solidFill>
                <a:schemeClr val="dk1"/>
              </a:solidFill>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Clr>
                <a:schemeClr val="dk1"/>
              </a:buClr>
              <a:buSzPts val="1100"/>
              <a:buFont typeface="Arial"/>
              <a:buNone/>
            </a:pPr>
            <a:r>
              <a:rPr b="1" lang="en-US" sz="1050">
                <a:solidFill>
                  <a:srgbClr val="098658"/>
                </a:solidFill>
                <a:highlight>
                  <a:srgbClr val="FFFFFE"/>
                </a:highlight>
                <a:latin typeface="Courier New"/>
                <a:ea typeface="Courier New"/>
                <a:cs typeface="Courier New"/>
                <a:sym typeface="Courier New"/>
              </a:rPr>
              <a:t>2</a:t>
            </a:r>
            <a:r>
              <a:rPr b="1" lang="en-US" sz="1050">
                <a:solidFill>
                  <a:schemeClr val="dk1"/>
                </a:solidFill>
                <a:highlight>
                  <a:srgbClr val="FFFFFE"/>
                </a:highlight>
                <a:latin typeface="Courier New"/>
                <a:ea typeface="Courier New"/>
                <a:cs typeface="Courier New"/>
                <a:sym typeface="Courier New"/>
              </a:rPr>
              <a:t>:     </a:t>
            </a:r>
            <a:r>
              <a:rPr b="1" lang="en-US" sz="1050">
                <a:solidFill>
                  <a:srgbClr val="008000"/>
                </a:solidFill>
                <a:highlight>
                  <a:srgbClr val="FFFFFE"/>
                </a:highlight>
                <a:latin typeface="Courier New"/>
                <a:ea typeface="Courier New"/>
                <a:cs typeface="Courier New"/>
                <a:sym typeface="Courier New"/>
              </a:rPr>
              <a:t>// similar to Haskell’s Maybe::fmap</a:t>
            </a:r>
            <a:endParaRPr b="1" sz="1050">
              <a:solidFill>
                <a:srgbClr val="008000"/>
              </a:solidFill>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Clr>
                <a:schemeClr val="dk1"/>
              </a:buClr>
              <a:buSzPts val="1100"/>
              <a:buFont typeface="Arial"/>
              <a:buNone/>
            </a:pPr>
            <a:r>
              <a:rPr b="1" lang="en-US" sz="1050">
                <a:solidFill>
                  <a:srgbClr val="098658"/>
                </a:solidFill>
                <a:highlight>
                  <a:srgbClr val="FFFFFE"/>
                </a:highlight>
                <a:latin typeface="Courier New"/>
                <a:ea typeface="Courier New"/>
                <a:cs typeface="Courier New"/>
                <a:sym typeface="Courier New"/>
              </a:rPr>
              <a:t>3</a:t>
            </a:r>
            <a:r>
              <a:rPr b="1" lang="en-US" sz="1050">
                <a:solidFill>
                  <a:schemeClr val="dk1"/>
                </a:solidFill>
                <a:highlight>
                  <a:srgbClr val="FFFFFE"/>
                </a:highlight>
                <a:latin typeface="Courier New"/>
                <a:ea typeface="Courier New"/>
                <a:cs typeface="Courier New"/>
                <a:sym typeface="Courier New"/>
              </a:rPr>
              <a:t>:     </a:t>
            </a:r>
            <a:r>
              <a:rPr b="1" lang="en-US" sz="1050">
                <a:solidFill>
                  <a:srgbClr val="0000FF"/>
                </a:solidFill>
                <a:highlight>
                  <a:srgbClr val="FFFFFE"/>
                </a:highlight>
                <a:latin typeface="Courier New"/>
                <a:ea typeface="Courier New"/>
                <a:cs typeface="Courier New"/>
                <a:sym typeface="Courier New"/>
              </a:rPr>
              <a:t>return</a:t>
            </a:r>
            <a:r>
              <a:rPr b="1" lang="en-US" sz="1050">
                <a:solidFill>
                  <a:schemeClr val="dk1"/>
                </a:solidFill>
                <a:highlight>
                  <a:srgbClr val="FFFFFE"/>
                </a:highlight>
                <a:latin typeface="Courier New"/>
                <a:ea typeface="Courier New"/>
                <a:cs typeface="Courier New"/>
                <a:sym typeface="Courier New"/>
              </a:rPr>
              <a:t> input</a:t>
            </a:r>
            <a:endParaRPr b="1" sz="1050">
              <a:solidFill>
                <a:schemeClr val="dk1"/>
              </a:solidFill>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Clr>
                <a:schemeClr val="dk1"/>
              </a:buClr>
              <a:buSzPts val="1100"/>
              <a:buFont typeface="Arial"/>
              <a:buNone/>
            </a:pPr>
            <a:r>
              <a:rPr b="1" lang="en-US" sz="1050">
                <a:solidFill>
                  <a:srgbClr val="098658"/>
                </a:solidFill>
                <a:highlight>
                  <a:srgbClr val="FFFFFE"/>
                </a:highlight>
                <a:latin typeface="Courier New"/>
                <a:ea typeface="Courier New"/>
                <a:cs typeface="Courier New"/>
                <a:sym typeface="Courier New"/>
              </a:rPr>
              <a:t>4</a:t>
            </a:r>
            <a:r>
              <a:rPr b="1" lang="en-US" sz="1050">
                <a:solidFill>
                  <a:schemeClr val="dk1"/>
                </a:solidFill>
                <a:highlight>
                  <a:srgbClr val="FFFFFE"/>
                </a:highlight>
                <a:latin typeface="Courier New"/>
                <a:ea typeface="Courier New"/>
                <a:cs typeface="Courier New"/>
                <a:sym typeface="Courier New"/>
              </a:rPr>
              <a:t>:         .transform(convertStringToInt)</a:t>
            </a:r>
            <a:endParaRPr b="1" sz="1050">
              <a:solidFill>
                <a:schemeClr val="dk1"/>
              </a:solidFill>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Clr>
                <a:schemeClr val="dk1"/>
              </a:buClr>
              <a:buSzPts val="1100"/>
              <a:buFont typeface="Arial"/>
              <a:buNone/>
            </a:pPr>
            <a:r>
              <a:rPr b="1" lang="en-US" sz="1050">
                <a:solidFill>
                  <a:srgbClr val="098658"/>
                </a:solidFill>
                <a:highlight>
                  <a:srgbClr val="FFFFFE"/>
                </a:highlight>
                <a:latin typeface="Courier New"/>
                <a:ea typeface="Courier New"/>
                <a:cs typeface="Courier New"/>
                <a:sym typeface="Courier New"/>
              </a:rPr>
              <a:t>5</a:t>
            </a:r>
            <a:r>
              <a:rPr b="1" lang="en-US" sz="1050">
                <a:solidFill>
                  <a:schemeClr val="dk1"/>
                </a:solidFill>
                <a:highlight>
                  <a:srgbClr val="FFFFFE"/>
                </a:highlight>
                <a:latin typeface="Courier New"/>
                <a:ea typeface="Courier New"/>
                <a:cs typeface="Courier New"/>
                <a:sym typeface="Courier New"/>
              </a:rPr>
              <a:t>:         .transform(doubleInt)</a:t>
            </a:r>
            <a:endParaRPr b="1" sz="1050">
              <a:solidFill>
                <a:schemeClr val="dk1"/>
              </a:solidFill>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Clr>
                <a:schemeClr val="dk1"/>
              </a:buClr>
              <a:buSzPts val="1100"/>
              <a:buFont typeface="Arial"/>
              <a:buNone/>
            </a:pPr>
            <a:r>
              <a:rPr b="1" lang="en-US" sz="1050">
                <a:solidFill>
                  <a:srgbClr val="098658"/>
                </a:solidFill>
                <a:highlight>
                  <a:srgbClr val="FFFFFE"/>
                </a:highlight>
                <a:latin typeface="Courier New"/>
                <a:ea typeface="Courier New"/>
                <a:cs typeface="Courier New"/>
                <a:sym typeface="Courier New"/>
              </a:rPr>
              <a:t>6</a:t>
            </a:r>
            <a:r>
              <a:rPr b="1" lang="en-US" sz="1050">
                <a:solidFill>
                  <a:schemeClr val="dk1"/>
                </a:solidFill>
                <a:highlight>
                  <a:srgbClr val="FFFFFE"/>
                </a:highlight>
                <a:latin typeface="Courier New"/>
                <a:ea typeface="Courier New"/>
                <a:cs typeface="Courier New"/>
                <a:sym typeface="Courier New"/>
              </a:rPr>
              <a:t>:         .transform(convertIntToString);</a:t>
            </a:r>
            <a:endParaRPr b="1" sz="1050">
              <a:solidFill>
                <a:schemeClr val="dk1"/>
              </a:solidFill>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None/>
            </a:pPr>
            <a:r>
              <a:rPr b="1" lang="en-US" sz="1050">
                <a:solidFill>
                  <a:srgbClr val="098658"/>
                </a:solidFill>
                <a:highlight>
                  <a:srgbClr val="FFFFFE"/>
                </a:highlight>
                <a:latin typeface="Courier New"/>
                <a:ea typeface="Courier New"/>
                <a:cs typeface="Courier New"/>
                <a:sym typeface="Courier New"/>
              </a:rPr>
              <a:t>7</a:t>
            </a:r>
            <a:r>
              <a:rPr b="1" lang="en-US" sz="1050">
                <a:solidFill>
                  <a:schemeClr val="dk1"/>
                </a:solidFill>
                <a:highlight>
                  <a:srgbClr val="FFFFFE"/>
                </a:highlight>
                <a:latin typeface="Courier New"/>
                <a:ea typeface="Courier New"/>
                <a:cs typeface="Courier New"/>
                <a:sym typeface="Courier New"/>
              </a:rPr>
              <a:t>: }</a:t>
            </a:r>
            <a:endParaRPr b="1" sz="1050">
              <a:highlight>
                <a:srgbClr val="FFFFFE"/>
              </a:highlight>
              <a:latin typeface="Courier New"/>
              <a:ea typeface="Courier New"/>
              <a:cs typeface="Courier New"/>
              <a:sym typeface="Courier New"/>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3" name="Shape 483"/>
        <p:cNvGrpSpPr/>
        <p:nvPr/>
      </p:nvGrpSpPr>
      <p:grpSpPr>
        <a:xfrm>
          <a:off x="0" y="0"/>
          <a:ext cx="0" cy="0"/>
          <a:chOff x="0" y="0"/>
          <a:chExt cx="0" cy="0"/>
        </a:xfrm>
      </p:grpSpPr>
      <p:sp>
        <p:nvSpPr>
          <p:cNvPr id="484" name="Google Shape;484;p58"/>
          <p:cNvSpPr txBox="1"/>
          <p:nvPr/>
        </p:nvSpPr>
        <p:spPr>
          <a:xfrm>
            <a:off x="548640" y="475488"/>
            <a:ext cx="8368200" cy="686100"/>
          </a:xfrm>
          <a:prstGeom prst="rect">
            <a:avLst/>
          </a:prstGeom>
          <a:noFill/>
          <a:ln>
            <a:noFill/>
          </a:ln>
        </p:spPr>
        <p:txBody>
          <a:bodyPr anchorCtr="0" anchor="t" bIns="0" lIns="0" spcFirstLastPara="1" rIns="0" wrap="square" tIns="0">
            <a:normAutofit/>
          </a:bodyPr>
          <a:lstStyle/>
          <a:p>
            <a:pPr indent="0" lvl="0" marL="0" rtl="0" algn="l">
              <a:spcBef>
                <a:spcPts val="0"/>
              </a:spcBef>
              <a:spcAft>
                <a:spcPts val="0"/>
              </a:spcAft>
              <a:buNone/>
            </a:pPr>
            <a:r>
              <a:rPr b="1" lang="en-US" sz="2800">
                <a:solidFill>
                  <a:srgbClr val="FFFFFF"/>
                </a:solidFill>
              </a:rPr>
              <a:t>Why just </a:t>
            </a:r>
            <a:r>
              <a:rPr b="1" lang="en-US" sz="2800">
                <a:solidFill>
                  <a:srgbClr val="FFFFFF"/>
                </a:solidFill>
                <a:latin typeface="Roboto Slab"/>
                <a:ea typeface="Roboto Slab"/>
                <a:cs typeface="Roboto Slab"/>
                <a:sym typeface="Roboto Slab"/>
              </a:rPr>
              <a:t>std::vector</a:t>
            </a:r>
            <a:r>
              <a:rPr b="1" lang="en-US" sz="2800">
                <a:solidFill>
                  <a:srgbClr val="FFFFFF"/>
                </a:solidFill>
              </a:rPr>
              <a:t>?</a:t>
            </a:r>
            <a:endParaRPr b="1" sz="2800">
              <a:solidFill>
                <a:srgbClr val="FFFFFF"/>
              </a:solidFill>
            </a:endParaRPr>
          </a:p>
        </p:txBody>
      </p:sp>
      <p:sp>
        <p:nvSpPr>
          <p:cNvPr id="485" name="Google Shape;485;p58"/>
          <p:cNvSpPr txBox="1"/>
          <p:nvPr/>
        </p:nvSpPr>
        <p:spPr>
          <a:xfrm>
            <a:off x="2169600" y="1425900"/>
            <a:ext cx="7852800" cy="2003100"/>
          </a:xfrm>
          <a:prstGeom prst="rect">
            <a:avLst/>
          </a:prstGeom>
          <a:solidFill>
            <a:srgbClr val="FFFFFF"/>
          </a:solidFill>
          <a:ln>
            <a:noFill/>
          </a:ln>
          <a:effectLst>
            <a:outerShdw blurRad="57150" rotWithShape="0" algn="bl" dir="5400000" dist="19050">
              <a:srgbClr val="000000">
                <a:alpha val="50000"/>
              </a:srgbClr>
            </a:outerShdw>
          </a:effectLst>
        </p:spPr>
        <p:txBody>
          <a:bodyPr anchorCtr="0" anchor="t" bIns="91425" lIns="91425" spcFirstLastPara="1" rIns="91425" wrap="square" tIns="91425">
            <a:normAutofit lnSpcReduction="10000"/>
          </a:bodyPr>
          <a:lstStyle/>
          <a:p>
            <a:pPr indent="0" lvl="0" marL="0" rtl="0" algn="l">
              <a:lnSpc>
                <a:spcPct val="135714"/>
              </a:lnSpc>
              <a:spcBef>
                <a:spcPts val="0"/>
              </a:spcBef>
              <a:spcAft>
                <a:spcPts val="0"/>
              </a:spcAft>
              <a:buClr>
                <a:schemeClr val="dk1"/>
              </a:buClr>
              <a:buSzPts val="1100"/>
              <a:buFont typeface="Arial"/>
              <a:buNone/>
            </a:pPr>
            <a:r>
              <a:rPr b="1" lang="en-US" sz="1050">
                <a:solidFill>
                  <a:srgbClr val="098658"/>
                </a:solidFill>
                <a:highlight>
                  <a:srgbClr val="FFFFFE"/>
                </a:highlight>
                <a:latin typeface="Courier New"/>
                <a:ea typeface="Courier New"/>
                <a:cs typeface="Courier New"/>
                <a:sym typeface="Courier New"/>
              </a:rPr>
              <a:t>1</a:t>
            </a:r>
            <a:r>
              <a:rPr b="1" lang="en-US" sz="1050">
                <a:solidFill>
                  <a:schemeClr val="dk1"/>
                </a:solidFill>
                <a:highlight>
                  <a:srgbClr val="FFFFFE"/>
                </a:highlight>
                <a:latin typeface="Courier New"/>
                <a:ea typeface="Courier New"/>
                <a:cs typeface="Courier New"/>
                <a:sym typeface="Courier New"/>
              </a:rPr>
              <a:t>: std::optional&lt;std::string&gt; doubleNumbers(std::optional&lt;std::string&gt; input) {</a:t>
            </a:r>
            <a:endParaRPr b="1" sz="1050">
              <a:solidFill>
                <a:schemeClr val="dk1"/>
              </a:solidFill>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Clr>
                <a:schemeClr val="dk1"/>
              </a:buClr>
              <a:buSzPts val="1100"/>
              <a:buFont typeface="Arial"/>
              <a:buNone/>
            </a:pPr>
            <a:r>
              <a:rPr b="1" lang="en-US" sz="1050">
                <a:solidFill>
                  <a:srgbClr val="098658"/>
                </a:solidFill>
                <a:highlight>
                  <a:srgbClr val="FFFFFE"/>
                </a:highlight>
                <a:latin typeface="Courier New"/>
                <a:ea typeface="Courier New"/>
                <a:cs typeface="Courier New"/>
                <a:sym typeface="Courier New"/>
              </a:rPr>
              <a:t>2</a:t>
            </a:r>
            <a:r>
              <a:rPr b="1" lang="en-US" sz="1050">
                <a:solidFill>
                  <a:schemeClr val="dk1"/>
                </a:solidFill>
                <a:highlight>
                  <a:srgbClr val="FFFFFE"/>
                </a:highlight>
                <a:latin typeface="Courier New"/>
                <a:ea typeface="Courier New"/>
                <a:cs typeface="Courier New"/>
                <a:sym typeface="Courier New"/>
              </a:rPr>
              <a:t>:     </a:t>
            </a:r>
            <a:r>
              <a:rPr b="1" lang="en-US" sz="1050">
                <a:solidFill>
                  <a:srgbClr val="0000FF"/>
                </a:solidFill>
                <a:highlight>
                  <a:srgbClr val="FFFFFE"/>
                </a:highlight>
                <a:latin typeface="Courier New"/>
                <a:ea typeface="Courier New"/>
                <a:cs typeface="Courier New"/>
                <a:sym typeface="Courier New"/>
              </a:rPr>
              <a:t>if</a:t>
            </a:r>
            <a:r>
              <a:rPr b="1" lang="en-US" sz="1050">
                <a:solidFill>
                  <a:schemeClr val="dk1"/>
                </a:solidFill>
                <a:highlight>
                  <a:srgbClr val="FFFFFE"/>
                </a:highlight>
                <a:latin typeface="Courier New"/>
                <a:ea typeface="Courier New"/>
                <a:cs typeface="Courier New"/>
                <a:sym typeface="Courier New"/>
              </a:rPr>
              <a:t> (!input)</a:t>
            </a:r>
            <a:endParaRPr b="1" sz="1050">
              <a:solidFill>
                <a:schemeClr val="dk1"/>
              </a:solidFill>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Clr>
                <a:schemeClr val="dk1"/>
              </a:buClr>
              <a:buSzPts val="1100"/>
              <a:buFont typeface="Arial"/>
              <a:buNone/>
            </a:pPr>
            <a:r>
              <a:rPr b="1" lang="en-US" sz="1050">
                <a:solidFill>
                  <a:srgbClr val="098658"/>
                </a:solidFill>
                <a:highlight>
                  <a:srgbClr val="FFFFFE"/>
                </a:highlight>
                <a:latin typeface="Courier New"/>
                <a:ea typeface="Courier New"/>
                <a:cs typeface="Courier New"/>
                <a:sym typeface="Courier New"/>
              </a:rPr>
              <a:t>3</a:t>
            </a:r>
            <a:r>
              <a:rPr b="1" lang="en-US" sz="1050">
                <a:solidFill>
                  <a:schemeClr val="dk1"/>
                </a:solidFill>
                <a:highlight>
                  <a:srgbClr val="FFFFFE"/>
                </a:highlight>
                <a:latin typeface="Courier New"/>
                <a:ea typeface="Courier New"/>
                <a:cs typeface="Courier New"/>
                <a:sym typeface="Courier New"/>
              </a:rPr>
              <a:t>:         </a:t>
            </a:r>
            <a:r>
              <a:rPr b="1" lang="en-US" sz="1050">
                <a:solidFill>
                  <a:srgbClr val="0000FF"/>
                </a:solidFill>
                <a:highlight>
                  <a:srgbClr val="FFFFFE"/>
                </a:highlight>
                <a:latin typeface="Courier New"/>
                <a:ea typeface="Courier New"/>
                <a:cs typeface="Courier New"/>
                <a:sym typeface="Courier New"/>
              </a:rPr>
              <a:t>return</a:t>
            </a:r>
            <a:r>
              <a:rPr b="1" lang="en-US" sz="1050">
                <a:solidFill>
                  <a:schemeClr val="dk1"/>
                </a:solidFill>
                <a:highlight>
                  <a:srgbClr val="FFFFFE"/>
                </a:highlight>
                <a:latin typeface="Courier New"/>
                <a:ea typeface="Courier New"/>
                <a:cs typeface="Courier New"/>
                <a:sym typeface="Courier New"/>
              </a:rPr>
              <a:t> std::nullopt;</a:t>
            </a:r>
            <a:endParaRPr b="1" sz="1050">
              <a:solidFill>
                <a:schemeClr val="dk1"/>
              </a:solidFill>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Clr>
                <a:schemeClr val="dk1"/>
              </a:buClr>
              <a:buSzPts val="1100"/>
              <a:buFont typeface="Arial"/>
              <a:buNone/>
            </a:pPr>
            <a:r>
              <a:rPr b="1" lang="en-US" sz="1050">
                <a:solidFill>
                  <a:srgbClr val="098658"/>
                </a:solidFill>
                <a:highlight>
                  <a:srgbClr val="FFFFFE"/>
                </a:highlight>
                <a:latin typeface="Courier New"/>
                <a:ea typeface="Courier New"/>
                <a:cs typeface="Courier New"/>
                <a:sym typeface="Courier New"/>
              </a:rPr>
              <a:t>4</a:t>
            </a:r>
            <a:r>
              <a:rPr b="1" lang="en-US" sz="1050">
                <a:solidFill>
                  <a:schemeClr val="dk1"/>
                </a:solidFill>
                <a:highlight>
                  <a:srgbClr val="FFFFFE"/>
                </a:highlight>
                <a:latin typeface="Courier New"/>
                <a:ea typeface="Courier New"/>
                <a:cs typeface="Courier New"/>
                <a:sym typeface="Courier New"/>
              </a:rPr>
              <a:t>:    </a:t>
            </a:r>
            <a:endParaRPr b="1" sz="1050">
              <a:solidFill>
                <a:schemeClr val="dk1"/>
              </a:solidFill>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Clr>
                <a:schemeClr val="dk1"/>
              </a:buClr>
              <a:buSzPts val="1100"/>
              <a:buFont typeface="Arial"/>
              <a:buNone/>
            </a:pPr>
            <a:r>
              <a:rPr b="1" lang="en-US" sz="1050">
                <a:solidFill>
                  <a:srgbClr val="098658"/>
                </a:solidFill>
                <a:highlight>
                  <a:srgbClr val="FFFFFE"/>
                </a:highlight>
                <a:latin typeface="Courier New"/>
                <a:ea typeface="Courier New"/>
                <a:cs typeface="Courier New"/>
                <a:sym typeface="Courier New"/>
              </a:rPr>
              <a:t>5</a:t>
            </a:r>
            <a:r>
              <a:rPr b="1" lang="en-US" sz="1050">
                <a:solidFill>
                  <a:schemeClr val="dk1"/>
                </a:solidFill>
                <a:highlight>
                  <a:srgbClr val="FFFFFE"/>
                </a:highlight>
                <a:latin typeface="Courier New"/>
                <a:ea typeface="Courier New"/>
                <a:cs typeface="Courier New"/>
                <a:sym typeface="Courier New"/>
              </a:rPr>
              <a:t>:     </a:t>
            </a:r>
            <a:r>
              <a:rPr b="1" lang="en-US" sz="1050">
                <a:solidFill>
                  <a:srgbClr val="0000FF"/>
                </a:solidFill>
                <a:highlight>
                  <a:srgbClr val="FFFFFE"/>
                </a:highlight>
                <a:latin typeface="Courier New"/>
                <a:ea typeface="Courier New"/>
                <a:cs typeface="Courier New"/>
                <a:sym typeface="Courier New"/>
              </a:rPr>
              <a:t>auto</a:t>
            </a:r>
            <a:r>
              <a:rPr b="1" lang="en-US" sz="1050">
                <a:solidFill>
                  <a:schemeClr val="dk1"/>
                </a:solidFill>
                <a:highlight>
                  <a:srgbClr val="FFFFFE"/>
                </a:highlight>
                <a:latin typeface="Courier New"/>
                <a:ea typeface="Courier New"/>
                <a:cs typeface="Courier New"/>
                <a:sym typeface="Courier New"/>
              </a:rPr>
              <a:t> asInt = convertStringToInt(*input);</a:t>
            </a:r>
            <a:endParaRPr b="1" sz="1050">
              <a:solidFill>
                <a:schemeClr val="dk1"/>
              </a:solidFill>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Clr>
                <a:schemeClr val="dk1"/>
              </a:buClr>
              <a:buSzPts val="1100"/>
              <a:buFont typeface="Arial"/>
              <a:buNone/>
            </a:pPr>
            <a:r>
              <a:rPr b="1" lang="en-US" sz="1050">
                <a:solidFill>
                  <a:srgbClr val="098658"/>
                </a:solidFill>
                <a:highlight>
                  <a:srgbClr val="FFFFFE"/>
                </a:highlight>
                <a:latin typeface="Courier New"/>
                <a:ea typeface="Courier New"/>
                <a:cs typeface="Courier New"/>
                <a:sym typeface="Courier New"/>
              </a:rPr>
              <a:t>6</a:t>
            </a:r>
            <a:r>
              <a:rPr b="1" lang="en-US" sz="1050">
                <a:solidFill>
                  <a:schemeClr val="dk1"/>
                </a:solidFill>
                <a:highlight>
                  <a:srgbClr val="FFFFFE"/>
                </a:highlight>
                <a:latin typeface="Courier New"/>
                <a:ea typeface="Courier New"/>
                <a:cs typeface="Courier New"/>
                <a:sym typeface="Courier New"/>
              </a:rPr>
              <a:t>:     </a:t>
            </a:r>
            <a:r>
              <a:rPr b="1" lang="en-US" sz="1050">
                <a:solidFill>
                  <a:srgbClr val="0000FF"/>
                </a:solidFill>
                <a:highlight>
                  <a:srgbClr val="FFFFFE"/>
                </a:highlight>
                <a:latin typeface="Courier New"/>
                <a:ea typeface="Courier New"/>
                <a:cs typeface="Courier New"/>
                <a:sym typeface="Courier New"/>
              </a:rPr>
              <a:t>auto</a:t>
            </a:r>
            <a:r>
              <a:rPr b="1" lang="en-US" sz="1050">
                <a:solidFill>
                  <a:schemeClr val="dk1"/>
                </a:solidFill>
                <a:highlight>
                  <a:srgbClr val="FFFFFE"/>
                </a:highlight>
                <a:latin typeface="Courier New"/>
                <a:ea typeface="Courier New"/>
                <a:cs typeface="Courier New"/>
                <a:sym typeface="Courier New"/>
              </a:rPr>
              <a:t> doubled = doubleInt(asInt);</a:t>
            </a:r>
            <a:endParaRPr b="1" sz="1050">
              <a:solidFill>
                <a:schemeClr val="dk1"/>
              </a:solidFill>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Clr>
                <a:schemeClr val="dk1"/>
              </a:buClr>
              <a:buSzPts val="1100"/>
              <a:buFont typeface="Arial"/>
              <a:buNone/>
            </a:pPr>
            <a:r>
              <a:rPr b="1" lang="en-US" sz="1050">
                <a:solidFill>
                  <a:srgbClr val="098658"/>
                </a:solidFill>
                <a:highlight>
                  <a:srgbClr val="FFFFFE"/>
                </a:highlight>
                <a:latin typeface="Courier New"/>
                <a:ea typeface="Courier New"/>
                <a:cs typeface="Courier New"/>
                <a:sym typeface="Courier New"/>
              </a:rPr>
              <a:t>7</a:t>
            </a:r>
            <a:r>
              <a:rPr b="1" lang="en-US" sz="1050">
                <a:solidFill>
                  <a:schemeClr val="dk1"/>
                </a:solidFill>
                <a:highlight>
                  <a:srgbClr val="FFFFFE"/>
                </a:highlight>
                <a:latin typeface="Courier New"/>
                <a:ea typeface="Courier New"/>
                <a:cs typeface="Courier New"/>
                <a:sym typeface="Courier New"/>
              </a:rPr>
              <a:t>:     </a:t>
            </a:r>
            <a:r>
              <a:rPr b="1" lang="en-US" sz="1050">
                <a:solidFill>
                  <a:srgbClr val="0000FF"/>
                </a:solidFill>
                <a:highlight>
                  <a:srgbClr val="FFFFFE"/>
                </a:highlight>
                <a:latin typeface="Courier New"/>
                <a:ea typeface="Courier New"/>
                <a:cs typeface="Courier New"/>
                <a:sym typeface="Courier New"/>
              </a:rPr>
              <a:t>auto</a:t>
            </a:r>
            <a:r>
              <a:rPr b="1" lang="en-US" sz="1050">
                <a:solidFill>
                  <a:schemeClr val="dk1"/>
                </a:solidFill>
                <a:highlight>
                  <a:srgbClr val="FFFFFE"/>
                </a:highlight>
                <a:latin typeface="Courier New"/>
                <a:ea typeface="Courier New"/>
                <a:cs typeface="Courier New"/>
                <a:sym typeface="Courier New"/>
              </a:rPr>
              <a:t> toString = convertIntToString(doubled);</a:t>
            </a:r>
            <a:endParaRPr b="1" sz="1050">
              <a:solidFill>
                <a:schemeClr val="dk1"/>
              </a:solidFill>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Clr>
                <a:schemeClr val="dk1"/>
              </a:buClr>
              <a:buSzPts val="1100"/>
              <a:buFont typeface="Arial"/>
              <a:buNone/>
            </a:pPr>
            <a:r>
              <a:rPr b="1" lang="en-US" sz="1050">
                <a:solidFill>
                  <a:srgbClr val="098658"/>
                </a:solidFill>
                <a:highlight>
                  <a:srgbClr val="FFFFFE"/>
                </a:highlight>
                <a:latin typeface="Courier New"/>
                <a:ea typeface="Courier New"/>
                <a:cs typeface="Courier New"/>
                <a:sym typeface="Courier New"/>
              </a:rPr>
              <a:t>8</a:t>
            </a:r>
            <a:r>
              <a:rPr b="1" lang="en-US" sz="1050">
                <a:solidFill>
                  <a:schemeClr val="dk1"/>
                </a:solidFill>
                <a:highlight>
                  <a:srgbClr val="FFFFFE"/>
                </a:highlight>
                <a:latin typeface="Courier New"/>
                <a:ea typeface="Courier New"/>
                <a:cs typeface="Courier New"/>
                <a:sym typeface="Courier New"/>
              </a:rPr>
              <a:t>:     </a:t>
            </a:r>
            <a:r>
              <a:rPr b="1" lang="en-US" sz="1050">
                <a:solidFill>
                  <a:srgbClr val="0000FF"/>
                </a:solidFill>
                <a:highlight>
                  <a:srgbClr val="FFFFFE"/>
                </a:highlight>
                <a:latin typeface="Courier New"/>
                <a:ea typeface="Courier New"/>
                <a:cs typeface="Courier New"/>
                <a:sym typeface="Courier New"/>
              </a:rPr>
              <a:t>return</a:t>
            </a:r>
            <a:r>
              <a:rPr b="1" lang="en-US" sz="1050">
                <a:solidFill>
                  <a:schemeClr val="dk1"/>
                </a:solidFill>
                <a:highlight>
                  <a:srgbClr val="FFFFFE"/>
                </a:highlight>
                <a:latin typeface="Courier New"/>
                <a:ea typeface="Courier New"/>
                <a:cs typeface="Courier New"/>
                <a:sym typeface="Courier New"/>
              </a:rPr>
              <a:t> std::make_optional(toString);</a:t>
            </a:r>
            <a:endParaRPr b="1" sz="1050">
              <a:solidFill>
                <a:schemeClr val="dk1"/>
              </a:solidFill>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Clr>
                <a:schemeClr val="dk1"/>
              </a:buClr>
              <a:buSzPts val="1100"/>
              <a:buFont typeface="Arial"/>
              <a:buNone/>
            </a:pPr>
            <a:r>
              <a:rPr b="1" lang="en-US" sz="1050">
                <a:solidFill>
                  <a:srgbClr val="098658"/>
                </a:solidFill>
                <a:highlight>
                  <a:srgbClr val="FFFFFE"/>
                </a:highlight>
                <a:latin typeface="Courier New"/>
                <a:ea typeface="Courier New"/>
                <a:cs typeface="Courier New"/>
                <a:sym typeface="Courier New"/>
              </a:rPr>
              <a:t>9</a:t>
            </a:r>
            <a:r>
              <a:rPr b="1" lang="en-US" sz="1050">
                <a:solidFill>
                  <a:schemeClr val="dk1"/>
                </a:solidFill>
                <a:highlight>
                  <a:srgbClr val="FFFFFE"/>
                </a:highlight>
                <a:latin typeface="Courier New"/>
                <a:ea typeface="Courier New"/>
                <a:cs typeface="Courier New"/>
                <a:sym typeface="Courier New"/>
              </a:rPr>
              <a:t>: }</a:t>
            </a:r>
            <a:endParaRPr b="1" sz="1050">
              <a:highlight>
                <a:srgbClr val="FFFFFE"/>
              </a:highlight>
              <a:latin typeface="Courier New"/>
              <a:ea typeface="Courier New"/>
              <a:cs typeface="Courier New"/>
              <a:sym typeface="Courier New"/>
            </a:endParaRPr>
          </a:p>
        </p:txBody>
      </p:sp>
      <p:sp>
        <p:nvSpPr>
          <p:cNvPr id="486" name="Google Shape;486;p58"/>
          <p:cNvSpPr txBox="1"/>
          <p:nvPr/>
        </p:nvSpPr>
        <p:spPr>
          <a:xfrm>
            <a:off x="2169600" y="3944725"/>
            <a:ext cx="7852800" cy="1695000"/>
          </a:xfrm>
          <a:prstGeom prst="rect">
            <a:avLst/>
          </a:prstGeom>
          <a:solidFill>
            <a:srgbClr val="FFFFFF"/>
          </a:solidFill>
          <a:ln>
            <a:noFill/>
          </a:ln>
          <a:effectLst>
            <a:outerShdw blurRad="57150" rotWithShape="0" algn="bl" dir="5400000" dist="19050">
              <a:srgbClr val="000000">
                <a:alpha val="50000"/>
              </a:srgbClr>
            </a:outerShdw>
          </a:effectLst>
        </p:spPr>
        <p:txBody>
          <a:bodyPr anchorCtr="0" anchor="t" bIns="91425" lIns="91425" spcFirstLastPara="1" rIns="91425" wrap="square" tIns="91425">
            <a:normAutofit/>
          </a:bodyPr>
          <a:lstStyle/>
          <a:p>
            <a:pPr indent="0" lvl="0" marL="0" rtl="0" algn="l">
              <a:lnSpc>
                <a:spcPct val="135714"/>
              </a:lnSpc>
              <a:spcBef>
                <a:spcPts val="0"/>
              </a:spcBef>
              <a:spcAft>
                <a:spcPts val="0"/>
              </a:spcAft>
              <a:buClr>
                <a:schemeClr val="dk1"/>
              </a:buClr>
              <a:buSzPts val="1100"/>
              <a:buFont typeface="Arial"/>
              <a:buNone/>
            </a:pPr>
            <a:r>
              <a:rPr b="1" lang="en-US" sz="1050">
                <a:solidFill>
                  <a:srgbClr val="098658"/>
                </a:solidFill>
                <a:highlight>
                  <a:srgbClr val="FFFFFE"/>
                </a:highlight>
                <a:latin typeface="Courier New"/>
                <a:ea typeface="Courier New"/>
                <a:cs typeface="Courier New"/>
                <a:sym typeface="Courier New"/>
              </a:rPr>
              <a:t>1</a:t>
            </a:r>
            <a:r>
              <a:rPr b="1" lang="en-US" sz="1050">
                <a:solidFill>
                  <a:schemeClr val="dk1"/>
                </a:solidFill>
                <a:highlight>
                  <a:srgbClr val="FFFFFE"/>
                </a:highlight>
                <a:latin typeface="Courier New"/>
                <a:ea typeface="Courier New"/>
                <a:cs typeface="Courier New"/>
                <a:sym typeface="Courier New"/>
              </a:rPr>
              <a:t>: std::optional&lt;std::string&gt; doubleNumbers(std::optional&lt;std::string&gt; input) {</a:t>
            </a:r>
            <a:endParaRPr b="1" sz="1050">
              <a:solidFill>
                <a:schemeClr val="dk1"/>
              </a:solidFill>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Clr>
                <a:schemeClr val="dk1"/>
              </a:buClr>
              <a:buSzPts val="1100"/>
              <a:buFont typeface="Arial"/>
              <a:buNone/>
            </a:pPr>
            <a:r>
              <a:rPr b="1" lang="en-US" sz="1050">
                <a:solidFill>
                  <a:srgbClr val="098658"/>
                </a:solidFill>
                <a:highlight>
                  <a:srgbClr val="FFFFFE"/>
                </a:highlight>
                <a:latin typeface="Courier New"/>
                <a:ea typeface="Courier New"/>
                <a:cs typeface="Courier New"/>
                <a:sym typeface="Courier New"/>
              </a:rPr>
              <a:t>2</a:t>
            </a:r>
            <a:r>
              <a:rPr b="1" lang="en-US" sz="1050">
                <a:solidFill>
                  <a:schemeClr val="dk1"/>
                </a:solidFill>
                <a:highlight>
                  <a:srgbClr val="FFFFFE"/>
                </a:highlight>
                <a:latin typeface="Courier New"/>
                <a:ea typeface="Courier New"/>
                <a:cs typeface="Courier New"/>
                <a:sym typeface="Courier New"/>
              </a:rPr>
              <a:t>:     </a:t>
            </a:r>
            <a:r>
              <a:rPr b="1" lang="en-US" sz="1050">
                <a:solidFill>
                  <a:srgbClr val="008000"/>
                </a:solidFill>
                <a:highlight>
                  <a:srgbClr val="FFFFFE"/>
                </a:highlight>
                <a:latin typeface="Courier New"/>
                <a:ea typeface="Courier New"/>
                <a:cs typeface="Courier New"/>
                <a:sym typeface="Courier New"/>
              </a:rPr>
              <a:t>// similar to Haskell’s Maybe::fmap</a:t>
            </a:r>
            <a:endParaRPr b="1" sz="1050">
              <a:solidFill>
                <a:srgbClr val="008000"/>
              </a:solidFill>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Clr>
                <a:schemeClr val="dk1"/>
              </a:buClr>
              <a:buSzPts val="1100"/>
              <a:buFont typeface="Arial"/>
              <a:buNone/>
            </a:pPr>
            <a:r>
              <a:rPr b="1" lang="en-US" sz="1050">
                <a:solidFill>
                  <a:srgbClr val="098658"/>
                </a:solidFill>
                <a:highlight>
                  <a:srgbClr val="FFFFFE"/>
                </a:highlight>
                <a:latin typeface="Courier New"/>
                <a:ea typeface="Courier New"/>
                <a:cs typeface="Courier New"/>
                <a:sym typeface="Courier New"/>
              </a:rPr>
              <a:t>3</a:t>
            </a:r>
            <a:r>
              <a:rPr b="1" lang="en-US" sz="1050">
                <a:solidFill>
                  <a:schemeClr val="dk1"/>
                </a:solidFill>
                <a:highlight>
                  <a:srgbClr val="FFFFFE"/>
                </a:highlight>
                <a:latin typeface="Courier New"/>
                <a:ea typeface="Courier New"/>
                <a:cs typeface="Courier New"/>
                <a:sym typeface="Courier New"/>
              </a:rPr>
              <a:t>:     </a:t>
            </a:r>
            <a:r>
              <a:rPr b="1" lang="en-US" sz="1050">
                <a:solidFill>
                  <a:srgbClr val="0000FF"/>
                </a:solidFill>
                <a:highlight>
                  <a:srgbClr val="FFFFFE"/>
                </a:highlight>
                <a:latin typeface="Courier New"/>
                <a:ea typeface="Courier New"/>
                <a:cs typeface="Courier New"/>
                <a:sym typeface="Courier New"/>
              </a:rPr>
              <a:t>return</a:t>
            </a:r>
            <a:r>
              <a:rPr b="1" lang="en-US" sz="1050">
                <a:solidFill>
                  <a:schemeClr val="dk1"/>
                </a:solidFill>
                <a:highlight>
                  <a:srgbClr val="FFFFFE"/>
                </a:highlight>
                <a:latin typeface="Courier New"/>
                <a:ea typeface="Courier New"/>
                <a:cs typeface="Courier New"/>
                <a:sym typeface="Courier New"/>
              </a:rPr>
              <a:t> input</a:t>
            </a:r>
            <a:endParaRPr b="1" sz="1050">
              <a:solidFill>
                <a:schemeClr val="dk1"/>
              </a:solidFill>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Clr>
                <a:schemeClr val="dk1"/>
              </a:buClr>
              <a:buSzPts val="1100"/>
              <a:buFont typeface="Arial"/>
              <a:buNone/>
            </a:pPr>
            <a:r>
              <a:rPr b="1" lang="en-US" sz="1050">
                <a:solidFill>
                  <a:srgbClr val="098658"/>
                </a:solidFill>
                <a:highlight>
                  <a:srgbClr val="FFFFFE"/>
                </a:highlight>
                <a:latin typeface="Courier New"/>
                <a:ea typeface="Courier New"/>
                <a:cs typeface="Courier New"/>
                <a:sym typeface="Courier New"/>
              </a:rPr>
              <a:t>4</a:t>
            </a:r>
            <a:r>
              <a:rPr b="1" lang="en-US" sz="1050">
                <a:solidFill>
                  <a:schemeClr val="dk1"/>
                </a:solidFill>
                <a:highlight>
                  <a:srgbClr val="FFFFFE"/>
                </a:highlight>
                <a:latin typeface="Courier New"/>
                <a:ea typeface="Courier New"/>
                <a:cs typeface="Courier New"/>
                <a:sym typeface="Courier New"/>
              </a:rPr>
              <a:t>:         .transform(convertStringToInt) </a:t>
            </a:r>
            <a:r>
              <a:rPr b="1" lang="en-US" sz="1050">
                <a:solidFill>
                  <a:srgbClr val="FF0000"/>
                </a:solidFill>
                <a:highlight>
                  <a:srgbClr val="FFFFFE"/>
                </a:highlight>
                <a:latin typeface="Courier New"/>
                <a:ea typeface="Courier New"/>
                <a:cs typeface="Courier New"/>
                <a:sym typeface="Courier New"/>
              </a:rPr>
              <a:t>// if this.has_value() =&gt; convertStringToInt(*this)</a:t>
            </a:r>
            <a:endParaRPr b="1" sz="1050">
              <a:solidFill>
                <a:srgbClr val="FF0000"/>
              </a:solidFill>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Clr>
                <a:schemeClr val="dk1"/>
              </a:buClr>
              <a:buSzPts val="1100"/>
              <a:buFont typeface="Arial"/>
              <a:buNone/>
            </a:pPr>
            <a:r>
              <a:rPr b="1" lang="en-US" sz="1050">
                <a:solidFill>
                  <a:srgbClr val="098658"/>
                </a:solidFill>
                <a:highlight>
                  <a:srgbClr val="FFFFFE"/>
                </a:highlight>
                <a:latin typeface="Courier New"/>
                <a:ea typeface="Courier New"/>
                <a:cs typeface="Courier New"/>
                <a:sym typeface="Courier New"/>
              </a:rPr>
              <a:t>5</a:t>
            </a:r>
            <a:r>
              <a:rPr b="1" lang="en-US" sz="1050">
                <a:solidFill>
                  <a:schemeClr val="dk1"/>
                </a:solidFill>
                <a:highlight>
                  <a:srgbClr val="FFFFFE"/>
                </a:highlight>
                <a:latin typeface="Courier New"/>
                <a:ea typeface="Courier New"/>
                <a:cs typeface="Courier New"/>
                <a:sym typeface="Courier New"/>
              </a:rPr>
              <a:t>:         .transform(doubleInt) </a:t>
            </a:r>
            <a:r>
              <a:rPr b="1" lang="en-US" sz="1050">
                <a:solidFill>
                  <a:srgbClr val="C5221F"/>
                </a:solidFill>
                <a:highlight>
                  <a:srgbClr val="FFFFFE"/>
                </a:highlight>
                <a:latin typeface="Courier New"/>
                <a:ea typeface="Courier New"/>
                <a:cs typeface="Courier New"/>
                <a:sym typeface="Courier New"/>
              </a:rPr>
              <a:t>// if this.has_value() =&gt; doubleInt(*this) ...</a:t>
            </a:r>
            <a:endParaRPr b="1" sz="1050">
              <a:solidFill>
                <a:srgbClr val="C5221F"/>
              </a:solidFill>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Clr>
                <a:schemeClr val="dk1"/>
              </a:buClr>
              <a:buSzPts val="1100"/>
              <a:buFont typeface="Arial"/>
              <a:buNone/>
            </a:pPr>
            <a:r>
              <a:rPr b="1" lang="en-US" sz="1050">
                <a:solidFill>
                  <a:srgbClr val="098658"/>
                </a:solidFill>
                <a:highlight>
                  <a:srgbClr val="FFFFFE"/>
                </a:highlight>
                <a:latin typeface="Courier New"/>
                <a:ea typeface="Courier New"/>
                <a:cs typeface="Courier New"/>
                <a:sym typeface="Courier New"/>
              </a:rPr>
              <a:t>6</a:t>
            </a:r>
            <a:r>
              <a:rPr b="1" lang="en-US" sz="1050">
                <a:solidFill>
                  <a:schemeClr val="dk1"/>
                </a:solidFill>
                <a:highlight>
                  <a:srgbClr val="FFFFFE"/>
                </a:highlight>
                <a:latin typeface="Courier New"/>
                <a:ea typeface="Courier New"/>
                <a:cs typeface="Courier New"/>
                <a:sym typeface="Courier New"/>
              </a:rPr>
              <a:t>:         .transform(convertIntToString);</a:t>
            </a:r>
            <a:endParaRPr b="1" sz="1050">
              <a:solidFill>
                <a:schemeClr val="dk1"/>
              </a:solidFill>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None/>
            </a:pPr>
            <a:r>
              <a:rPr b="1" lang="en-US" sz="1050">
                <a:solidFill>
                  <a:srgbClr val="098658"/>
                </a:solidFill>
                <a:highlight>
                  <a:srgbClr val="FFFFFE"/>
                </a:highlight>
                <a:latin typeface="Courier New"/>
                <a:ea typeface="Courier New"/>
                <a:cs typeface="Courier New"/>
                <a:sym typeface="Courier New"/>
              </a:rPr>
              <a:t>7</a:t>
            </a:r>
            <a:r>
              <a:rPr b="1" lang="en-US" sz="1050">
                <a:solidFill>
                  <a:schemeClr val="dk1"/>
                </a:solidFill>
                <a:highlight>
                  <a:srgbClr val="FFFFFE"/>
                </a:highlight>
                <a:latin typeface="Courier New"/>
                <a:ea typeface="Courier New"/>
                <a:cs typeface="Courier New"/>
                <a:sym typeface="Courier New"/>
              </a:rPr>
              <a:t>: }</a:t>
            </a:r>
            <a:endParaRPr b="1" sz="1050">
              <a:highlight>
                <a:srgbClr val="FFFFFE"/>
              </a:highlight>
              <a:latin typeface="Courier New"/>
              <a:ea typeface="Courier New"/>
              <a:cs typeface="Courier New"/>
              <a:sym typeface="Courier New"/>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1" name="Shape 491"/>
        <p:cNvGrpSpPr/>
        <p:nvPr/>
      </p:nvGrpSpPr>
      <p:grpSpPr>
        <a:xfrm>
          <a:off x="0" y="0"/>
          <a:ext cx="0" cy="0"/>
          <a:chOff x="0" y="0"/>
          <a:chExt cx="0" cy="0"/>
        </a:xfrm>
      </p:grpSpPr>
      <p:sp>
        <p:nvSpPr>
          <p:cNvPr id="492" name="Google Shape;492;p59"/>
          <p:cNvSpPr txBox="1"/>
          <p:nvPr>
            <p:ph type="title"/>
          </p:nvPr>
        </p:nvSpPr>
        <p:spPr>
          <a:xfrm>
            <a:off x="545255" y="477708"/>
            <a:ext cx="9422700" cy="4923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US"/>
              <a:t>Why bother?</a:t>
            </a:r>
            <a:endParaRPr/>
          </a:p>
        </p:txBody>
      </p:sp>
      <p:sp>
        <p:nvSpPr>
          <p:cNvPr id="493" name="Google Shape;493;p59"/>
          <p:cNvSpPr txBox="1"/>
          <p:nvPr>
            <p:ph idx="12" type="sldNum"/>
          </p:nvPr>
        </p:nvSpPr>
        <p:spPr>
          <a:xfrm>
            <a:off x="11409045" y="6333134"/>
            <a:ext cx="731700" cy="5250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US"/>
              <a:t>‹#›</a:t>
            </a:fld>
            <a:endParaRPr/>
          </a:p>
        </p:txBody>
      </p:sp>
      <p:pic>
        <p:nvPicPr>
          <p:cNvPr id="494" name="Google Shape;494;p59"/>
          <p:cNvPicPr preferRelativeResize="0"/>
          <p:nvPr/>
        </p:nvPicPr>
        <p:blipFill>
          <a:blip r:embed="rId3">
            <a:alphaModFix/>
          </a:blip>
          <a:stretch>
            <a:fillRect/>
          </a:stretch>
        </p:blipFill>
        <p:spPr>
          <a:xfrm>
            <a:off x="152400" y="1122400"/>
            <a:ext cx="9509972" cy="637975"/>
          </a:xfrm>
          <a:prstGeom prst="rect">
            <a:avLst/>
          </a:prstGeom>
          <a:noFill/>
          <a:ln cap="flat" cmpd="sng" w="9525">
            <a:solidFill>
              <a:schemeClr val="dk1"/>
            </a:solidFill>
            <a:prstDash val="solid"/>
            <a:round/>
            <a:headEnd len="sm" w="sm" type="none"/>
            <a:tailEnd len="sm" w="sm" type="none"/>
          </a:ln>
        </p:spPr>
      </p:pic>
      <p:pic>
        <p:nvPicPr>
          <p:cNvPr id="495" name="Google Shape;495;p59"/>
          <p:cNvPicPr preferRelativeResize="0"/>
          <p:nvPr/>
        </p:nvPicPr>
        <p:blipFill>
          <a:blip r:embed="rId4">
            <a:alphaModFix/>
          </a:blip>
          <a:stretch>
            <a:fillRect/>
          </a:stretch>
        </p:blipFill>
        <p:spPr>
          <a:xfrm>
            <a:off x="82650" y="3794650"/>
            <a:ext cx="7528162" cy="525000"/>
          </a:xfrm>
          <a:prstGeom prst="rect">
            <a:avLst/>
          </a:prstGeom>
          <a:noFill/>
          <a:ln cap="flat" cmpd="sng" w="9525">
            <a:solidFill>
              <a:schemeClr val="dk1"/>
            </a:solidFill>
            <a:prstDash val="solid"/>
            <a:round/>
            <a:headEnd len="sm" w="sm" type="none"/>
            <a:tailEnd len="sm" w="sm" type="none"/>
          </a:ln>
        </p:spPr>
      </p:pic>
      <p:pic>
        <p:nvPicPr>
          <p:cNvPr id="496" name="Google Shape;496;p59"/>
          <p:cNvPicPr preferRelativeResize="0"/>
          <p:nvPr/>
        </p:nvPicPr>
        <p:blipFill>
          <a:blip r:embed="rId5">
            <a:alphaModFix/>
          </a:blip>
          <a:stretch>
            <a:fillRect/>
          </a:stretch>
        </p:blipFill>
        <p:spPr>
          <a:xfrm>
            <a:off x="152400" y="2072251"/>
            <a:ext cx="9815551" cy="620140"/>
          </a:xfrm>
          <a:prstGeom prst="rect">
            <a:avLst/>
          </a:prstGeom>
          <a:noFill/>
          <a:ln cap="flat" cmpd="sng" w="9525">
            <a:solidFill>
              <a:schemeClr val="dk1"/>
            </a:solidFill>
            <a:prstDash val="solid"/>
            <a:round/>
            <a:headEnd len="sm" w="sm" type="none"/>
            <a:tailEnd len="sm" w="sm" type="none"/>
          </a:ln>
        </p:spPr>
      </p:pic>
      <p:pic>
        <p:nvPicPr>
          <p:cNvPr id="497" name="Google Shape;497;p59"/>
          <p:cNvPicPr preferRelativeResize="0"/>
          <p:nvPr/>
        </p:nvPicPr>
        <p:blipFill>
          <a:blip r:embed="rId6">
            <a:alphaModFix/>
          </a:blip>
          <a:stretch>
            <a:fillRect/>
          </a:stretch>
        </p:blipFill>
        <p:spPr>
          <a:xfrm>
            <a:off x="3395425" y="2254998"/>
            <a:ext cx="8413188" cy="620150"/>
          </a:xfrm>
          <a:prstGeom prst="rect">
            <a:avLst/>
          </a:prstGeom>
          <a:noFill/>
          <a:ln cap="flat" cmpd="sng" w="9525">
            <a:solidFill>
              <a:schemeClr val="dk1"/>
            </a:solidFill>
            <a:prstDash val="solid"/>
            <a:round/>
            <a:headEnd len="sm" w="sm" type="none"/>
            <a:tailEnd len="sm" w="sm" type="none"/>
          </a:ln>
        </p:spPr>
      </p:pic>
      <p:pic>
        <p:nvPicPr>
          <p:cNvPr id="498" name="Google Shape;498;p59"/>
          <p:cNvPicPr preferRelativeResize="0"/>
          <p:nvPr/>
        </p:nvPicPr>
        <p:blipFill>
          <a:blip r:embed="rId7">
            <a:alphaModFix/>
          </a:blip>
          <a:stretch>
            <a:fillRect/>
          </a:stretch>
        </p:blipFill>
        <p:spPr>
          <a:xfrm>
            <a:off x="82650" y="2791023"/>
            <a:ext cx="9422700" cy="637985"/>
          </a:xfrm>
          <a:prstGeom prst="rect">
            <a:avLst/>
          </a:prstGeom>
          <a:noFill/>
          <a:ln cap="flat" cmpd="sng" w="9525">
            <a:solidFill>
              <a:schemeClr val="dk1"/>
            </a:solidFill>
            <a:prstDash val="solid"/>
            <a:round/>
            <a:headEnd len="sm" w="sm" type="none"/>
            <a:tailEnd len="sm" w="sm" type="none"/>
          </a:ln>
        </p:spPr>
      </p:pic>
      <p:pic>
        <p:nvPicPr>
          <p:cNvPr id="499" name="Google Shape;499;p59"/>
          <p:cNvPicPr preferRelativeResize="0"/>
          <p:nvPr/>
        </p:nvPicPr>
        <p:blipFill>
          <a:blip r:embed="rId8">
            <a:alphaModFix/>
          </a:blip>
          <a:stretch>
            <a:fillRect/>
          </a:stretch>
        </p:blipFill>
        <p:spPr>
          <a:xfrm>
            <a:off x="1786750" y="3189999"/>
            <a:ext cx="9622305" cy="637975"/>
          </a:xfrm>
          <a:prstGeom prst="rect">
            <a:avLst/>
          </a:prstGeom>
          <a:noFill/>
          <a:ln cap="flat" cmpd="sng" w="9525">
            <a:solidFill>
              <a:schemeClr val="dk1"/>
            </a:solidFill>
            <a:prstDash val="solid"/>
            <a:round/>
            <a:headEnd len="sm" w="sm" type="none"/>
            <a:tailEnd len="sm" w="sm" type="none"/>
          </a:ln>
        </p:spPr>
      </p:pic>
      <p:pic>
        <p:nvPicPr>
          <p:cNvPr id="500" name="Google Shape;500;p59"/>
          <p:cNvPicPr preferRelativeResize="0"/>
          <p:nvPr/>
        </p:nvPicPr>
        <p:blipFill>
          <a:blip r:embed="rId9">
            <a:alphaModFix/>
          </a:blip>
          <a:stretch>
            <a:fillRect/>
          </a:stretch>
        </p:blipFill>
        <p:spPr>
          <a:xfrm>
            <a:off x="291475" y="212825"/>
            <a:ext cx="11430409" cy="757175"/>
          </a:xfrm>
          <a:prstGeom prst="rect">
            <a:avLst/>
          </a:prstGeom>
          <a:noFill/>
          <a:ln cap="flat" cmpd="sng" w="9525">
            <a:solidFill>
              <a:schemeClr val="dk1"/>
            </a:solidFill>
            <a:prstDash val="solid"/>
            <a:round/>
            <a:headEnd len="sm" w="sm" type="none"/>
            <a:tailEnd len="sm" w="sm" type="none"/>
          </a:ln>
        </p:spPr>
      </p:pic>
      <p:pic>
        <p:nvPicPr>
          <p:cNvPr id="501" name="Google Shape;501;p59"/>
          <p:cNvPicPr preferRelativeResize="0"/>
          <p:nvPr/>
        </p:nvPicPr>
        <p:blipFill>
          <a:blip r:embed="rId10">
            <a:alphaModFix/>
          </a:blip>
          <a:stretch>
            <a:fillRect/>
          </a:stretch>
        </p:blipFill>
        <p:spPr>
          <a:xfrm>
            <a:off x="3446550" y="4142825"/>
            <a:ext cx="8310943" cy="637975"/>
          </a:xfrm>
          <a:prstGeom prst="rect">
            <a:avLst/>
          </a:prstGeom>
          <a:noFill/>
          <a:ln cap="flat" cmpd="sng" w="9525">
            <a:solidFill>
              <a:schemeClr val="dk1"/>
            </a:solidFill>
            <a:prstDash val="solid"/>
            <a:round/>
            <a:headEnd len="sm" w="sm" type="none"/>
            <a:tailEnd len="sm" w="sm" type="none"/>
          </a:ln>
        </p:spPr>
      </p:pic>
      <p:pic>
        <p:nvPicPr>
          <p:cNvPr id="502" name="Google Shape;502;p59"/>
          <p:cNvPicPr preferRelativeResize="0"/>
          <p:nvPr/>
        </p:nvPicPr>
        <p:blipFill>
          <a:blip r:embed="rId11">
            <a:alphaModFix/>
          </a:blip>
          <a:stretch>
            <a:fillRect/>
          </a:stretch>
        </p:blipFill>
        <p:spPr>
          <a:xfrm>
            <a:off x="152400" y="4584500"/>
            <a:ext cx="8808825" cy="637975"/>
          </a:xfrm>
          <a:prstGeom prst="rect">
            <a:avLst/>
          </a:prstGeom>
          <a:noFill/>
          <a:ln cap="flat" cmpd="sng" w="9525">
            <a:solidFill>
              <a:schemeClr val="dk1"/>
            </a:solidFill>
            <a:prstDash val="solid"/>
            <a:round/>
            <a:headEnd len="sm" w="sm" type="none"/>
            <a:tailEnd len="sm" w="sm" type="none"/>
          </a:ln>
        </p:spPr>
      </p:pic>
      <p:pic>
        <p:nvPicPr>
          <p:cNvPr id="503" name="Google Shape;503;p59"/>
          <p:cNvPicPr preferRelativeResize="0"/>
          <p:nvPr/>
        </p:nvPicPr>
        <p:blipFill>
          <a:blip r:embed="rId12">
            <a:alphaModFix/>
          </a:blip>
          <a:stretch>
            <a:fillRect/>
          </a:stretch>
        </p:blipFill>
        <p:spPr>
          <a:xfrm>
            <a:off x="780075" y="4923463"/>
            <a:ext cx="11266231" cy="805859"/>
          </a:xfrm>
          <a:prstGeom prst="rect">
            <a:avLst/>
          </a:prstGeom>
          <a:noFill/>
          <a:ln cap="flat" cmpd="sng" w="9525">
            <a:solidFill>
              <a:schemeClr val="dk1"/>
            </a:solidFill>
            <a:prstDash val="solid"/>
            <a:round/>
            <a:headEnd len="sm" w="sm" type="none"/>
            <a:tailEnd len="sm" w="sm" type="none"/>
          </a:ln>
        </p:spPr>
      </p:pic>
      <p:pic>
        <p:nvPicPr>
          <p:cNvPr id="504" name="Google Shape;504;p59"/>
          <p:cNvPicPr preferRelativeResize="0"/>
          <p:nvPr/>
        </p:nvPicPr>
        <p:blipFill>
          <a:blip r:embed="rId13">
            <a:alphaModFix/>
          </a:blip>
          <a:stretch>
            <a:fillRect/>
          </a:stretch>
        </p:blipFill>
        <p:spPr>
          <a:xfrm>
            <a:off x="222125" y="5603538"/>
            <a:ext cx="12191998" cy="853824"/>
          </a:xfrm>
          <a:prstGeom prst="rect">
            <a:avLst/>
          </a:prstGeom>
          <a:noFill/>
          <a:ln cap="flat" cmpd="sng" w="9525">
            <a:solidFill>
              <a:schemeClr val="dk1"/>
            </a:solidFill>
            <a:prstDash val="solid"/>
            <a:round/>
            <a:headEnd len="sm" w="sm" type="none"/>
            <a:tailEnd len="sm" w="sm" type="none"/>
          </a:ln>
        </p:spPr>
      </p:pic>
      <p:pic>
        <p:nvPicPr>
          <p:cNvPr id="505" name="Google Shape;505;p59"/>
          <p:cNvPicPr preferRelativeResize="0"/>
          <p:nvPr/>
        </p:nvPicPr>
        <p:blipFill>
          <a:blip r:embed="rId14">
            <a:alphaModFix/>
          </a:blip>
          <a:stretch>
            <a:fillRect/>
          </a:stretch>
        </p:blipFill>
        <p:spPr>
          <a:xfrm>
            <a:off x="206113" y="3326900"/>
            <a:ext cx="11779776" cy="805850"/>
          </a:xfrm>
          <a:prstGeom prst="rect">
            <a:avLst/>
          </a:prstGeom>
          <a:noFill/>
          <a:ln cap="flat" cmpd="sng" w="9525">
            <a:solidFill>
              <a:schemeClr val="dk1"/>
            </a:solidFill>
            <a:prstDash val="solid"/>
            <a:round/>
            <a:headEnd len="sm" w="sm" type="none"/>
            <a:tailEnd len="sm" w="sm" type="none"/>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94"/>
                                        </p:tgtEl>
                                        <p:attrNameLst>
                                          <p:attrName>style.visibility</p:attrName>
                                        </p:attrNameLst>
                                      </p:cBhvr>
                                      <p:to>
                                        <p:strVal val="visible"/>
                                      </p:to>
                                    </p:set>
                                    <p:animEffect filter="fade" transition="in">
                                      <p:cBhvr>
                                        <p:cTn dur="1000"/>
                                        <p:tgtEl>
                                          <p:spTgt spid="49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00"/>
                                        </p:tgtEl>
                                        <p:attrNameLst>
                                          <p:attrName>style.visibility</p:attrName>
                                        </p:attrNameLst>
                                      </p:cBhvr>
                                      <p:to>
                                        <p:strVal val="visible"/>
                                      </p:to>
                                    </p:set>
                                    <p:animEffect filter="fade" transition="in">
                                      <p:cBhvr>
                                        <p:cTn dur="1000"/>
                                        <p:tgtEl>
                                          <p:spTgt spid="50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95"/>
                                        </p:tgtEl>
                                        <p:attrNameLst>
                                          <p:attrName>style.visibility</p:attrName>
                                        </p:attrNameLst>
                                      </p:cBhvr>
                                      <p:to>
                                        <p:strVal val="visible"/>
                                      </p:to>
                                    </p:set>
                                    <p:animEffect filter="fade" transition="in">
                                      <p:cBhvr>
                                        <p:cTn dur="1000"/>
                                        <p:tgtEl>
                                          <p:spTgt spid="49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96"/>
                                        </p:tgtEl>
                                        <p:attrNameLst>
                                          <p:attrName>style.visibility</p:attrName>
                                        </p:attrNameLst>
                                      </p:cBhvr>
                                      <p:to>
                                        <p:strVal val="visible"/>
                                      </p:to>
                                    </p:set>
                                    <p:animEffect filter="fade" transition="in">
                                      <p:cBhvr>
                                        <p:cTn dur="1000"/>
                                        <p:tgtEl>
                                          <p:spTgt spid="496"/>
                                        </p:tgtEl>
                                      </p:cBhvr>
                                    </p:animEffect>
                                  </p:childTnLst>
                                </p:cTn>
                              </p:par>
                              <p:par>
                                <p:cTn fill="hold" nodeType="withEffect" presetClass="entr" presetID="10" presetSubtype="0">
                                  <p:stCondLst>
                                    <p:cond delay="0"/>
                                  </p:stCondLst>
                                  <p:childTnLst>
                                    <p:set>
                                      <p:cBhvr>
                                        <p:cTn dur="1" fill="hold">
                                          <p:stCondLst>
                                            <p:cond delay="0"/>
                                          </p:stCondLst>
                                        </p:cTn>
                                        <p:tgtEl>
                                          <p:spTgt spid="497"/>
                                        </p:tgtEl>
                                        <p:attrNameLst>
                                          <p:attrName>style.visibility</p:attrName>
                                        </p:attrNameLst>
                                      </p:cBhvr>
                                      <p:to>
                                        <p:strVal val="visible"/>
                                      </p:to>
                                    </p:set>
                                    <p:animEffect filter="fade" transition="in">
                                      <p:cBhvr>
                                        <p:cTn dur="1000"/>
                                        <p:tgtEl>
                                          <p:spTgt spid="497"/>
                                        </p:tgtEl>
                                      </p:cBhvr>
                                    </p:animEffect>
                                  </p:childTnLst>
                                </p:cTn>
                              </p:par>
                              <p:par>
                                <p:cTn fill="hold" nodeType="withEffect" presetClass="entr" presetID="10" presetSubtype="0">
                                  <p:stCondLst>
                                    <p:cond delay="0"/>
                                  </p:stCondLst>
                                  <p:childTnLst>
                                    <p:set>
                                      <p:cBhvr>
                                        <p:cTn dur="1" fill="hold">
                                          <p:stCondLst>
                                            <p:cond delay="0"/>
                                          </p:stCondLst>
                                        </p:cTn>
                                        <p:tgtEl>
                                          <p:spTgt spid="498"/>
                                        </p:tgtEl>
                                        <p:attrNameLst>
                                          <p:attrName>style.visibility</p:attrName>
                                        </p:attrNameLst>
                                      </p:cBhvr>
                                      <p:to>
                                        <p:strVal val="visible"/>
                                      </p:to>
                                    </p:set>
                                    <p:animEffect filter="fade" transition="in">
                                      <p:cBhvr>
                                        <p:cTn dur="1000"/>
                                        <p:tgtEl>
                                          <p:spTgt spid="498"/>
                                        </p:tgtEl>
                                      </p:cBhvr>
                                    </p:animEffect>
                                  </p:childTnLst>
                                </p:cTn>
                              </p:par>
                              <p:par>
                                <p:cTn fill="hold" nodeType="withEffect" presetClass="entr" presetID="10" presetSubtype="0">
                                  <p:stCondLst>
                                    <p:cond delay="0"/>
                                  </p:stCondLst>
                                  <p:childTnLst>
                                    <p:set>
                                      <p:cBhvr>
                                        <p:cTn dur="1" fill="hold">
                                          <p:stCondLst>
                                            <p:cond delay="0"/>
                                          </p:stCondLst>
                                        </p:cTn>
                                        <p:tgtEl>
                                          <p:spTgt spid="499"/>
                                        </p:tgtEl>
                                        <p:attrNameLst>
                                          <p:attrName>style.visibility</p:attrName>
                                        </p:attrNameLst>
                                      </p:cBhvr>
                                      <p:to>
                                        <p:strVal val="visible"/>
                                      </p:to>
                                    </p:set>
                                    <p:animEffect filter="fade" transition="in">
                                      <p:cBhvr>
                                        <p:cTn dur="1000"/>
                                        <p:tgtEl>
                                          <p:spTgt spid="49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01"/>
                                        </p:tgtEl>
                                        <p:attrNameLst>
                                          <p:attrName>style.visibility</p:attrName>
                                        </p:attrNameLst>
                                      </p:cBhvr>
                                      <p:to>
                                        <p:strVal val="visible"/>
                                      </p:to>
                                    </p:set>
                                    <p:animEffect filter="fade" transition="in">
                                      <p:cBhvr>
                                        <p:cTn dur="1000"/>
                                        <p:tgtEl>
                                          <p:spTgt spid="501"/>
                                        </p:tgtEl>
                                      </p:cBhvr>
                                    </p:animEffect>
                                  </p:childTnLst>
                                </p:cTn>
                              </p:par>
                              <p:par>
                                <p:cTn fill="hold" nodeType="withEffect" presetClass="entr" presetID="10" presetSubtype="0">
                                  <p:stCondLst>
                                    <p:cond delay="0"/>
                                  </p:stCondLst>
                                  <p:childTnLst>
                                    <p:set>
                                      <p:cBhvr>
                                        <p:cTn dur="1" fill="hold">
                                          <p:stCondLst>
                                            <p:cond delay="0"/>
                                          </p:stCondLst>
                                        </p:cTn>
                                        <p:tgtEl>
                                          <p:spTgt spid="502"/>
                                        </p:tgtEl>
                                        <p:attrNameLst>
                                          <p:attrName>style.visibility</p:attrName>
                                        </p:attrNameLst>
                                      </p:cBhvr>
                                      <p:to>
                                        <p:strVal val="visible"/>
                                      </p:to>
                                    </p:set>
                                    <p:animEffect filter="fade" transition="in">
                                      <p:cBhvr>
                                        <p:cTn dur="1000"/>
                                        <p:tgtEl>
                                          <p:spTgt spid="502"/>
                                        </p:tgtEl>
                                      </p:cBhvr>
                                    </p:animEffect>
                                  </p:childTnLst>
                                </p:cTn>
                              </p:par>
                              <p:par>
                                <p:cTn fill="hold" nodeType="withEffect" presetClass="entr" presetID="10" presetSubtype="0">
                                  <p:stCondLst>
                                    <p:cond delay="0"/>
                                  </p:stCondLst>
                                  <p:childTnLst>
                                    <p:set>
                                      <p:cBhvr>
                                        <p:cTn dur="1" fill="hold">
                                          <p:stCondLst>
                                            <p:cond delay="0"/>
                                          </p:stCondLst>
                                        </p:cTn>
                                        <p:tgtEl>
                                          <p:spTgt spid="503"/>
                                        </p:tgtEl>
                                        <p:attrNameLst>
                                          <p:attrName>style.visibility</p:attrName>
                                        </p:attrNameLst>
                                      </p:cBhvr>
                                      <p:to>
                                        <p:strVal val="visible"/>
                                      </p:to>
                                    </p:set>
                                    <p:animEffect filter="fade" transition="in">
                                      <p:cBhvr>
                                        <p:cTn dur="1000"/>
                                        <p:tgtEl>
                                          <p:spTgt spid="50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04"/>
                                        </p:tgtEl>
                                        <p:attrNameLst>
                                          <p:attrName>style.visibility</p:attrName>
                                        </p:attrNameLst>
                                      </p:cBhvr>
                                      <p:to>
                                        <p:strVal val="visible"/>
                                      </p:to>
                                    </p:set>
                                    <p:animEffect filter="fade" transition="in">
                                      <p:cBhvr>
                                        <p:cTn dur="1000"/>
                                        <p:tgtEl>
                                          <p:spTgt spid="504"/>
                                        </p:tgtEl>
                                      </p:cBhvr>
                                    </p:animEffect>
                                  </p:childTnLst>
                                </p:cTn>
                              </p:par>
                              <p:par>
                                <p:cTn fill="hold" nodeType="withEffect" presetClass="entr" presetID="10" presetSubtype="0">
                                  <p:stCondLst>
                                    <p:cond delay="0"/>
                                  </p:stCondLst>
                                  <p:childTnLst>
                                    <p:set>
                                      <p:cBhvr>
                                        <p:cTn dur="1" fill="hold">
                                          <p:stCondLst>
                                            <p:cond delay="0"/>
                                          </p:stCondLst>
                                        </p:cTn>
                                        <p:tgtEl>
                                          <p:spTgt spid="505"/>
                                        </p:tgtEl>
                                        <p:attrNameLst>
                                          <p:attrName>style.visibility</p:attrName>
                                        </p:attrNameLst>
                                      </p:cBhvr>
                                      <p:to>
                                        <p:strVal val="visible"/>
                                      </p:to>
                                    </p:set>
                                    <p:animEffect filter="fade" transition="in">
                                      <p:cBhvr>
                                        <p:cTn dur="1000"/>
                                        <p:tgtEl>
                                          <p:spTgt spid="50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0" name="Shape 510"/>
        <p:cNvGrpSpPr/>
        <p:nvPr/>
      </p:nvGrpSpPr>
      <p:grpSpPr>
        <a:xfrm>
          <a:off x="0" y="0"/>
          <a:ext cx="0" cy="0"/>
          <a:chOff x="0" y="0"/>
          <a:chExt cx="0" cy="0"/>
        </a:xfrm>
      </p:grpSpPr>
      <p:sp>
        <p:nvSpPr>
          <p:cNvPr id="511" name="Google Shape;511;p60"/>
          <p:cNvSpPr txBox="1"/>
          <p:nvPr>
            <p:ph type="title"/>
          </p:nvPr>
        </p:nvSpPr>
        <p:spPr>
          <a:xfrm>
            <a:off x="545255" y="1148919"/>
            <a:ext cx="9422700" cy="12267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US"/>
              <a:t>Monads</a:t>
            </a:r>
            <a:endParaRPr/>
          </a:p>
        </p:txBody>
      </p:sp>
      <p:sp>
        <p:nvSpPr>
          <p:cNvPr id="512" name="Google Shape;512;p60"/>
          <p:cNvSpPr txBox="1"/>
          <p:nvPr>
            <p:ph idx="12" type="sldNum"/>
          </p:nvPr>
        </p:nvSpPr>
        <p:spPr>
          <a:xfrm>
            <a:off x="11409045" y="6333134"/>
            <a:ext cx="731700" cy="5250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7" name="Shape 517"/>
        <p:cNvGrpSpPr/>
        <p:nvPr/>
      </p:nvGrpSpPr>
      <p:grpSpPr>
        <a:xfrm>
          <a:off x="0" y="0"/>
          <a:ext cx="0" cy="0"/>
          <a:chOff x="0" y="0"/>
          <a:chExt cx="0" cy="0"/>
        </a:xfrm>
      </p:grpSpPr>
      <p:sp>
        <p:nvSpPr>
          <p:cNvPr id="518" name="Google Shape;518;p61"/>
          <p:cNvSpPr txBox="1"/>
          <p:nvPr>
            <p:ph type="title"/>
          </p:nvPr>
        </p:nvSpPr>
        <p:spPr>
          <a:xfrm>
            <a:off x="545255" y="477708"/>
            <a:ext cx="9422700" cy="4923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US"/>
              <a:t>Where the functor starts to break down</a:t>
            </a:r>
            <a:endParaRPr/>
          </a:p>
        </p:txBody>
      </p:sp>
      <p:pic>
        <p:nvPicPr>
          <p:cNvPr id="519" name="Google Shape;519;p61"/>
          <p:cNvPicPr preferRelativeResize="0"/>
          <p:nvPr/>
        </p:nvPicPr>
        <p:blipFill rotWithShape="1">
          <a:blip r:embed="rId3">
            <a:alphaModFix/>
          </a:blip>
          <a:srcRect b="10889" l="2495" r="13752" t="22832"/>
          <a:stretch/>
        </p:blipFill>
        <p:spPr>
          <a:xfrm>
            <a:off x="548625" y="2472175"/>
            <a:ext cx="5014375" cy="1923500"/>
          </a:xfrm>
          <a:prstGeom prst="rect">
            <a:avLst/>
          </a:prstGeom>
          <a:noFill/>
          <a:ln>
            <a:noFill/>
          </a:ln>
        </p:spPr>
      </p:pic>
      <p:pic>
        <p:nvPicPr>
          <p:cNvPr id="520" name="Google Shape;520;p61"/>
          <p:cNvPicPr preferRelativeResize="0"/>
          <p:nvPr/>
        </p:nvPicPr>
        <p:blipFill>
          <a:blip r:embed="rId4">
            <a:alphaModFix/>
          </a:blip>
          <a:stretch>
            <a:fillRect/>
          </a:stretch>
        </p:blipFill>
        <p:spPr>
          <a:xfrm>
            <a:off x="5720662" y="2467250"/>
            <a:ext cx="6270314" cy="1923500"/>
          </a:xfrm>
          <a:prstGeom prst="rect">
            <a:avLst/>
          </a:prstGeom>
          <a:noFill/>
          <a:ln>
            <a:noFill/>
          </a:ln>
        </p:spPr>
      </p:pic>
      <p:sp>
        <p:nvSpPr>
          <p:cNvPr id="521" name="Google Shape;521;p61"/>
          <p:cNvSpPr txBox="1"/>
          <p:nvPr>
            <p:ph idx="12" type="sldNum"/>
          </p:nvPr>
        </p:nvSpPr>
        <p:spPr>
          <a:xfrm>
            <a:off x="11409045" y="6333134"/>
            <a:ext cx="731700" cy="5250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20"/>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6" name="Shape 526"/>
        <p:cNvGrpSpPr/>
        <p:nvPr/>
      </p:nvGrpSpPr>
      <p:grpSpPr>
        <a:xfrm>
          <a:off x="0" y="0"/>
          <a:ext cx="0" cy="0"/>
          <a:chOff x="0" y="0"/>
          <a:chExt cx="0" cy="0"/>
        </a:xfrm>
      </p:grpSpPr>
      <p:sp>
        <p:nvSpPr>
          <p:cNvPr id="527" name="Google Shape;527;p62"/>
          <p:cNvSpPr txBox="1"/>
          <p:nvPr>
            <p:ph type="title"/>
          </p:nvPr>
        </p:nvSpPr>
        <p:spPr>
          <a:xfrm>
            <a:off x="545255" y="477708"/>
            <a:ext cx="9422700" cy="4923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US"/>
              <a:t>Oh</a:t>
            </a:r>
            <a:endParaRPr/>
          </a:p>
        </p:txBody>
      </p:sp>
      <p:pic>
        <p:nvPicPr>
          <p:cNvPr id="528" name="Google Shape;528;p62"/>
          <p:cNvPicPr preferRelativeResize="0"/>
          <p:nvPr/>
        </p:nvPicPr>
        <p:blipFill>
          <a:blip r:embed="rId3">
            <a:alphaModFix/>
          </a:blip>
          <a:stretch>
            <a:fillRect/>
          </a:stretch>
        </p:blipFill>
        <p:spPr>
          <a:xfrm>
            <a:off x="383025" y="2251825"/>
            <a:ext cx="11425951" cy="2354350"/>
          </a:xfrm>
          <a:prstGeom prst="rect">
            <a:avLst/>
          </a:prstGeom>
          <a:noFill/>
          <a:ln>
            <a:noFill/>
          </a:ln>
        </p:spPr>
      </p:pic>
      <p:sp>
        <p:nvSpPr>
          <p:cNvPr id="529" name="Google Shape;529;p62"/>
          <p:cNvSpPr txBox="1"/>
          <p:nvPr>
            <p:ph idx="12" type="sldNum"/>
          </p:nvPr>
        </p:nvSpPr>
        <p:spPr>
          <a:xfrm>
            <a:off x="11409045" y="6333134"/>
            <a:ext cx="731700" cy="5250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4" name="Shape 534"/>
        <p:cNvGrpSpPr/>
        <p:nvPr/>
      </p:nvGrpSpPr>
      <p:grpSpPr>
        <a:xfrm>
          <a:off x="0" y="0"/>
          <a:ext cx="0" cy="0"/>
          <a:chOff x="0" y="0"/>
          <a:chExt cx="0" cy="0"/>
        </a:xfrm>
      </p:grpSpPr>
      <p:sp>
        <p:nvSpPr>
          <p:cNvPr id="535" name="Google Shape;535;p63"/>
          <p:cNvSpPr txBox="1"/>
          <p:nvPr>
            <p:ph type="title"/>
          </p:nvPr>
        </p:nvSpPr>
        <p:spPr>
          <a:xfrm>
            <a:off x="545255" y="477708"/>
            <a:ext cx="9422700" cy="4923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US"/>
              <a:t>What happened?</a:t>
            </a:r>
            <a:endParaRPr/>
          </a:p>
        </p:txBody>
      </p:sp>
      <p:sp>
        <p:nvSpPr>
          <p:cNvPr id="536" name="Google Shape;536;p63"/>
          <p:cNvSpPr txBox="1"/>
          <p:nvPr>
            <p:ph idx="12" type="sldNum"/>
          </p:nvPr>
        </p:nvSpPr>
        <p:spPr>
          <a:xfrm>
            <a:off x="11409045" y="6333134"/>
            <a:ext cx="731700" cy="5250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US"/>
              <a:t>‹#›</a:t>
            </a:fld>
            <a:endParaRPr/>
          </a:p>
        </p:txBody>
      </p:sp>
      <p:sp>
        <p:nvSpPr>
          <p:cNvPr id="537" name="Google Shape;537;p63"/>
          <p:cNvSpPr txBox="1"/>
          <p:nvPr>
            <p:ph idx="1" type="body"/>
          </p:nvPr>
        </p:nvSpPr>
        <p:spPr>
          <a:xfrm>
            <a:off x="2668350" y="1847325"/>
            <a:ext cx="6855300" cy="1632900"/>
          </a:xfrm>
          <a:prstGeom prst="rect">
            <a:avLst/>
          </a:prstGeom>
          <a:solidFill>
            <a:schemeClr val="lt1"/>
          </a:solidFill>
          <a:ln cap="flat" cmpd="sng" w="9525">
            <a:solidFill>
              <a:schemeClr val="lt1"/>
            </a:solidFill>
            <a:prstDash val="solid"/>
            <a:round/>
            <a:headEnd len="sm" w="sm" type="none"/>
            <a:tailEnd len="sm" w="sm" type="none"/>
          </a:ln>
        </p:spPr>
        <p:txBody>
          <a:bodyPr anchorCtr="0" anchor="t" bIns="91425" lIns="45700" spcFirstLastPara="1" rIns="91425" wrap="square" tIns="0">
            <a:noAutofit/>
          </a:bodyPr>
          <a:lstStyle/>
          <a:p>
            <a:pPr indent="0" lvl="0" marL="0" rtl="0" algn="l">
              <a:lnSpc>
                <a:spcPct val="135714"/>
              </a:lnSpc>
              <a:spcBef>
                <a:spcPts val="0"/>
              </a:spcBef>
              <a:spcAft>
                <a:spcPts val="0"/>
              </a:spcAft>
              <a:buClr>
                <a:schemeClr val="dk1"/>
              </a:buClr>
              <a:buSzPts val="1100"/>
              <a:buFont typeface="Arial"/>
              <a:buNone/>
            </a:pPr>
            <a:r>
              <a:rPr b="1" lang="en-US" sz="1050">
                <a:solidFill>
                  <a:srgbClr val="098658"/>
                </a:solidFill>
                <a:highlight>
                  <a:srgbClr val="FFFFFE"/>
                </a:highlight>
                <a:latin typeface="Courier New"/>
                <a:ea typeface="Courier New"/>
                <a:cs typeface="Courier New"/>
                <a:sym typeface="Courier New"/>
              </a:rPr>
              <a:t>01</a:t>
            </a:r>
            <a:r>
              <a:rPr b="1" lang="en-US" sz="1050">
                <a:solidFill>
                  <a:schemeClr val="dk1"/>
                </a:solidFill>
                <a:highlight>
                  <a:srgbClr val="FFFFFE"/>
                </a:highlight>
                <a:latin typeface="Courier New"/>
                <a:ea typeface="Courier New"/>
                <a:cs typeface="Courier New"/>
                <a:sym typeface="Courier New"/>
              </a:rPr>
              <a:t>:</a:t>
            </a:r>
            <a:r>
              <a:rPr b="1" lang="en-US" sz="1050">
                <a:solidFill>
                  <a:schemeClr val="dk1"/>
                </a:solidFill>
                <a:highlight>
                  <a:srgbClr val="FFFFFE"/>
                </a:highlight>
                <a:latin typeface="Courier New"/>
                <a:ea typeface="Courier New"/>
                <a:cs typeface="Courier New"/>
                <a:sym typeface="Courier New"/>
              </a:rPr>
              <a:t> optional&lt;string&gt; doubleNumberFunctor(</a:t>
            </a:r>
            <a:r>
              <a:rPr b="1" lang="en-US" sz="1050">
                <a:solidFill>
                  <a:srgbClr val="0000FF"/>
                </a:solidFill>
                <a:highlight>
                  <a:srgbClr val="FFFFFE"/>
                </a:highlight>
                <a:latin typeface="Courier New"/>
                <a:ea typeface="Courier New"/>
                <a:cs typeface="Courier New"/>
                <a:sym typeface="Courier New"/>
              </a:rPr>
              <a:t>const</a:t>
            </a:r>
            <a:r>
              <a:rPr b="1" lang="en-US" sz="1050">
                <a:solidFill>
                  <a:schemeClr val="dk1"/>
                </a:solidFill>
                <a:highlight>
                  <a:srgbClr val="FFFFFE"/>
                </a:highlight>
                <a:latin typeface="Courier New"/>
                <a:ea typeface="Courier New"/>
                <a:cs typeface="Courier New"/>
                <a:sym typeface="Courier New"/>
              </a:rPr>
              <a:t> optional&lt;string&gt;&amp; opt)</a:t>
            </a:r>
            <a:endParaRPr b="1" sz="1050">
              <a:solidFill>
                <a:srgbClr val="008000"/>
              </a:solidFill>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Clr>
                <a:schemeClr val="dk1"/>
              </a:buClr>
              <a:buSzPts val="1100"/>
              <a:buFont typeface="Arial"/>
              <a:buNone/>
            </a:pPr>
            <a:r>
              <a:rPr b="1" lang="en-US" sz="1050">
                <a:solidFill>
                  <a:srgbClr val="098658"/>
                </a:solidFill>
                <a:highlight>
                  <a:srgbClr val="FFFFFE"/>
                </a:highlight>
                <a:latin typeface="Courier New"/>
                <a:ea typeface="Courier New"/>
                <a:cs typeface="Courier New"/>
                <a:sym typeface="Courier New"/>
              </a:rPr>
              <a:t>02</a:t>
            </a:r>
            <a:r>
              <a:rPr b="1" lang="en-US" sz="1050">
                <a:solidFill>
                  <a:schemeClr val="dk1"/>
                </a:solidFill>
                <a:highlight>
                  <a:srgbClr val="FFFFFE"/>
                </a:highlight>
                <a:latin typeface="Courier New"/>
                <a:ea typeface="Courier New"/>
                <a:cs typeface="Courier New"/>
                <a:sym typeface="Courier New"/>
              </a:rPr>
              <a:t>: {</a:t>
            </a:r>
            <a:endParaRPr b="1" sz="1050">
              <a:solidFill>
                <a:schemeClr val="dk1"/>
              </a:solidFill>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Clr>
                <a:schemeClr val="dk1"/>
              </a:buClr>
              <a:buSzPts val="1100"/>
              <a:buFont typeface="Arial"/>
              <a:buNone/>
            </a:pPr>
            <a:r>
              <a:rPr b="1" lang="en-US" sz="1050">
                <a:solidFill>
                  <a:srgbClr val="098658"/>
                </a:solidFill>
                <a:highlight>
                  <a:srgbClr val="FFFFFE"/>
                </a:highlight>
                <a:latin typeface="Courier New"/>
                <a:ea typeface="Courier New"/>
                <a:cs typeface="Courier New"/>
                <a:sym typeface="Courier New"/>
              </a:rPr>
              <a:t>03</a:t>
            </a:r>
            <a:r>
              <a:rPr b="1" lang="en-US" sz="1050">
                <a:solidFill>
                  <a:schemeClr val="dk1"/>
                </a:solidFill>
                <a:highlight>
                  <a:srgbClr val="FFFFFE"/>
                </a:highlight>
                <a:latin typeface="Courier New"/>
                <a:ea typeface="Courier New"/>
                <a:cs typeface="Courier New"/>
                <a:sym typeface="Courier New"/>
              </a:rPr>
              <a:t>:   </a:t>
            </a:r>
            <a:r>
              <a:rPr b="1" lang="en-US" sz="1050">
                <a:solidFill>
                  <a:srgbClr val="0000FF"/>
                </a:solidFill>
                <a:highlight>
                  <a:srgbClr val="FFFFFE"/>
                </a:highlight>
                <a:latin typeface="Courier New"/>
                <a:ea typeface="Courier New"/>
                <a:cs typeface="Courier New"/>
                <a:sym typeface="Courier New"/>
              </a:rPr>
              <a:t>return</a:t>
            </a:r>
            <a:r>
              <a:rPr b="1" lang="en-US" sz="1050">
                <a:solidFill>
                  <a:schemeClr val="dk1"/>
                </a:solidFill>
                <a:highlight>
                  <a:srgbClr val="FFFFFE"/>
                </a:highlight>
                <a:latin typeface="Courier New"/>
                <a:ea typeface="Courier New"/>
                <a:cs typeface="Courier New"/>
                <a:sym typeface="Courier New"/>
              </a:rPr>
              <a:t> opt.transform(convertStringToInt) </a:t>
            </a:r>
            <a:r>
              <a:rPr b="1" lang="en-US" sz="1050">
                <a:solidFill>
                  <a:schemeClr val="dk2"/>
                </a:solidFill>
                <a:highlight>
                  <a:srgbClr val="FFFFFE"/>
                </a:highlight>
                <a:latin typeface="Courier New"/>
                <a:ea typeface="Courier New"/>
                <a:cs typeface="Courier New"/>
                <a:sym typeface="Courier New"/>
              </a:rPr>
              <a:t> // optional&lt;optional&lt;int&gt;&gt;</a:t>
            </a:r>
            <a:endParaRPr b="1" sz="1050">
              <a:solidFill>
                <a:schemeClr val="dk2"/>
              </a:solidFill>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Clr>
                <a:schemeClr val="dk1"/>
              </a:buClr>
              <a:buSzPts val="1100"/>
              <a:buFont typeface="Arial"/>
              <a:buNone/>
            </a:pPr>
            <a:r>
              <a:rPr b="1" lang="en-US" sz="1050">
                <a:solidFill>
                  <a:srgbClr val="098658"/>
                </a:solidFill>
                <a:highlight>
                  <a:srgbClr val="FFFFFE"/>
                </a:highlight>
                <a:latin typeface="Courier New"/>
                <a:ea typeface="Courier New"/>
                <a:cs typeface="Courier New"/>
                <a:sym typeface="Courier New"/>
              </a:rPr>
              <a:t>04</a:t>
            </a:r>
            <a:r>
              <a:rPr b="1" lang="en-US" sz="1050">
                <a:solidFill>
                  <a:schemeClr val="dk1"/>
                </a:solidFill>
                <a:highlight>
                  <a:srgbClr val="FFFFFE"/>
                </a:highlight>
                <a:latin typeface="Courier New"/>
                <a:ea typeface="Courier New"/>
                <a:cs typeface="Courier New"/>
                <a:sym typeface="Courier New"/>
              </a:rPr>
              <a:t>:             .transform(doubleInt)           </a:t>
            </a:r>
            <a:r>
              <a:rPr b="1" lang="en-US" sz="1050">
                <a:solidFill>
                  <a:schemeClr val="dk2"/>
                </a:solidFill>
                <a:highlight>
                  <a:srgbClr val="FFFFFE"/>
                </a:highlight>
                <a:latin typeface="Courier New"/>
                <a:ea typeface="Courier New"/>
                <a:cs typeface="Courier New"/>
                <a:sym typeface="Courier New"/>
              </a:rPr>
              <a:t>// compile error - can’t apply</a:t>
            </a:r>
            <a:endParaRPr b="1" sz="1050">
              <a:solidFill>
                <a:schemeClr val="dk2"/>
              </a:solidFill>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Clr>
                <a:schemeClr val="dk1"/>
              </a:buClr>
              <a:buSzPts val="1100"/>
              <a:buFont typeface="Arial"/>
              <a:buNone/>
            </a:pPr>
            <a:r>
              <a:rPr b="1" lang="en-US" sz="1050">
                <a:solidFill>
                  <a:srgbClr val="098658"/>
                </a:solidFill>
                <a:highlight>
                  <a:srgbClr val="FFFFFE"/>
                </a:highlight>
                <a:latin typeface="Courier New"/>
                <a:ea typeface="Courier New"/>
                <a:cs typeface="Courier New"/>
                <a:sym typeface="Courier New"/>
              </a:rPr>
              <a:t>05</a:t>
            </a:r>
            <a:r>
              <a:rPr b="1" lang="en-US" sz="1050">
                <a:solidFill>
                  <a:schemeClr val="dk1"/>
                </a:solidFill>
                <a:highlight>
                  <a:srgbClr val="FFFFFE"/>
                </a:highlight>
                <a:latin typeface="Courier New"/>
                <a:ea typeface="Courier New"/>
                <a:cs typeface="Courier New"/>
                <a:sym typeface="Courier New"/>
              </a:rPr>
              <a:t>:                                            </a:t>
            </a:r>
            <a:r>
              <a:rPr b="1" lang="en-US" sz="1050">
                <a:solidFill>
                  <a:schemeClr val="dk2"/>
                </a:solidFill>
                <a:highlight>
                  <a:srgbClr val="FFFFFE"/>
                </a:highlight>
                <a:latin typeface="Courier New"/>
                <a:ea typeface="Courier New"/>
                <a:cs typeface="Courier New"/>
                <a:sym typeface="Courier New"/>
              </a:rPr>
              <a:t> // doubleInt to optional&lt;int&gt;</a:t>
            </a:r>
            <a:endParaRPr b="1" sz="1050">
              <a:solidFill>
                <a:schemeClr val="dk2"/>
              </a:solidFill>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Clr>
                <a:schemeClr val="dk1"/>
              </a:buClr>
              <a:buSzPts val="1100"/>
              <a:buFont typeface="Arial"/>
              <a:buNone/>
            </a:pPr>
            <a:r>
              <a:rPr b="1" lang="en-US" sz="1050">
                <a:solidFill>
                  <a:srgbClr val="098658"/>
                </a:solidFill>
                <a:highlight>
                  <a:srgbClr val="FFFFFE"/>
                </a:highlight>
                <a:latin typeface="Courier New"/>
                <a:ea typeface="Courier New"/>
                <a:cs typeface="Courier New"/>
                <a:sym typeface="Courier New"/>
              </a:rPr>
              <a:t>06</a:t>
            </a:r>
            <a:r>
              <a:rPr b="1" lang="en-US" sz="1050">
                <a:solidFill>
                  <a:schemeClr val="dk1"/>
                </a:solidFill>
                <a:highlight>
                  <a:srgbClr val="FFFFFE"/>
                </a:highlight>
                <a:latin typeface="Courier New"/>
                <a:ea typeface="Courier New"/>
                <a:cs typeface="Courier New"/>
                <a:sym typeface="Courier New"/>
              </a:rPr>
              <a:t>:             .transform(convertIntToString);</a:t>
            </a:r>
            <a:endParaRPr b="1" sz="1050">
              <a:solidFill>
                <a:srgbClr val="008000"/>
              </a:solidFill>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Clr>
                <a:schemeClr val="dk1"/>
              </a:buClr>
              <a:buSzPts val="1100"/>
              <a:buFont typeface="Arial"/>
              <a:buNone/>
            </a:pPr>
            <a:r>
              <a:rPr b="1" lang="en-US" sz="1050">
                <a:solidFill>
                  <a:srgbClr val="098658"/>
                </a:solidFill>
                <a:highlight>
                  <a:srgbClr val="FFFFFE"/>
                </a:highlight>
                <a:latin typeface="Courier New"/>
                <a:ea typeface="Courier New"/>
                <a:cs typeface="Courier New"/>
                <a:sym typeface="Courier New"/>
              </a:rPr>
              <a:t>07</a:t>
            </a:r>
            <a:r>
              <a:rPr b="1" lang="en-US" sz="1050">
                <a:solidFill>
                  <a:schemeClr val="dk1"/>
                </a:solidFill>
                <a:highlight>
                  <a:srgbClr val="FFFFFE"/>
                </a:highlight>
                <a:latin typeface="Courier New"/>
                <a:ea typeface="Courier New"/>
                <a:cs typeface="Courier New"/>
                <a:sym typeface="Courier New"/>
              </a:rPr>
              <a:t>:}</a:t>
            </a:r>
            <a:endParaRPr b="1" sz="1050">
              <a:solidFill>
                <a:schemeClr val="dk1"/>
              </a:solidFill>
              <a:highlight>
                <a:srgbClr val="FFFFFE"/>
              </a:highlight>
              <a:latin typeface="Courier New"/>
              <a:ea typeface="Courier New"/>
              <a:cs typeface="Courier New"/>
              <a:sym typeface="Courier New"/>
            </a:endParaRPr>
          </a:p>
          <a:p>
            <a:pPr indent="0" lvl="0" marL="45720" rtl="0" algn="l">
              <a:lnSpc>
                <a:spcPct val="115000"/>
              </a:lnSpc>
              <a:spcBef>
                <a:spcPts val="0"/>
              </a:spcBef>
              <a:spcAft>
                <a:spcPts val="0"/>
              </a:spcAft>
              <a:buClr>
                <a:schemeClr val="dk1"/>
              </a:buClr>
              <a:buSzPts val="1100"/>
              <a:buFont typeface="Arial"/>
              <a:buNone/>
            </a:pPr>
            <a:r>
              <a:t/>
            </a:r>
            <a:endParaRPr b="1" sz="1050">
              <a:solidFill>
                <a:srgbClr val="098658"/>
              </a:solidFill>
              <a:highlight>
                <a:srgbClr val="FFFFFE"/>
              </a:highlight>
              <a:latin typeface="Courier New"/>
              <a:ea typeface="Courier New"/>
              <a:cs typeface="Courier New"/>
              <a:sym typeface="Courier New"/>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2" name="Shape 542"/>
        <p:cNvGrpSpPr/>
        <p:nvPr/>
      </p:nvGrpSpPr>
      <p:grpSpPr>
        <a:xfrm>
          <a:off x="0" y="0"/>
          <a:ext cx="0" cy="0"/>
          <a:chOff x="0" y="0"/>
          <a:chExt cx="0" cy="0"/>
        </a:xfrm>
      </p:grpSpPr>
      <p:sp>
        <p:nvSpPr>
          <p:cNvPr id="543" name="Google Shape;543;p64"/>
          <p:cNvSpPr txBox="1"/>
          <p:nvPr>
            <p:ph type="title"/>
          </p:nvPr>
        </p:nvSpPr>
        <p:spPr>
          <a:xfrm>
            <a:off x="545255" y="477708"/>
            <a:ext cx="9422700" cy="4923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t/>
            </a:r>
            <a:endParaRPr/>
          </a:p>
        </p:txBody>
      </p:sp>
      <p:pic>
        <p:nvPicPr>
          <p:cNvPr id="544" name="Google Shape;544;p64"/>
          <p:cNvPicPr preferRelativeResize="0"/>
          <p:nvPr/>
        </p:nvPicPr>
        <p:blipFill>
          <a:blip r:embed="rId3">
            <a:alphaModFix/>
          </a:blip>
          <a:stretch>
            <a:fillRect/>
          </a:stretch>
        </p:blipFill>
        <p:spPr>
          <a:xfrm>
            <a:off x="1349376" y="1008626"/>
            <a:ext cx="9493225" cy="4582925"/>
          </a:xfrm>
          <a:prstGeom prst="rect">
            <a:avLst/>
          </a:prstGeom>
          <a:noFill/>
          <a:ln>
            <a:noFill/>
          </a:ln>
        </p:spPr>
      </p:pic>
      <p:sp>
        <p:nvSpPr>
          <p:cNvPr id="545" name="Google Shape;545;p64"/>
          <p:cNvSpPr txBox="1"/>
          <p:nvPr>
            <p:ph idx="12" type="sldNum"/>
          </p:nvPr>
        </p:nvSpPr>
        <p:spPr>
          <a:xfrm>
            <a:off x="11409045" y="6333134"/>
            <a:ext cx="731700" cy="5250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0" name="Shape 550"/>
        <p:cNvGrpSpPr/>
        <p:nvPr/>
      </p:nvGrpSpPr>
      <p:grpSpPr>
        <a:xfrm>
          <a:off x="0" y="0"/>
          <a:ext cx="0" cy="0"/>
          <a:chOff x="0" y="0"/>
          <a:chExt cx="0" cy="0"/>
        </a:xfrm>
      </p:grpSpPr>
      <p:sp>
        <p:nvSpPr>
          <p:cNvPr id="551" name="Google Shape;551;p65"/>
          <p:cNvSpPr txBox="1"/>
          <p:nvPr>
            <p:ph type="title"/>
          </p:nvPr>
        </p:nvSpPr>
        <p:spPr>
          <a:xfrm>
            <a:off x="545255" y="477708"/>
            <a:ext cx="9422700" cy="4923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t/>
            </a:r>
            <a:endParaRPr/>
          </a:p>
        </p:txBody>
      </p:sp>
      <p:pic>
        <p:nvPicPr>
          <p:cNvPr id="552" name="Google Shape;552;p65"/>
          <p:cNvPicPr preferRelativeResize="0"/>
          <p:nvPr/>
        </p:nvPicPr>
        <p:blipFill>
          <a:blip r:embed="rId3">
            <a:alphaModFix/>
          </a:blip>
          <a:stretch>
            <a:fillRect/>
          </a:stretch>
        </p:blipFill>
        <p:spPr>
          <a:xfrm>
            <a:off x="1344325" y="1006175"/>
            <a:ext cx="9503349" cy="4587825"/>
          </a:xfrm>
          <a:prstGeom prst="rect">
            <a:avLst/>
          </a:prstGeom>
          <a:noFill/>
          <a:ln>
            <a:noFill/>
          </a:ln>
        </p:spPr>
      </p:pic>
      <p:sp>
        <p:nvSpPr>
          <p:cNvPr id="553" name="Google Shape;553;p65"/>
          <p:cNvSpPr txBox="1"/>
          <p:nvPr>
            <p:ph idx="12" type="sldNum"/>
          </p:nvPr>
        </p:nvSpPr>
        <p:spPr>
          <a:xfrm>
            <a:off x="11409045" y="6333134"/>
            <a:ext cx="731700" cy="5250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8" name="Shape 558"/>
        <p:cNvGrpSpPr/>
        <p:nvPr/>
      </p:nvGrpSpPr>
      <p:grpSpPr>
        <a:xfrm>
          <a:off x="0" y="0"/>
          <a:ext cx="0" cy="0"/>
          <a:chOff x="0" y="0"/>
          <a:chExt cx="0" cy="0"/>
        </a:xfrm>
      </p:grpSpPr>
      <p:sp>
        <p:nvSpPr>
          <p:cNvPr id="559" name="Google Shape;559;p66"/>
          <p:cNvSpPr txBox="1"/>
          <p:nvPr>
            <p:ph type="title"/>
          </p:nvPr>
        </p:nvSpPr>
        <p:spPr>
          <a:xfrm>
            <a:off x="545255" y="477708"/>
            <a:ext cx="9422700" cy="4923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US"/>
              <a:t>Join</a:t>
            </a:r>
            <a:endParaRPr/>
          </a:p>
        </p:txBody>
      </p:sp>
      <p:sp>
        <p:nvSpPr>
          <p:cNvPr id="560" name="Google Shape;560;p66"/>
          <p:cNvSpPr txBox="1"/>
          <p:nvPr>
            <p:ph idx="12" type="sldNum"/>
          </p:nvPr>
        </p:nvSpPr>
        <p:spPr>
          <a:xfrm>
            <a:off x="11409045" y="6333134"/>
            <a:ext cx="731700" cy="5250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US"/>
              <a:t>‹#›</a:t>
            </a:fld>
            <a:endParaRPr/>
          </a:p>
        </p:txBody>
      </p:sp>
      <p:sp>
        <p:nvSpPr>
          <p:cNvPr id="561" name="Google Shape;561;p66"/>
          <p:cNvSpPr txBox="1"/>
          <p:nvPr>
            <p:ph idx="1" type="body"/>
          </p:nvPr>
        </p:nvSpPr>
        <p:spPr>
          <a:xfrm>
            <a:off x="2668350" y="2337450"/>
            <a:ext cx="6855300" cy="2183100"/>
          </a:xfrm>
          <a:prstGeom prst="rect">
            <a:avLst/>
          </a:prstGeom>
          <a:solidFill>
            <a:schemeClr val="lt1"/>
          </a:solidFill>
          <a:ln cap="flat" cmpd="sng" w="9525">
            <a:solidFill>
              <a:schemeClr val="lt1"/>
            </a:solidFill>
            <a:prstDash val="solid"/>
            <a:round/>
            <a:headEnd len="sm" w="sm" type="none"/>
            <a:tailEnd len="sm" w="sm" type="none"/>
          </a:ln>
        </p:spPr>
        <p:txBody>
          <a:bodyPr anchorCtr="0" anchor="t" bIns="91425" lIns="45700" spcFirstLastPara="1" rIns="91425" wrap="square" tIns="0">
            <a:noAutofit/>
          </a:bodyPr>
          <a:lstStyle/>
          <a:p>
            <a:pPr indent="0" lvl="0" marL="0" rtl="0" algn="l">
              <a:lnSpc>
                <a:spcPct val="135714"/>
              </a:lnSpc>
              <a:spcBef>
                <a:spcPts val="0"/>
              </a:spcBef>
              <a:spcAft>
                <a:spcPts val="0"/>
              </a:spcAft>
              <a:buClr>
                <a:schemeClr val="dk1"/>
              </a:buClr>
              <a:buSzPts val="1100"/>
              <a:buFont typeface="Arial"/>
              <a:buNone/>
            </a:pPr>
            <a:r>
              <a:rPr b="1" lang="en-US" sz="1050">
                <a:solidFill>
                  <a:srgbClr val="098658"/>
                </a:solidFill>
                <a:highlight>
                  <a:srgbClr val="FFFFFE"/>
                </a:highlight>
                <a:latin typeface="Courier New"/>
                <a:ea typeface="Courier New"/>
                <a:cs typeface="Courier New"/>
                <a:sym typeface="Courier New"/>
              </a:rPr>
              <a:t>01</a:t>
            </a:r>
            <a:r>
              <a:rPr b="1" lang="en-US" sz="1050">
                <a:solidFill>
                  <a:schemeClr val="dk1"/>
                </a:solidFill>
                <a:highlight>
                  <a:srgbClr val="FFFFFE"/>
                </a:highlight>
                <a:latin typeface="Courier New"/>
                <a:ea typeface="Courier New"/>
                <a:cs typeface="Courier New"/>
                <a:sym typeface="Courier New"/>
              </a:rPr>
              <a:t>: </a:t>
            </a:r>
            <a:r>
              <a:rPr b="1" lang="en-US" sz="1050">
                <a:solidFill>
                  <a:srgbClr val="0000FF"/>
                </a:solidFill>
                <a:highlight>
                  <a:srgbClr val="FFFFFE"/>
                </a:highlight>
                <a:latin typeface="Courier New"/>
                <a:ea typeface="Courier New"/>
                <a:cs typeface="Courier New"/>
                <a:sym typeface="Courier New"/>
              </a:rPr>
              <a:t>template</a:t>
            </a:r>
            <a:r>
              <a:rPr b="1" lang="en-US" sz="1050">
                <a:solidFill>
                  <a:schemeClr val="dk1"/>
                </a:solidFill>
                <a:highlight>
                  <a:srgbClr val="FFFFFE"/>
                </a:highlight>
                <a:latin typeface="Courier New"/>
                <a:ea typeface="Courier New"/>
                <a:cs typeface="Courier New"/>
                <a:sym typeface="Courier New"/>
              </a:rPr>
              <a:t>&lt;</a:t>
            </a:r>
            <a:r>
              <a:rPr b="1" lang="en-US" sz="1050">
                <a:solidFill>
                  <a:srgbClr val="0000FF"/>
                </a:solidFill>
                <a:highlight>
                  <a:srgbClr val="FFFFFE"/>
                </a:highlight>
                <a:latin typeface="Courier New"/>
                <a:ea typeface="Courier New"/>
                <a:cs typeface="Courier New"/>
                <a:sym typeface="Courier New"/>
              </a:rPr>
              <a:t>typename</a:t>
            </a:r>
            <a:r>
              <a:rPr b="1" lang="en-US" sz="1050">
                <a:solidFill>
                  <a:schemeClr val="dk1"/>
                </a:solidFill>
                <a:highlight>
                  <a:srgbClr val="FFFFFE"/>
                </a:highlight>
                <a:latin typeface="Courier New"/>
                <a:ea typeface="Courier New"/>
                <a:cs typeface="Courier New"/>
                <a:sym typeface="Courier New"/>
              </a:rPr>
              <a:t> T&gt;</a:t>
            </a:r>
            <a:endParaRPr b="1" sz="1050">
              <a:solidFill>
                <a:schemeClr val="dk1"/>
              </a:solidFill>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Clr>
                <a:schemeClr val="dk1"/>
              </a:buClr>
              <a:buSzPts val="1100"/>
              <a:buFont typeface="Arial"/>
              <a:buNone/>
            </a:pPr>
            <a:r>
              <a:rPr b="1" lang="en-US" sz="1050">
                <a:solidFill>
                  <a:srgbClr val="098658"/>
                </a:solidFill>
                <a:highlight>
                  <a:srgbClr val="FFFFFE"/>
                </a:highlight>
                <a:latin typeface="Courier New"/>
                <a:ea typeface="Courier New"/>
                <a:cs typeface="Courier New"/>
                <a:sym typeface="Courier New"/>
              </a:rPr>
              <a:t>02</a:t>
            </a:r>
            <a:r>
              <a:rPr b="1" lang="en-US" sz="1050">
                <a:solidFill>
                  <a:schemeClr val="dk1"/>
                </a:solidFill>
                <a:highlight>
                  <a:srgbClr val="FFFFFE"/>
                </a:highlight>
                <a:latin typeface="Courier New"/>
                <a:ea typeface="Courier New"/>
                <a:cs typeface="Courier New"/>
                <a:sym typeface="Courier New"/>
              </a:rPr>
              <a:t>: optional&lt;T&gt; join(</a:t>
            </a:r>
            <a:r>
              <a:rPr b="1" lang="en-US" sz="1050">
                <a:solidFill>
                  <a:srgbClr val="0000FF"/>
                </a:solidFill>
                <a:highlight>
                  <a:srgbClr val="FFFFFE"/>
                </a:highlight>
                <a:latin typeface="Courier New"/>
                <a:ea typeface="Courier New"/>
                <a:cs typeface="Courier New"/>
                <a:sym typeface="Courier New"/>
              </a:rPr>
              <a:t>const</a:t>
            </a:r>
            <a:r>
              <a:rPr b="1" lang="en-US" sz="1050">
                <a:solidFill>
                  <a:schemeClr val="dk1"/>
                </a:solidFill>
                <a:highlight>
                  <a:srgbClr val="FFFFFE"/>
                </a:highlight>
                <a:latin typeface="Courier New"/>
                <a:ea typeface="Courier New"/>
                <a:cs typeface="Courier New"/>
                <a:sym typeface="Courier New"/>
              </a:rPr>
              <a:t> optional&lt;optional&lt;T&gt;&gt;&amp; opt)</a:t>
            </a:r>
            <a:endParaRPr b="1" sz="1050">
              <a:solidFill>
                <a:schemeClr val="dk1"/>
              </a:solidFill>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Clr>
                <a:schemeClr val="dk1"/>
              </a:buClr>
              <a:buSzPts val="1100"/>
              <a:buFont typeface="Arial"/>
              <a:buNone/>
            </a:pPr>
            <a:r>
              <a:rPr b="1" lang="en-US" sz="1050">
                <a:solidFill>
                  <a:srgbClr val="098658"/>
                </a:solidFill>
                <a:highlight>
                  <a:srgbClr val="FFFFFE"/>
                </a:highlight>
                <a:latin typeface="Courier New"/>
                <a:ea typeface="Courier New"/>
                <a:cs typeface="Courier New"/>
                <a:sym typeface="Courier New"/>
              </a:rPr>
              <a:t>03</a:t>
            </a:r>
            <a:r>
              <a:rPr b="1" lang="en-US" sz="1050">
                <a:solidFill>
                  <a:schemeClr val="dk1"/>
                </a:solidFill>
                <a:highlight>
                  <a:srgbClr val="FFFFFE"/>
                </a:highlight>
                <a:latin typeface="Courier New"/>
                <a:ea typeface="Courier New"/>
                <a:cs typeface="Courier New"/>
                <a:sym typeface="Courier New"/>
              </a:rPr>
              <a:t>: {</a:t>
            </a:r>
            <a:endParaRPr b="1" sz="1050">
              <a:solidFill>
                <a:schemeClr val="dk1"/>
              </a:solidFill>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Clr>
                <a:schemeClr val="dk1"/>
              </a:buClr>
              <a:buSzPts val="1100"/>
              <a:buFont typeface="Arial"/>
              <a:buNone/>
            </a:pPr>
            <a:r>
              <a:rPr b="1" lang="en-US" sz="1050">
                <a:solidFill>
                  <a:srgbClr val="098658"/>
                </a:solidFill>
                <a:highlight>
                  <a:srgbClr val="FFFFFE"/>
                </a:highlight>
                <a:latin typeface="Courier New"/>
                <a:ea typeface="Courier New"/>
                <a:cs typeface="Courier New"/>
                <a:sym typeface="Courier New"/>
              </a:rPr>
              <a:t>04</a:t>
            </a:r>
            <a:r>
              <a:rPr b="1" lang="en-US" sz="1050">
                <a:solidFill>
                  <a:schemeClr val="dk1"/>
                </a:solidFill>
                <a:highlight>
                  <a:srgbClr val="FFFFFE"/>
                </a:highlight>
                <a:latin typeface="Courier New"/>
                <a:ea typeface="Courier New"/>
                <a:cs typeface="Courier New"/>
                <a:sym typeface="Courier New"/>
              </a:rPr>
              <a:t>:   if(opt.has_value())</a:t>
            </a:r>
            <a:endParaRPr b="1" sz="1050">
              <a:solidFill>
                <a:schemeClr val="dk1"/>
              </a:solidFill>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Clr>
                <a:schemeClr val="dk1"/>
              </a:buClr>
              <a:buSzPts val="1100"/>
              <a:buFont typeface="Arial"/>
              <a:buNone/>
            </a:pPr>
            <a:r>
              <a:rPr b="1" lang="en-US" sz="1050">
                <a:solidFill>
                  <a:srgbClr val="098658"/>
                </a:solidFill>
                <a:highlight>
                  <a:srgbClr val="FFFFFE"/>
                </a:highlight>
                <a:latin typeface="Courier New"/>
                <a:ea typeface="Courier New"/>
                <a:cs typeface="Courier New"/>
                <a:sym typeface="Courier New"/>
              </a:rPr>
              <a:t>05</a:t>
            </a:r>
            <a:r>
              <a:rPr b="1" lang="en-US" sz="1050">
                <a:solidFill>
                  <a:schemeClr val="dk1"/>
                </a:solidFill>
                <a:highlight>
                  <a:srgbClr val="FFFFFE"/>
                </a:highlight>
                <a:latin typeface="Courier New"/>
                <a:ea typeface="Courier New"/>
                <a:cs typeface="Courier New"/>
                <a:sym typeface="Courier New"/>
              </a:rPr>
              <a:t>:   {</a:t>
            </a:r>
            <a:endParaRPr b="1" sz="1050">
              <a:solidFill>
                <a:schemeClr val="dk1"/>
              </a:solidFill>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Clr>
                <a:schemeClr val="dk1"/>
              </a:buClr>
              <a:buSzPts val="1100"/>
              <a:buFont typeface="Arial"/>
              <a:buNone/>
            </a:pPr>
            <a:r>
              <a:rPr b="1" lang="en-US" sz="1050">
                <a:solidFill>
                  <a:srgbClr val="098658"/>
                </a:solidFill>
                <a:highlight>
                  <a:srgbClr val="FFFFFE"/>
                </a:highlight>
                <a:latin typeface="Courier New"/>
                <a:ea typeface="Courier New"/>
                <a:cs typeface="Courier New"/>
                <a:sym typeface="Courier New"/>
              </a:rPr>
              <a:t>06</a:t>
            </a:r>
            <a:r>
              <a:rPr b="1" lang="en-US" sz="1050">
                <a:solidFill>
                  <a:schemeClr val="dk1"/>
                </a:solidFill>
                <a:highlight>
                  <a:srgbClr val="FFFFFE"/>
                </a:highlight>
                <a:latin typeface="Courier New"/>
                <a:ea typeface="Courier New"/>
                <a:cs typeface="Courier New"/>
                <a:sym typeface="Courier New"/>
              </a:rPr>
              <a:t>:      </a:t>
            </a:r>
            <a:r>
              <a:rPr b="1" lang="en-US" sz="1050">
                <a:solidFill>
                  <a:srgbClr val="0000FF"/>
                </a:solidFill>
                <a:highlight>
                  <a:srgbClr val="FFFFFE"/>
                </a:highlight>
                <a:latin typeface="Courier New"/>
                <a:ea typeface="Courier New"/>
                <a:cs typeface="Courier New"/>
                <a:sym typeface="Courier New"/>
              </a:rPr>
              <a:t>return</a:t>
            </a:r>
            <a:r>
              <a:rPr b="1" lang="en-US" sz="1050">
                <a:solidFill>
                  <a:schemeClr val="dk1"/>
                </a:solidFill>
                <a:highlight>
                  <a:srgbClr val="FFFFFE"/>
                </a:highlight>
                <a:latin typeface="Courier New"/>
                <a:ea typeface="Courier New"/>
                <a:cs typeface="Courier New"/>
                <a:sym typeface="Courier New"/>
              </a:rPr>
              <a:t> opt.value();</a:t>
            </a:r>
            <a:endParaRPr b="1" sz="1050">
              <a:solidFill>
                <a:schemeClr val="dk1"/>
              </a:solidFill>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Clr>
                <a:schemeClr val="dk1"/>
              </a:buClr>
              <a:buSzPts val="1100"/>
              <a:buFont typeface="Arial"/>
              <a:buNone/>
            </a:pPr>
            <a:r>
              <a:rPr b="1" lang="en-US" sz="1050">
                <a:solidFill>
                  <a:srgbClr val="098658"/>
                </a:solidFill>
                <a:highlight>
                  <a:srgbClr val="FFFFFE"/>
                </a:highlight>
                <a:latin typeface="Courier New"/>
                <a:ea typeface="Courier New"/>
                <a:cs typeface="Courier New"/>
                <a:sym typeface="Courier New"/>
              </a:rPr>
              <a:t>07</a:t>
            </a:r>
            <a:r>
              <a:rPr b="1" lang="en-US" sz="1050">
                <a:solidFill>
                  <a:schemeClr val="dk1"/>
                </a:solidFill>
                <a:highlight>
                  <a:srgbClr val="FFFFFE"/>
                </a:highlight>
                <a:latin typeface="Courier New"/>
                <a:ea typeface="Courier New"/>
                <a:cs typeface="Courier New"/>
                <a:sym typeface="Courier New"/>
              </a:rPr>
              <a:t>:   }</a:t>
            </a:r>
            <a:endParaRPr b="1" sz="1050">
              <a:solidFill>
                <a:srgbClr val="008000"/>
              </a:solidFill>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Clr>
                <a:schemeClr val="dk1"/>
              </a:buClr>
              <a:buSzPts val="1100"/>
              <a:buFont typeface="Arial"/>
              <a:buNone/>
            </a:pPr>
            <a:r>
              <a:rPr b="1" lang="en-US" sz="1050">
                <a:solidFill>
                  <a:srgbClr val="098658"/>
                </a:solidFill>
                <a:highlight>
                  <a:srgbClr val="FFFFFE"/>
                </a:highlight>
                <a:latin typeface="Courier New"/>
                <a:ea typeface="Courier New"/>
                <a:cs typeface="Courier New"/>
                <a:sym typeface="Courier New"/>
              </a:rPr>
              <a:t>08</a:t>
            </a:r>
            <a:r>
              <a:rPr b="1" lang="en-US" sz="1050">
                <a:solidFill>
                  <a:schemeClr val="dk1"/>
                </a:solidFill>
                <a:highlight>
                  <a:srgbClr val="FFFFFE"/>
                </a:highlight>
                <a:latin typeface="Courier New"/>
                <a:ea typeface="Courier New"/>
                <a:cs typeface="Courier New"/>
                <a:sym typeface="Courier New"/>
              </a:rPr>
              <a:t>:   </a:t>
            </a:r>
            <a:r>
              <a:rPr b="1" lang="en-US" sz="1050">
                <a:solidFill>
                  <a:srgbClr val="0000FF"/>
                </a:solidFill>
                <a:highlight>
                  <a:srgbClr val="FFFFFE"/>
                </a:highlight>
                <a:latin typeface="Courier New"/>
                <a:ea typeface="Courier New"/>
                <a:cs typeface="Courier New"/>
                <a:sym typeface="Courier New"/>
              </a:rPr>
              <a:t>return</a:t>
            </a:r>
            <a:r>
              <a:rPr b="1" lang="en-US" sz="1050">
                <a:solidFill>
                  <a:schemeClr val="dk1"/>
                </a:solidFill>
                <a:highlight>
                  <a:srgbClr val="FFFFFE"/>
                </a:highlight>
                <a:latin typeface="Courier New"/>
                <a:ea typeface="Courier New"/>
                <a:cs typeface="Courier New"/>
                <a:sym typeface="Courier New"/>
              </a:rPr>
              <a:t> {};</a:t>
            </a:r>
            <a:endParaRPr b="1" sz="1050">
              <a:solidFill>
                <a:schemeClr val="dk1"/>
              </a:solidFill>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Clr>
                <a:schemeClr val="dk1"/>
              </a:buClr>
              <a:buSzPts val="1100"/>
              <a:buFont typeface="Arial"/>
              <a:buNone/>
            </a:pPr>
            <a:r>
              <a:rPr b="1" lang="en-US" sz="1050">
                <a:solidFill>
                  <a:srgbClr val="098658"/>
                </a:solidFill>
                <a:highlight>
                  <a:srgbClr val="FFFFFE"/>
                </a:highlight>
                <a:latin typeface="Courier New"/>
                <a:ea typeface="Courier New"/>
                <a:cs typeface="Courier New"/>
                <a:sym typeface="Courier New"/>
              </a:rPr>
              <a:t>09</a:t>
            </a:r>
            <a:r>
              <a:rPr b="1" lang="en-US" sz="1050">
                <a:solidFill>
                  <a:schemeClr val="dk1"/>
                </a:solidFill>
                <a:highlight>
                  <a:srgbClr val="FFFFFE"/>
                </a:highlight>
                <a:latin typeface="Courier New"/>
                <a:ea typeface="Courier New"/>
                <a:cs typeface="Courier New"/>
                <a:sym typeface="Courier New"/>
              </a:rPr>
              <a:t>:}</a:t>
            </a:r>
            <a:endParaRPr b="1" sz="1050">
              <a:solidFill>
                <a:schemeClr val="dk1"/>
              </a:solidFill>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Clr>
                <a:schemeClr val="dk1"/>
              </a:buClr>
              <a:buSzPts val="1100"/>
              <a:buFont typeface="Arial"/>
              <a:buNone/>
            </a:pPr>
            <a:r>
              <a:t/>
            </a:r>
            <a:endParaRPr b="1" sz="1050">
              <a:solidFill>
                <a:schemeClr val="dk1"/>
              </a:solidFill>
              <a:highlight>
                <a:srgbClr val="FFFFFE"/>
              </a:highlight>
              <a:latin typeface="Courier New"/>
              <a:ea typeface="Courier New"/>
              <a:cs typeface="Courier New"/>
              <a:sym typeface="Courier New"/>
            </a:endParaRPr>
          </a:p>
          <a:p>
            <a:pPr indent="0" lvl="0" marL="45720" rtl="0" algn="l">
              <a:lnSpc>
                <a:spcPct val="115000"/>
              </a:lnSpc>
              <a:spcBef>
                <a:spcPts val="0"/>
              </a:spcBef>
              <a:spcAft>
                <a:spcPts val="0"/>
              </a:spcAft>
              <a:buClr>
                <a:schemeClr val="dk1"/>
              </a:buClr>
              <a:buSzPts val="1100"/>
              <a:buFont typeface="Arial"/>
              <a:buNone/>
            </a:pPr>
            <a:r>
              <a:t/>
            </a:r>
            <a:endParaRPr b="1" sz="1050">
              <a:solidFill>
                <a:srgbClr val="098658"/>
              </a:solidFill>
              <a:highlight>
                <a:srgbClr val="FFFFFE"/>
              </a:highlight>
              <a:latin typeface="Courier New"/>
              <a:ea typeface="Courier New"/>
              <a:cs typeface="Courier New"/>
              <a:sym typeface="Courier New"/>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1" name="Shape 241"/>
        <p:cNvGrpSpPr/>
        <p:nvPr/>
      </p:nvGrpSpPr>
      <p:grpSpPr>
        <a:xfrm>
          <a:off x="0" y="0"/>
          <a:ext cx="0" cy="0"/>
          <a:chOff x="0" y="0"/>
          <a:chExt cx="0" cy="0"/>
        </a:xfrm>
      </p:grpSpPr>
      <p:sp>
        <p:nvSpPr>
          <p:cNvPr id="242" name="Google Shape;242;p31"/>
          <p:cNvSpPr txBox="1"/>
          <p:nvPr>
            <p:ph type="title"/>
          </p:nvPr>
        </p:nvSpPr>
        <p:spPr>
          <a:xfrm>
            <a:off x="545255" y="477708"/>
            <a:ext cx="9422700" cy="4923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US"/>
              <a:t>Agenda</a:t>
            </a:r>
            <a:endParaRPr/>
          </a:p>
        </p:txBody>
      </p:sp>
      <p:sp>
        <p:nvSpPr>
          <p:cNvPr id="243" name="Google Shape;243;p31"/>
          <p:cNvSpPr txBox="1"/>
          <p:nvPr>
            <p:ph idx="1" type="body"/>
          </p:nvPr>
        </p:nvSpPr>
        <p:spPr>
          <a:xfrm>
            <a:off x="548618" y="1174293"/>
            <a:ext cx="9419400" cy="4251600"/>
          </a:xfrm>
          <a:prstGeom prst="rect">
            <a:avLst/>
          </a:prstGeom>
        </p:spPr>
        <p:txBody>
          <a:bodyPr anchorCtr="0" anchor="t" bIns="0" lIns="0" spcFirstLastPara="1" rIns="0" wrap="square" tIns="0">
            <a:noAutofit/>
          </a:bodyPr>
          <a:lstStyle/>
          <a:p>
            <a:pPr indent="-384111" lvl="0" marL="457200" rtl="0" algn="l">
              <a:spcBef>
                <a:spcPts val="0"/>
              </a:spcBef>
              <a:spcAft>
                <a:spcPts val="0"/>
              </a:spcAft>
              <a:buSzPts val="2449"/>
              <a:buChar char="•"/>
            </a:pPr>
            <a:r>
              <a:rPr lang="en-US" sz="2449"/>
              <a:t>Motivation: Why do we care about monads?</a:t>
            </a:r>
            <a:endParaRPr sz="2449"/>
          </a:p>
          <a:p>
            <a:pPr indent="0" lvl="0" marL="0" rtl="0" algn="l">
              <a:spcBef>
                <a:spcPts val="0"/>
              </a:spcBef>
              <a:spcAft>
                <a:spcPts val="0"/>
              </a:spcAft>
              <a:buNone/>
            </a:pPr>
            <a:r>
              <a:t/>
            </a:r>
            <a:endParaRPr sz="2449"/>
          </a:p>
          <a:p>
            <a:pPr indent="-384111" lvl="0" marL="457200" rtl="0" algn="l">
              <a:spcBef>
                <a:spcPts val="0"/>
              </a:spcBef>
              <a:spcAft>
                <a:spcPts val="0"/>
              </a:spcAft>
              <a:buSzPts val="2449"/>
              <a:buChar char="•"/>
            </a:pPr>
            <a:r>
              <a:rPr lang="en-US" sz="2449"/>
              <a:t>Theoretical basis: What are monads?</a:t>
            </a:r>
            <a:endParaRPr sz="2449"/>
          </a:p>
          <a:p>
            <a:pPr indent="0" lvl="0" marL="0" rtl="0" algn="l">
              <a:spcBef>
                <a:spcPts val="0"/>
              </a:spcBef>
              <a:spcAft>
                <a:spcPts val="0"/>
              </a:spcAft>
              <a:buNone/>
            </a:pPr>
            <a:r>
              <a:t/>
            </a:r>
            <a:endParaRPr sz="2449"/>
          </a:p>
          <a:p>
            <a:pPr indent="-384111" lvl="0" marL="457200" rtl="0" algn="l">
              <a:spcBef>
                <a:spcPts val="0"/>
              </a:spcBef>
              <a:spcAft>
                <a:spcPts val="0"/>
              </a:spcAft>
              <a:buSzPts val="2449"/>
              <a:buChar char="•"/>
            </a:pPr>
            <a:r>
              <a:rPr lang="en-US" sz="2449"/>
              <a:t>Beyond theory: Monads in the STL and the wider world</a:t>
            </a:r>
            <a:endParaRPr sz="2449"/>
          </a:p>
        </p:txBody>
      </p:sp>
      <p:sp>
        <p:nvSpPr>
          <p:cNvPr id="244" name="Google Shape;244;p31"/>
          <p:cNvSpPr txBox="1"/>
          <p:nvPr>
            <p:ph idx="12" type="sldNum"/>
          </p:nvPr>
        </p:nvSpPr>
        <p:spPr>
          <a:xfrm>
            <a:off x="11409045" y="6333134"/>
            <a:ext cx="731700" cy="5250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6" name="Shape 566"/>
        <p:cNvGrpSpPr/>
        <p:nvPr/>
      </p:nvGrpSpPr>
      <p:grpSpPr>
        <a:xfrm>
          <a:off x="0" y="0"/>
          <a:ext cx="0" cy="0"/>
          <a:chOff x="0" y="0"/>
          <a:chExt cx="0" cy="0"/>
        </a:xfrm>
      </p:grpSpPr>
      <p:sp>
        <p:nvSpPr>
          <p:cNvPr id="567" name="Google Shape;567;p67"/>
          <p:cNvSpPr txBox="1"/>
          <p:nvPr>
            <p:ph type="title"/>
          </p:nvPr>
        </p:nvSpPr>
        <p:spPr>
          <a:xfrm>
            <a:off x="545255" y="477708"/>
            <a:ext cx="9422700" cy="4923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t/>
            </a:r>
            <a:endParaRPr/>
          </a:p>
        </p:txBody>
      </p:sp>
      <p:pic>
        <p:nvPicPr>
          <p:cNvPr id="568" name="Google Shape;568;p67"/>
          <p:cNvPicPr preferRelativeResize="0"/>
          <p:nvPr/>
        </p:nvPicPr>
        <p:blipFill>
          <a:blip r:embed="rId3">
            <a:alphaModFix/>
          </a:blip>
          <a:stretch>
            <a:fillRect/>
          </a:stretch>
        </p:blipFill>
        <p:spPr>
          <a:xfrm>
            <a:off x="1346512" y="1007225"/>
            <a:ext cx="9498976" cy="4585725"/>
          </a:xfrm>
          <a:prstGeom prst="rect">
            <a:avLst/>
          </a:prstGeom>
          <a:noFill/>
          <a:ln>
            <a:noFill/>
          </a:ln>
        </p:spPr>
      </p:pic>
      <p:sp>
        <p:nvSpPr>
          <p:cNvPr id="569" name="Google Shape;569;p67"/>
          <p:cNvSpPr txBox="1"/>
          <p:nvPr>
            <p:ph idx="12" type="sldNum"/>
          </p:nvPr>
        </p:nvSpPr>
        <p:spPr>
          <a:xfrm>
            <a:off x="11409045" y="6333134"/>
            <a:ext cx="731700" cy="5250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4" name="Shape 574"/>
        <p:cNvGrpSpPr/>
        <p:nvPr/>
      </p:nvGrpSpPr>
      <p:grpSpPr>
        <a:xfrm>
          <a:off x="0" y="0"/>
          <a:ext cx="0" cy="0"/>
          <a:chOff x="0" y="0"/>
          <a:chExt cx="0" cy="0"/>
        </a:xfrm>
      </p:grpSpPr>
      <p:sp>
        <p:nvSpPr>
          <p:cNvPr id="575" name="Google Shape;575;p68"/>
          <p:cNvSpPr txBox="1"/>
          <p:nvPr>
            <p:ph type="title"/>
          </p:nvPr>
        </p:nvSpPr>
        <p:spPr>
          <a:xfrm>
            <a:off x="545255" y="477708"/>
            <a:ext cx="9422700" cy="4923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US"/>
              <a:t>Fixing the example</a:t>
            </a:r>
            <a:endParaRPr/>
          </a:p>
        </p:txBody>
      </p:sp>
      <p:sp>
        <p:nvSpPr>
          <p:cNvPr id="576" name="Google Shape;576;p68"/>
          <p:cNvSpPr txBox="1"/>
          <p:nvPr>
            <p:ph idx="12" type="sldNum"/>
          </p:nvPr>
        </p:nvSpPr>
        <p:spPr>
          <a:xfrm>
            <a:off x="11409045" y="6333134"/>
            <a:ext cx="731700" cy="5250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US"/>
              <a:t>‹#›</a:t>
            </a:fld>
            <a:endParaRPr/>
          </a:p>
        </p:txBody>
      </p:sp>
      <p:sp>
        <p:nvSpPr>
          <p:cNvPr id="577" name="Google Shape;577;p68"/>
          <p:cNvSpPr txBox="1"/>
          <p:nvPr>
            <p:ph idx="1" type="body"/>
          </p:nvPr>
        </p:nvSpPr>
        <p:spPr>
          <a:xfrm>
            <a:off x="2668350" y="2328000"/>
            <a:ext cx="6855300" cy="2202000"/>
          </a:xfrm>
          <a:prstGeom prst="rect">
            <a:avLst/>
          </a:prstGeom>
          <a:solidFill>
            <a:schemeClr val="lt1"/>
          </a:solidFill>
          <a:ln cap="flat" cmpd="sng" w="9525">
            <a:solidFill>
              <a:schemeClr val="lt1"/>
            </a:solidFill>
            <a:prstDash val="solid"/>
            <a:round/>
            <a:headEnd len="sm" w="sm" type="none"/>
            <a:tailEnd len="sm" w="sm" type="none"/>
          </a:ln>
        </p:spPr>
        <p:txBody>
          <a:bodyPr anchorCtr="0" anchor="t" bIns="91425" lIns="45700" spcFirstLastPara="1" rIns="91425" wrap="square" tIns="0">
            <a:noAutofit/>
          </a:bodyPr>
          <a:lstStyle/>
          <a:p>
            <a:pPr indent="0" lvl="0" marL="0" rtl="0" algn="l">
              <a:lnSpc>
                <a:spcPct val="135714"/>
              </a:lnSpc>
              <a:spcBef>
                <a:spcPts val="0"/>
              </a:spcBef>
              <a:spcAft>
                <a:spcPts val="0"/>
              </a:spcAft>
              <a:buClr>
                <a:schemeClr val="dk1"/>
              </a:buClr>
              <a:buSzPts val="1100"/>
              <a:buFont typeface="Arial"/>
              <a:buNone/>
            </a:pPr>
            <a:r>
              <a:rPr b="1" lang="en-US" sz="1050">
                <a:solidFill>
                  <a:srgbClr val="098658"/>
                </a:solidFill>
                <a:highlight>
                  <a:srgbClr val="FFFFFE"/>
                </a:highlight>
                <a:latin typeface="Courier New"/>
                <a:ea typeface="Courier New"/>
                <a:cs typeface="Courier New"/>
                <a:sym typeface="Courier New"/>
              </a:rPr>
              <a:t>01</a:t>
            </a:r>
            <a:r>
              <a:rPr b="1" lang="en-US" sz="1050">
                <a:solidFill>
                  <a:schemeClr val="dk1"/>
                </a:solidFill>
                <a:highlight>
                  <a:srgbClr val="FFFFFE"/>
                </a:highlight>
                <a:latin typeface="Courier New"/>
                <a:ea typeface="Courier New"/>
                <a:cs typeface="Courier New"/>
                <a:sym typeface="Courier New"/>
              </a:rPr>
              <a:t>: optional&lt;string&gt; doubleNumberFunctor(</a:t>
            </a:r>
            <a:r>
              <a:rPr b="1" lang="en-US" sz="1050">
                <a:solidFill>
                  <a:srgbClr val="0000FF"/>
                </a:solidFill>
                <a:highlight>
                  <a:srgbClr val="FFFFFE"/>
                </a:highlight>
                <a:latin typeface="Courier New"/>
                <a:ea typeface="Courier New"/>
                <a:cs typeface="Courier New"/>
                <a:sym typeface="Courier New"/>
              </a:rPr>
              <a:t>const</a:t>
            </a:r>
            <a:r>
              <a:rPr b="1" lang="en-US" sz="1050">
                <a:solidFill>
                  <a:schemeClr val="dk1"/>
                </a:solidFill>
                <a:highlight>
                  <a:srgbClr val="FFFFFE"/>
                </a:highlight>
                <a:latin typeface="Courier New"/>
                <a:ea typeface="Courier New"/>
                <a:cs typeface="Courier New"/>
                <a:sym typeface="Courier New"/>
              </a:rPr>
              <a:t> optional&lt;string&gt;&amp; opt)</a:t>
            </a:r>
            <a:endParaRPr b="1" sz="1050">
              <a:solidFill>
                <a:srgbClr val="008000"/>
              </a:solidFill>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Clr>
                <a:schemeClr val="dk1"/>
              </a:buClr>
              <a:buSzPts val="1100"/>
              <a:buFont typeface="Arial"/>
              <a:buNone/>
            </a:pPr>
            <a:r>
              <a:rPr b="1" lang="en-US" sz="1050">
                <a:solidFill>
                  <a:srgbClr val="098658"/>
                </a:solidFill>
                <a:highlight>
                  <a:srgbClr val="FFFFFE"/>
                </a:highlight>
                <a:latin typeface="Courier New"/>
                <a:ea typeface="Courier New"/>
                <a:cs typeface="Courier New"/>
                <a:sym typeface="Courier New"/>
              </a:rPr>
              <a:t>02</a:t>
            </a:r>
            <a:r>
              <a:rPr b="1" lang="en-US" sz="1050">
                <a:solidFill>
                  <a:schemeClr val="dk1"/>
                </a:solidFill>
                <a:highlight>
                  <a:srgbClr val="FFFFFE"/>
                </a:highlight>
                <a:latin typeface="Courier New"/>
                <a:ea typeface="Courier New"/>
                <a:cs typeface="Courier New"/>
                <a:sym typeface="Courier New"/>
              </a:rPr>
              <a:t>: {</a:t>
            </a:r>
            <a:endParaRPr b="1" sz="1050">
              <a:solidFill>
                <a:schemeClr val="dk1"/>
              </a:solidFill>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Clr>
                <a:schemeClr val="dk1"/>
              </a:buClr>
              <a:buSzPts val="1100"/>
              <a:buFont typeface="Arial"/>
              <a:buNone/>
            </a:pPr>
            <a:r>
              <a:rPr b="1" lang="en-US" sz="1050">
                <a:solidFill>
                  <a:srgbClr val="098658"/>
                </a:solidFill>
                <a:highlight>
                  <a:srgbClr val="FFFFFE"/>
                </a:highlight>
                <a:latin typeface="Courier New"/>
                <a:ea typeface="Courier New"/>
                <a:cs typeface="Courier New"/>
                <a:sym typeface="Courier New"/>
              </a:rPr>
              <a:t>03</a:t>
            </a:r>
            <a:r>
              <a:rPr b="1" lang="en-US" sz="1050">
                <a:solidFill>
                  <a:schemeClr val="dk1"/>
                </a:solidFill>
                <a:highlight>
                  <a:srgbClr val="FFFFFE"/>
                </a:highlight>
                <a:latin typeface="Courier New"/>
                <a:ea typeface="Courier New"/>
                <a:cs typeface="Courier New"/>
                <a:sym typeface="Courier New"/>
              </a:rPr>
              <a:t>:   </a:t>
            </a:r>
            <a:r>
              <a:rPr b="1" lang="en-US" sz="1050">
                <a:solidFill>
                  <a:srgbClr val="0000FF"/>
                </a:solidFill>
                <a:highlight>
                  <a:srgbClr val="FFFFFE"/>
                </a:highlight>
                <a:latin typeface="Courier New"/>
                <a:ea typeface="Courier New"/>
                <a:cs typeface="Courier New"/>
                <a:sym typeface="Courier New"/>
              </a:rPr>
              <a:t>auto </a:t>
            </a:r>
            <a:r>
              <a:rPr b="1" lang="en-US" sz="1050">
                <a:solidFill>
                  <a:schemeClr val="dk1"/>
                </a:solidFill>
                <a:highlight>
                  <a:srgbClr val="FFFFFE"/>
                </a:highlight>
                <a:latin typeface="Courier New"/>
                <a:ea typeface="Courier New"/>
                <a:cs typeface="Courier New"/>
                <a:sym typeface="Courier New"/>
              </a:rPr>
              <a:t>nestOpt = transform(convertStringToInt) </a:t>
            </a:r>
            <a:r>
              <a:rPr b="1" lang="en-US" sz="1050">
                <a:solidFill>
                  <a:schemeClr val="dk2"/>
                </a:solidFill>
                <a:highlight>
                  <a:srgbClr val="FFFFFE"/>
                </a:highlight>
                <a:latin typeface="Courier New"/>
                <a:ea typeface="Courier New"/>
                <a:cs typeface="Courier New"/>
                <a:sym typeface="Courier New"/>
              </a:rPr>
              <a:t>// optional&lt;optional&lt;int&gt;&gt;</a:t>
            </a:r>
            <a:endParaRPr b="1" sz="1050">
              <a:solidFill>
                <a:schemeClr val="dk2"/>
              </a:solidFill>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Clr>
                <a:schemeClr val="dk1"/>
              </a:buClr>
              <a:buSzPts val="1100"/>
              <a:buFont typeface="Arial"/>
              <a:buNone/>
            </a:pPr>
            <a:r>
              <a:rPr b="1" lang="en-US" sz="1050">
                <a:solidFill>
                  <a:srgbClr val="098658"/>
                </a:solidFill>
                <a:highlight>
                  <a:srgbClr val="FFFFFE"/>
                </a:highlight>
                <a:latin typeface="Courier New"/>
                <a:ea typeface="Courier New"/>
                <a:cs typeface="Courier New"/>
                <a:sym typeface="Courier New"/>
              </a:rPr>
              <a:t>04</a:t>
            </a:r>
            <a:r>
              <a:rPr b="1" lang="en-US" sz="1050">
                <a:solidFill>
                  <a:schemeClr val="dk1"/>
                </a:solidFill>
                <a:highlight>
                  <a:srgbClr val="FFFFFE"/>
                </a:highlight>
                <a:latin typeface="Courier New"/>
                <a:ea typeface="Courier New"/>
                <a:cs typeface="Courier New"/>
                <a:sym typeface="Courier New"/>
              </a:rPr>
              <a:t>: </a:t>
            </a:r>
            <a:endParaRPr b="1" sz="1050">
              <a:solidFill>
                <a:srgbClr val="098658"/>
              </a:solidFill>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Clr>
                <a:schemeClr val="dk1"/>
              </a:buClr>
              <a:buSzPts val="1100"/>
              <a:buFont typeface="Arial"/>
              <a:buNone/>
            </a:pPr>
            <a:r>
              <a:rPr b="1" lang="en-US" sz="1050">
                <a:solidFill>
                  <a:srgbClr val="098658"/>
                </a:solidFill>
                <a:highlight>
                  <a:srgbClr val="FFFFFE"/>
                </a:highlight>
                <a:latin typeface="Courier New"/>
                <a:ea typeface="Courier New"/>
                <a:cs typeface="Courier New"/>
                <a:sym typeface="Courier New"/>
              </a:rPr>
              <a:t>05</a:t>
            </a:r>
            <a:r>
              <a:rPr b="1" lang="en-US" sz="1050">
                <a:solidFill>
                  <a:schemeClr val="dk1"/>
                </a:solidFill>
                <a:highlight>
                  <a:srgbClr val="FFFFFE"/>
                </a:highlight>
                <a:latin typeface="Courier New"/>
                <a:ea typeface="Courier New"/>
                <a:cs typeface="Courier New"/>
                <a:sym typeface="Courier New"/>
              </a:rPr>
              <a:t>:   </a:t>
            </a:r>
            <a:r>
              <a:rPr b="1" lang="en-US" sz="1050">
                <a:solidFill>
                  <a:srgbClr val="0000FF"/>
                </a:solidFill>
                <a:highlight>
                  <a:srgbClr val="FFFFFE"/>
                </a:highlight>
                <a:latin typeface="Courier New"/>
                <a:ea typeface="Courier New"/>
                <a:cs typeface="Courier New"/>
                <a:sym typeface="Courier New"/>
              </a:rPr>
              <a:t>return</a:t>
            </a:r>
            <a:r>
              <a:rPr b="1" lang="en-US" sz="1050">
                <a:solidFill>
                  <a:schemeClr val="dk1"/>
                </a:solidFill>
                <a:highlight>
                  <a:srgbClr val="FFFFFE"/>
                </a:highlight>
                <a:latin typeface="Courier New"/>
                <a:ea typeface="Courier New"/>
                <a:cs typeface="Courier New"/>
                <a:sym typeface="Courier New"/>
              </a:rPr>
              <a:t> join(nestOpt)                      </a:t>
            </a:r>
            <a:r>
              <a:rPr b="1" lang="en-US" sz="1050">
                <a:solidFill>
                  <a:schemeClr val="dk2"/>
                </a:solidFill>
                <a:highlight>
                  <a:srgbClr val="FFFFFE"/>
                </a:highlight>
                <a:latin typeface="Courier New"/>
                <a:ea typeface="Courier New"/>
                <a:cs typeface="Courier New"/>
                <a:sym typeface="Courier New"/>
              </a:rPr>
              <a:t>// optional&lt;int&gt;</a:t>
            </a:r>
            <a:endParaRPr b="1" sz="1050">
              <a:solidFill>
                <a:schemeClr val="dk1"/>
              </a:solidFill>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Clr>
                <a:schemeClr val="dk1"/>
              </a:buClr>
              <a:buSzPts val="1100"/>
              <a:buFont typeface="Arial"/>
              <a:buNone/>
            </a:pPr>
            <a:r>
              <a:rPr b="1" lang="en-US" sz="1050">
                <a:solidFill>
                  <a:srgbClr val="098658"/>
                </a:solidFill>
                <a:highlight>
                  <a:srgbClr val="FFFFFE"/>
                </a:highlight>
                <a:latin typeface="Courier New"/>
                <a:ea typeface="Courier New"/>
                <a:cs typeface="Courier New"/>
                <a:sym typeface="Courier New"/>
              </a:rPr>
              <a:t>06</a:t>
            </a:r>
            <a:r>
              <a:rPr b="1" lang="en-US" sz="1050">
                <a:solidFill>
                  <a:schemeClr val="dk1"/>
                </a:solidFill>
                <a:highlight>
                  <a:srgbClr val="FFFFFE"/>
                </a:highlight>
                <a:latin typeface="Courier New"/>
                <a:ea typeface="Courier New"/>
                <a:cs typeface="Courier New"/>
                <a:sym typeface="Courier New"/>
              </a:rPr>
              <a:t>:</a:t>
            </a:r>
            <a:r>
              <a:rPr b="1" lang="en-US" sz="1050">
                <a:solidFill>
                  <a:schemeClr val="dk1"/>
                </a:solidFill>
                <a:highlight>
                  <a:srgbClr val="FFFFFE"/>
                </a:highlight>
                <a:latin typeface="Courier New"/>
                <a:ea typeface="Courier New"/>
                <a:cs typeface="Courier New"/>
                <a:sym typeface="Courier New"/>
              </a:rPr>
              <a:t>             .transform(doubleInt)           </a:t>
            </a:r>
            <a:r>
              <a:rPr b="1" lang="en-US" sz="1050">
                <a:solidFill>
                  <a:schemeClr val="dk2"/>
                </a:solidFill>
                <a:highlight>
                  <a:srgbClr val="FFFFFE"/>
                </a:highlight>
                <a:latin typeface="Courier New"/>
                <a:ea typeface="Courier New"/>
                <a:cs typeface="Courier New"/>
                <a:sym typeface="Courier New"/>
              </a:rPr>
              <a:t>// optional&lt;int&gt;</a:t>
            </a:r>
            <a:endParaRPr b="1" sz="1050">
              <a:solidFill>
                <a:schemeClr val="dk2"/>
              </a:solidFill>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Clr>
                <a:schemeClr val="dk1"/>
              </a:buClr>
              <a:buSzPts val="1100"/>
              <a:buFont typeface="Arial"/>
              <a:buNone/>
            </a:pPr>
            <a:r>
              <a:rPr b="1" lang="en-US" sz="1050">
                <a:solidFill>
                  <a:srgbClr val="098658"/>
                </a:solidFill>
                <a:highlight>
                  <a:srgbClr val="FFFFFE"/>
                </a:highlight>
                <a:latin typeface="Courier New"/>
                <a:ea typeface="Courier New"/>
                <a:cs typeface="Courier New"/>
                <a:sym typeface="Courier New"/>
              </a:rPr>
              <a:t>07</a:t>
            </a:r>
            <a:r>
              <a:rPr b="1" lang="en-US" sz="1050">
                <a:solidFill>
                  <a:schemeClr val="dk1"/>
                </a:solidFill>
                <a:highlight>
                  <a:srgbClr val="FFFFFE"/>
                </a:highlight>
                <a:latin typeface="Courier New"/>
                <a:ea typeface="Courier New"/>
                <a:cs typeface="Courier New"/>
                <a:sym typeface="Courier New"/>
              </a:rPr>
              <a:t>:  .          .transform(convertIntToString);</a:t>
            </a:r>
            <a:r>
              <a:rPr b="1" lang="en-US" sz="1050">
                <a:solidFill>
                  <a:schemeClr val="dk2"/>
                </a:solidFill>
                <a:highlight>
                  <a:srgbClr val="FFFFFE"/>
                </a:highlight>
                <a:latin typeface="Courier New"/>
                <a:ea typeface="Courier New"/>
                <a:cs typeface="Courier New"/>
                <a:sym typeface="Courier New"/>
              </a:rPr>
              <a:t> // optional&lt;string&gt;</a:t>
            </a:r>
            <a:endParaRPr b="1" sz="1050">
              <a:solidFill>
                <a:srgbClr val="008000"/>
              </a:solidFill>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Clr>
                <a:schemeClr val="dk1"/>
              </a:buClr>
              <a:buSzPts val="1100"/>
              <a:buFont typeface="Arial"/>
              <a:buNone/>
            </a:pPr>
            <a:r>
              <a:rPr b="1" lang="en-US" sz="1050">
                <a:solidFill>
                  <a:srgbClr val="098658"/>
                </a:solidFill>
                <a:highlight>
                  <a:srgbClr val="FFFFFE"/>
                </a:highlight>
                <a:latin typeface="Courier New"/>
                <a:ea typeface="Courier New"/>
                <a:cs typeface="Courier New"/>
                <a:sym typeface="Courier New"/>
              </a:rPr>
              <a:t>08</a:t>
            </a:r>
            <a:r>
              <a:rPr b="1" lang="en-US" sz="1050">
                <a:solidFill>
                  <a:schemeClr val="dk1"/>
                </a:solidFill>
                <a:highlight>
                  <a:srgbClr val="FFFFFE"/>
                </a:highlight>
                <a:latin typeface="Courier New"/>
                <a:ea typeface="Courier New"/>
                <a:cs typeface="Courier New"/>
                <a:sym typeface="Courier New"/>
              </a:rPr>
              <a:t>:}</a:t>
            </a:r>
            <a:endParaRPr b="1" sz="1050">
              <a:solidFill>
                <a:schemeClr val="dk1"/>
              </a:solidFill>
              <a:highlight>
                <a:srgbClr val="FFFFFE"/>
              </a:highlight>
              <a:latin typeface="Courier New"/>
              <a:ea typeface="Courier New"/>
              <a:cs typeface="Courier New"/>
              <a:sym typeface="Courier New"/>
            </a:endParaRPr>
          </a:p>
          <a:p>
            <a:pPr indent="0" lvl="0" marL="45720" rtl="0" algn="l">
              <a:lnSpc>
                <a:spcPct val="115000"/>
              </a:lnSpc>
              <a:spcBef>
                <a:spcPts val="0"/>
              </a:spcBef>
              <a:spcAft>
                <a:spcPts val="0"/>
              </a:spcAft>
              <a:buClr>
                <a:schemeClr val="dk1"/>
              </a:buClr>
              <a:buSzPts val="1100"/>
              <a:buFont typeface="Arial"/>
              <a:buNone/>
            </a:pPr>
            <a:r>
              <a:t/>
            </a:r>
            <a:endParaRPr b="1" sz="1050">
              <a:solidFill>
                <a:srgbClr val="098658"/>
              </a:solidFill>
              <a:highlight>
                <a:srgbClr val="FFFFFE"/>
              </a:highlight>
              <a:latin typeface="Courier New"/>
              <a:ea typeface="Courier New"/>
              <a:cs typeface="Courier New"/>
              <a:sym typeface="Courier New"/>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2" name="Shape 582"/>
        <p:cNvGrpSpPr/>
        <p:nvPr/>
      </p:nvGrpSpPr>
      <p:grpSpPr>
        <a:xfrm>
          <a:off x="0" y="0"/>
          <a:ext cx="0" cy="0"/>
          <a:chOff x="0" y="0"/>
          <a:chExt cx="0" cy="0"/>
        </a:xfrm>
      </p:grpSpPr>
      <p:sp>
        <p:nvSpPr>
          <p:cNvPr id="583" name="Google Shape;583;p69"/>
          <p:cNvSpPr txBox="1"/>
          <p:nvPr>
            <p:ph type="title"/>
          </p:nvPr>
        </p:nvSpPr>
        <p:spPr>
          <a:xfrm>
            <a:off x="545255" y="477708"/>
            <a:ext cx="9422700" cy="4923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US"/>
              <a:t>Let’s introduce a new member function</a:t>
            </a:r>
            <a:endParaRPr/>
          </a:p>
        </p:txBody>
      </p:sp>
      <p:sp>
        <p:nvSpPr>
          <p:cNvPr id="584" name="Google Shape;584;p69"/>
          <p:cNvSpPr txBox="1"/>
          <p:nvPr>
            <p:ph idx="12" type="sldNum"/>
          </p:nvPr>
        </p:nvSpPr>
        <p:spPr>
          <a:xfrm>
            <a:off x="11409045" y="6333134"/>
            <a:ext cx="731700" cy="5250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US"/>
              <a:t>‹#›</a:t>
            </a:fld>
            <a:endParaRPr/>
          </a:p>
        </p:txBody>
      </p:sp>
      <p:sp>
        <p:nvSpPr>
          <p:cNvPr id="585" name="Google Shape;585;p69"/>
          <p:cNvSpPr txBox="1"/>
          <p:nvPr>
            <p:ph idx="1" type="body"/>
          </p:nvPr>
        </p:nvSpPr>
        <p:spPr>
          <a:xfrm>
            <a:off x="2668350" y="2068650"/>
            <a:ext cx="6855300" cy="2720700"/>
          </a:xfrm>
          <a:prstGeom prst="rect">
            <a:avLst/>
          </a:prstGeom>
          <a:solidFill>
            <a:schemeClr val="lt1"/>
          </a:solidFill>
          <a:ln cap="flat" cmpd="sng" w="9525">
            <a:solidFill>
              <a:schemeClr val="lt1"/>
            </a:solidFill>
            <a:prstDash val="solid"/>
            <a:round/>
            <a:headEnd len="sm" w="sm" type="none"/>
            <a:tailEnd len="sm" w="sm" type="none"/>
          </a:ln>
        </p:spPr>
        <p:txBody>
          <a:bodyPr anchorCtr="0" anchor="t" bIns="91425" lIns="45700" spcFirstLastPara="1" rIns="91425" wrap="square" tIns="0">
            <a:noAutofit/>
          </a:bodyPr>
          <a:lstStyle/>
          <a:p>
            <a:pPr indent="0" lvl="0" marL="0" rtl="0" algn="l">
              <a:lnSpc>
                <a:spcPct val="135714"/>
              </a:lnSpc>
              <a:spcBef>
                <a:spcPts val="0"/>
              </a:spcBef>
              <a:spcAft>
                <a:spcPts val="0"/>
              </a:spcAft>
              <a:buClr>
                <a:schemeClr val="dk1"/>
              </a:buClr>
              <a:buSzPts val="1100"/>
              <a:buFont typeface="Arial"/>
              <a:buNone/>
            </a:pPr>
            <a:r>
              <a:rPr b="1" lang="en-US" sz="1050">
                <a:solidFill>
                  <a:srgbClr val="098658"/>
                </a:solidFill>
                <a:highlight>
                  <a:srgbClr val="FFFFFE"/>
                </a:highlight>
                <a:latin typeface="Courier New"/>
                <a:ea typeface="Courier New"/>
                <a:cs typeface="Courier New"/>
                <a:sym typeface="Courier New"/>
              </a:rPr>
              <a:t>01</a:t>
            </a:r>
            <a:r>
              <a:rPr b="1" lang="en-US" sz="1050">
                <a:solidFill>
                  <a:schemeClr val="dk1"/>
                </a:solidFill>
                <a:highlight>
                  <a:srgbClr val="FFFFFE"/>
                </a:highlight>
                <a:latin typeface="Courier New"/>
                <a:ea typeface="Courier New"/>
                <a:cs typeface="Courier New"/>
                <a:sym typeface="Courier New"/>
              </a:rPr>
              <a:t>: </a:t>
            </a:r>
            <a:r>
              <a:rPr b="1" lang="en-US" sz="1050">
                <a:solidFill>
                  <a:srgbClr val="0000FF"/>
                </a:solidFill>
                <a:highlight>
                  <a:srgbClr val="FFFFFE"/>
                </a:highlight>
                <a:latin typeface="Courier New"/>
                <a:ea typeface="Courier New"/>
                <a:cs typeface="Courier New"/>
                <a:sym typeface="Courier New"/>
              </a:rPr>
              <a:t>template</a:t>
            </a:r>
            <a:r>
              <a:rPr b="1" lang="en-US" sz="1050">
                <a:solidFill>
                  <a:schemeClr val="dk1"/>
                </a:solidFill>
                <a:highlight>
                  <a:srgbClr val="FFFFFE"/>
                </a:highlight>
                <a:latin typeface="Courier New"/>
                <a:ea typeface="Courier New"/>
                <a:cs typeface="Courier New"/>
                <a:sym typeface="Courier New"/>
              </a:rPr>
              <a:t>&lt;</a:t>
            </a:r>
            <a:r>
              <a:rPr b="1" lang="en-US" sz="1050">
                <a:solidFill>
                  <a:srgbClr val="0000FF"/>
                </a:solidFill>
                <a:highlight>
                  <a:srgbClr val="FFFFFE"/>
                </a:highlight>
                <a:latin typeface="Courier New"/>
                <a:ea typeface="Courier New"/>
                <a:cs typeface="Courier New"/>
                <a:sym typeface="Courier New"/>
              </a:rPr>
              <a:t>typename</a:t>
            </a:r>
            <a:r>
              <a:rPr b="1" lang="en-US" sz="1050">
                <a:solidFill>
                  <a:schemeClr val="dk1"/>
                </a:solidFill>
                <a:highlight>
                  <a:srgbClr val="FFFFFE"/>
                </a:highlight>
                <a:latin typeface="Courier New"/>
                <a:ea typeface="Courier New"/>
                <a:cs typeface="Courier New"/>
                <a:sym typeface="Courier New"/>
              </a:rPr>
              <a:t> A&gt;</a:t>
            </a:r>
            <a:endParaRPr b="1" sz="1050">
              <a:solidFill>
                <a:schemeClr val="dk1"/>
              </a:solidFill>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Clr>
                <a:schemeClr val="dk1"/>
              </a:buClr>
              <a:buSzPts val="1100"/>
              <a:buFont typeface="Arial"/>
              <a:buNone/>
            </a:pPr>
            <a:r>
              <a:rPr b="1" lang="en-US" sz="1050">
                <a:solidFill>
                  <a:srgbClr val="098658"/>
                </a:solidFill>
                <a:highlight>
                  <a:srgbClr val="FFFFFE"/>
                </a:highlight>
                <a:latin typeface="Courier New"/>
                <a:ea typeface="Courier New"/>
                <a:cs typeface="Courier New"/>
                <a:sym typeface="Courier New"/>
              </a:rPr>
              <a:t>02</a:t>
            </a:r>
            <a:r>
              <a:rPr b="1" lang="en-US" sz="1050">
                <a:solidFill>
                  <a:schemeClr val="dk1"/>
                </a:solidFill>
                <a:highlight>
                  <a:srgbClr val="FFFFFE"/>
                </a:highlight>
                <a:latin typeface="Courier New"/>
                <a:ea typeface="Courier New"/>
                <a:cs typeface="Courier New"/>
                <a:sym typeface="Courier New"/>
              </a:rPr>
              <a:t>: class optional {</a:t>
            </a:r>
            <a:endParaRPr b="1" sz="1050">
              <a:solidFill>
                <a:schemeClr val="dk1"/>
              </a:solidFill>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Clr>
                <a:schemeClr val="dk1"/>
              </a:buClr>
              <a:buSzPts val="1100"/>
              <a:buFont typeface="Arial"/>
              <a:buNone/>
            </a:pPr>
            <a:r>
              <a:rPr b="1" lang="en-US" sz="1050">
                <a:solidFill>
                  <a:srgbClr val="098658"/>
                </a:solidFill>
                <a:highlight>
                  <a:srgbClr val="FFFFFE"/>
                </a:highlight>
                <a:latin typeface="Courier New"/>
                <a:ea typeface="Courier New"/>
                <a:cs typeface="Courier New"/>
                <a:sym typeface="Courier New"/>
              </a:rPr>
              <a:t>03</a:t>
            </a:r>
            <a:r>
              <a:rPr b="1" lang="en-US" sz="1050">
                <a:solidFill>
                  <a:schemeClr val="dk1"/>
                </a:solidFill>
                <a:highlight>
                  <a:srgbClr val="FFFFFE"/>
                </a:highlight>
                <a:latin typeface="Courier New"/>
                <a:ea typeface="Courier New"/>
                <a:cs typeface="Courier New"/>
                <a:sym typeface="Courier New"/>
              </a:rPr>
              <a:t>: </a:t>
            </a:r>
            <a:r>
              <a:rPr b="1" lang="en-US" sz="1050">
                <a:solidFill>
                  <a:schemeClr val="dk2"/>
                </a:solidFill>
                <a:highlight>
                  <a:srgbClr val="FFFFFE"/>
                </a:highlight>
                <a:latin typeface="Courier New"/>
                <a:ea typeface="Courier New"/>
                <a:cs typeface="Courier New"/>
                <a:sym typeface="Courier New"/>
              </a:rPr>
              <a:t>// other functions... </a:t>
            </a:r>
            <a:endParaRPr b="1" sz="1050">
              <a:solidFill>
                <a:schemeClr val="dk2"/>
              </a:solidFill>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Clr>
                <a:schemeClr val="dk1"/>
              </a:buClr>
              <a:buSzPts val="1100"/>
              <a:buFont typeface="Arial"/>
              <a:buNone/>
            </a:pPr>
            <a:r>
              <a:rPr b="1" lang="en-US" sz="1050">
                <a:solidFill>
                  <a:srgbClr val="098658"/>
                </a:solidFill>
                <a:highlight>
                  <a:srgbClr val="FFFFFE"/>
                </a:highlight>
                <a:latin typeface="Courier New"/>
                <a:ea typeface="Courier New"/>
                <a:cs typeface="Courier New"/>
                <a:sym typeface="Courier New"/>
              </a:rPr>
              <a:t>04</a:t>
            </a:r>
            <a:r>
              <a:rPr b="1" lang="en-US" sz="1050">
                <a:solidFill>
                  <a:schemeClr val="dk1"/>
                </a:solidFill>
                <a:highlight>
                  <a:srgbClr val="FFFFFE"/>
                </a:highlight>
                <a:latin typeface="Courier New"/>
                <a:ea typeface="Courier New"/>
                <a:cs typeface="Courier New"/>
                <a:sym typeface="Courier New"/>
              </a:rPr>
              <a:t>:</a:t>
            </a:r>
            <a:endParaRPr b="1" sz="1050">
              <a:solidFill>
                <a:schemeClr val="dk2"/>
              </a:solidFill>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Clr>
                <a:schemeClr val="dk1"/>
              </a:buClr>
              <a:buSzPts val="1100"/>
              <a:buFont typeface="Arial"/>
              <a:buNone/>
            </a:pPr>
            <a:r>
              <a:rPr b="1" lang="en-US" sz="1050">
                <a:solidFill>
                  <a:srgbClr val="098658"/>
                </a:solidFill>
                <a:highlight>
                  <a:srgbClr val="FFFFFE"/>
                </a:highlight>
                <a:latin typeface="Courier New"/>
                <a:ea typeface="Courier New"/>
                <a:cs typeface="Courier New"/>
                <a:sym typeface="Courier New"/>
              </a:rPr>
              <a:t>05</a:t>
            </a:r>
            <a:r>
              <a:rPr b="1" lang="en-US" sz="1050">
                <a:solidFill>
                  <a:schemeClr val="dk1"/>
                </a:solidFill>
                <a:highlight>
                  <a:srgbClr val="FFFFFE"/>
                </a:highlight>
                <a:latin typeface="Courier New"/>
                <a:ea typeface="Courier New"/>
                <a:cs typeface="Courier New"/>
                <a:sym typeface="Courier New"/>
              </a:rPr>
              <a:t>: </a:t>
            </a:r>
            <a:r>
              <a:rPr b="1" lang="en-US" sz="1050">
                <a:solidFill>
                  <a:schemeClr val="dk1"/>
                </a:solidFill>
                <a:highlight>
                  <a:srgbClr val="FFFFFE"/>
                </a:highlight>
                <a:latin typeface="Courier New"/>
                <a:ea typeface="Courier New"/>
                <a:cs typeface="Courier New"/>
                <a:sym typeface="Courier New"/>
              </a:rPr>
              <a:t>template &lt;</a:t>
            </a:r>
            <a:r>
              <a:rPr b="1" lang="en-US" sz="1050">
                <a:solidFill>
                  <a:srgbClr val="0000FF"/>
                </a:solidFill>
                <a:highlight>
                  <a:srgbClr val="FFFFFE"/>
                </a:highlight>
                <a:latin typeface="Courier New"/>
                <a:ea typeface="Courier New"/>
                <a:cs typeface="Courier New"/>
                <a:sym typeface="Courier New"/>
              </a:rPr>
              <a:t>typename</a:t>
            </a:r>
            <a:r>
              <a:rPr b="1" lang="en-US" sz="1050">
                <a:solidFill>
                  <a:schemeClr val="dk1"/>
                </a:solidFill>
                <a:highlight>
                  <a:srgbClr val="FFFFFE"/>
                </a:highlight>
                <a:latin typeface="Courier New"/>
                <a:ea typeface="Courier New"/>
                <a:cs typeface="Courier New"/>
                <a:sym typeface="Courier New"/>
              </a:rPr>
              <a:t> B&gt; </a:t>
            </a:r>
            <a:endParaRPr b="1" sz="1050">
              <a:solidFill>
                <a:srgbClr val="008000"/>
              </a:solidFill>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Clr>
                <a:schemeClr val="dk1"/>
              </a:buClr>
              <a:buSzPts val="1100"/>
              <a:buFont typeface="Arial"/>
              <a:buNone/>
            </a:pPr>
            <a:r>
              <a:rPr b="1" lang="en-US" sz="1050">
                <a:solidFill>
                  <a:srgbClr val="098658"/>
                </a:solidFill>
                <a:highlight>
                  <a:srgbClr val="FFFFFE"/>
                </a:highlight>
                <a:latin typeface="Courier New"/>
                <a:ea typeface="Courier New"/>
                <a:cs typeface="Courier New"/>
                <a:sym typeface="Courier New"/>
              </a:rPr>
              <a:t>06</a:t>
            </a:r>
            <a:r>
              <a:rPr b="1" lang="en-US" sz="1050">
                <a:solidFill>
                  <a:schemeClr val="dk1"/>
                </a:solidFill>
                <a:highlight>
                  <a:srgbClr val="FFFFFE"/>
                </a:highlight>
                <a:latin typeface="Courier New"/>
                <a:ea typeface="Courier New"/>
                <a:cs typeface="Courier New"/>
                <a:sym typeface="Courier New"/>
              </a:rPr>
              <a:t>: optional&lt;B&gt; and_then(function&lt;optional&lt;B&gt;(A)&gt; f)</a:t>
            </a:r>
            <a:endParaRPr b="1" sz="1050">
              <a:solidFill>
                <a:schemeClr val="dk1"/>
              </a:solidFill>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Clr>
                <a:schemeClr val="dk1"/>
              </a:buClr>
              <a:buSzPts val="1100"/>
              <a:buFont typeface="Arial"/>
              <a:buNone/>
            </a:pPr>
            <a:r>
              <a:rPr b="1" lang="en-US" sz="1050">
                <a:solidFill>
                  <a:srgbClr val="098658"/>
                </a:solidFill>
                <a:highlight>
                  <a:srgbClr val="FFFFFE"/>
                </a:highlight>
                <a:latin typeface="Courier New"/>
                <a:ea typeface="Courier New"/>
                <a:cs typeface="Courier New"/>
                <a:sym typeface="Courier New"/>
              </a:rPr>
              <a:t>07</a:t>
            </a:r>
            <a:r>
              <a:rPr b="1" lang="en-US" sz="1050">
                <a:solidFill>
                  <a:schemeClr val="dk1"/>
                </a:solidFill>
                <a:highlight>
                  <a:srgbClr val="FFFFFE"/>
                </a:highlight>
                <a:latin typeface="Courier New"/>
                <a:ea typeface="Courier New"/>
                <a:cs typeface="Courier New"/>
                <a:sym typeface="Courier New"/>
              </a:rPr>
              <a:t>: {</a:t>
            </a:r>
            <a:endParaRPr b="1" sz="1050">
              <a:solidFill>
                <a:schemeClr val="dk2"/>
              </a:solidFill>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Clr>
                <a:schemeClr val="dk1"/>
              </a:buClr>
              <a:buSzPts val="1100"/>
              <a:buFont typeface="Arial"/>
              <a:buNone/>
            </a:pPr>
            <a:r>
              <a:rPr b="1" lang="en-US" sz="1050">
                <a:solidFill>
                  <a:srgbClr val="098658"/>
                </a:solidFill>
                <a:highlight>
                  <a:srgbClr val="FFFFFE"/>
                </a:highlight>
                <a:latin typeface="Courier New"/>
                <a:ea typeface="Courier New"/>
                <a:cs typeface="Courier New"/>
                <a:sym typeface="Courier New"/>
              </a:rPr>
              <a:t>08</a:t>
            </a:r>
            <a:r>
              <a:rPr b="1" lang="en-US" sz="1050">
                <a:solidFill>
                  <a:schemeClr val="dk1"/>
                </a:solidFill>
                <a:highlight>
                  <a:srgbClr val="FFFFFE"/>
                </a:highlight>
                <a:latin typeface="Courier New"/>
                <a:ea typeface="Courier New"/>
                <a:cs typeface="Courier New"/>
                <a:sym typeface="Courier New"/>
              </a:rPr>
              <a:t>:    </a:t>
            </a:r>
            <a:r>
              <a:rPr b="1" lang="en-US" sz="1050">
                <a:solidFill>
                  <a:srgbClr val="0000FF"/>
                </a:solidFill>
                <a:highlight>
                  <a:srgbClr val="FFFFFE"/>
                </a:highlight>
                <a:latin typeface="Courier New"/>
                <a:ea typeface="Courier New"/>
                <a:cs typeface="Courier New"/>
                <a:sym typeface="Courier New"/>
              </a:rPr>
              <a:t>auto</a:t>
            </a:r>
            <a:r>
              <a:rPr b="1" lang="en-US" sz="1050">
                <a:solidFill>
                  <a:schemeClr val="dk1"/>
                </a:solidFill>
                <a:highlight>
                  <a:srgbClr val="FFFFFE"/>
                </a:highlight>
                <a:latin typeface="Courier New"/>
                <a:ea typeface="Courier New"/>
                <a:cs typeface="Courier New"/>
                <a:sym typeface="Courier New"/>
              </a:rPr>
              <a:t> optionalOptional = this -&gt; transform(f); </a:t>
            </a:r>
            <a:r>
              <a:rPr b="1" lang="en-US" sz="1050">
                <a:solidFill>
                  <a:schemeClr val="dk2"/>
                </a:solidFill>
                <a:highlight>
                  <a:srgbClr val="FFFFFE"/>
                </a:highlight>
                <a:latin typeface="Courier New"/>
                <a:ea typeface="Courier New"/>
                <a:cs typeface="Courier New"/>
                <a:sym typeface="Courier New"/>
              </a:rPr>
              <a:t>// have optional&lt;optional&lt;B&gt;&gt;</a:t>
            </a:r>
            <a:endParaRPr b="1" sz="1050">
              <a:solidFill>
                <a:schemeClr val="dk2"/>
              </a:solidFill>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Clr>
                <a:schemeClr val="dk1"/>
              </a:buClr>
              <a:buSzPts val="1100"/>
              <a:buFont typeface="Arial"/>
              <a:buNone/>
            </a:pPr>
            <a:r>
              <a:rPr b="1" lang="en-US" sz="1050">
                <a:solidFill>
                  <a:srgbClr val="098658"/>
                </a:solidFill>
                <a:highlight>
                  <a:srgbClr val="FFFFFE"/>
                </a:highlight>
                <a:latin typeface="Courier New"/>
                <a:ea typeface="Courier New"/>
                <a:cs typeface="Courier New"/>
                <a:sym typeface="Courier New"/>
              </a:rPr>
              <a:t>09</a:t>
            </a:r>
            <a:r>
              <a:rPr b="1" lang="en-US" sz="1050">
                <a:solidFill>
                  <a:schemeClr val="dk1"/>
                </a:solidFill>
                <a:highlight>
                  <a:srgbClr val="FFFFFE"/>
                </a:highlight>
                <a:latin typeface="Courier New"/>
                <a:ea typeface="Courier New"/>
                <a:cs typeface="Courier New"/>
                <a:sym typeface="Courier New"/>
              </a:rPr>
              <a:t>:    </a:t>
            </a:r>
            <a:r>
              <a:rPr b="1" lang="en-US" sz="1050">
                <a:solidFill>
                  <a:srgbClr val="0000FF"/>
                </a:solidFill>
                <a:highlight>
                  <a:srgbClr val="FFFFFE"/>
                </a:highlight>
                <a:latin typeface="Courier New"/>
                <a:ea typeface="Courier New"/>
                <a:cs typeface="Courier New"/>
                <a:sym typeface="Courier New"/>
              </a:rPr>
              <a:t>return</a:t>
            </a:r>
            <a:r>
              <a:rPr b="1" lang="en-US" sz="1050">
                <a:solidFill>
                  <a:schemeClr val="dk1"/>
                </a:solidFill>
                <a:highlight>
                  <a:srgbClr val="FFFFFE"/>
                </a:highlight>
                <a:latin typeface="Courier New"/>
                <a:ea typeface="Courier New"/>
                <a:cs typeface="Courier New"/>
                <a:sym typeface="Courier New"/>
              </a:rPr>
              <a:t> join(optionalOptional);</a:t>
            </a:r>
            <a:endParaRPr b="1" sz="1050">
              <a:solidFill>
                <a:schemeClr val="dk2"/>
              </a:solidFill>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Clr>
                <a:schemeClr val="dk1"/>
              </a:buClr>
              <a:buSzPts val="1100"/>
              <a:buFont typeface="Arial"/>
              <a:buNone/>
            </a:pPr>
            <a:r>
              <a:rPr b="1" lang="en-US" sz="1050">
                <a:solidFill>
                  <a:srgbClr val="098658"/>
                </a:solidFill>
                <a:highlight>
                  <a:srgbClr val="FFFFFE"/>
                </a:highlight>
                <a:latin typeface="Courier New"/>
                <a:ea typeface="Courier New"/>
                <a:cs typeface="Courier New"/>
                <a:sym typeface="Courier New"/>
              </a:rPr>
              <a:t>10</a:t>
            </a:r>
            <a:r>
              <a:rPr b="1" lang="en-US" sz="1050">
                <a:solidFill>
                  <a:schemeClr val="dk1"/>
                </a:solidFill>
                <a:highlight>
                  <a:srgbClr val="FFFFFE"/>
                </a:highlight>
                <a:latin typeface="Courier New"/>
                <a:ea typeface="Courier New"/>
                <a:cs typeface="Courier New"/>
                <a:sym typeface="Courier New"/>
              </a:rPr>
              <a:t>:}</a:t>
            </a:r>
            <a:endParaRPr b="1" sz="1050">
              <a:solidFill>
                <a:schemeClr val="dk1"/>
              </a:solidFill>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Clr>
                <a:schemeClr val="dk1"/>
              </a:buClr>
              <a:buSzPts val="1100"/>
              <a:buFont typeface="Arial"/>
              <a:buNone/>
            </a:pPr>
            <a:r>
              <a:rPr b="1" lang="en-US" sz="1050">
                <a:solidFill>
                  <a:srgbClr val="098658"/>
                </a:solidFill>
                <a:highlight>
                  <a:srgbClr val="FFFFFE"/>
                </a:highlight>
                <a:latin typeface="Courier New"/>
                <a:ea typeface="Courier New"/>
                <a:cs typeface="Courier New"/>
                <a:sym typeface="Courier New"/>
              </a:rPr>
              <a:t>11</a:t>
            </a:r>
            <a:r>
              <a:rPr b="1" lang="en-US" sz="1050">
                <a:solidFill>
                  <a:schemeClr val="dk1"/>
                </a:solidFill>
                <a:highlight>
                  <a:srgbClr val="FFFFFE"/>
                </a:highlight>
                <a:latin typeface="Courier New"/>
                <a:ea typeface="Courier New"/>
                <a:cs typeface="Courier New"/>
                <a:sym typeface="Courier New"/>
              </a:rPr>
              <a:t>:}</a:t>
            </a:r>
            <a:endParaRPr b="1" sz="1050">
              <a:solidFill>
                <a:schemeClr val="dk1"/>
              </a:solidFill>
              <a:highlight>
                <a:srgbClr val="FFFFFE"/>
              </a:highlight>
              <a:latin typeface="Courier New"/>
              <a:ea typeface="Courier New"/>
              <a:cs typeface="Courier New"/>
              <a:sym typeface="Courier New"/>
            </a:endParaRPr>
          </a:p>
          <a:p>
            <a:pPr indent="0" lvl="0" marL="45720" rtl="0" algn="l">
              <a:lnSpc>
                <a:spcPct val="115000"/>
              </a:lnSpc>
              <a:spcBef>
                <a:spcPts val="0"/>
              </a:spcBef>
              <a:spcAft>
                <a:spcPts val="0"/>
              </a:spcAft>
              <a:buClr>
                <a:schemeClr val="dk1"/>
              </a:buClr>
              <a:buSzPts val="1100"/>
              <a:buFont typeface="Arial"/>
              <a:buNone/>
            </a:pPr>
            <a:r>
              <a:t/>
            </a:r>
            <a:endParaRPr b="1" sz="1050">
              <a:solidFill>
                <a:srgbClr val="098658"/>
              </a:solidFill>
              <a:highlight>
                <a:srgbClr val="FFFFFE"/>
              </a:highlight>
              <a:latin typeface="Courier New"/>
              <a:ea typeface="Courier New"/>
              <a:cs typeface="Courier New"/>
              <a:sym typeface="Courier New"/>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0" name="Shape 590"/>
        <p:cNvGrpSpPr/>
        <p:nvPr/>
      </p:nvGrpSpPr>
      <p:grpSpPr>
        <a:xfrm>
          <a:off x="0" y="0"/>
          <a:ext cx="0" cy="0"/>
          <a:chOff x="0" y="0"/>
          <a:chExt cx="0" cy="0"/>
        </a:xfrm>
      </p:grpSpPr>
      <p:sp>
        <p:nvSpPr>
          <p:cNvPr id="591" name="Google Shape;591;p70"/>
          <p:cNvSpPr txBox="1"/>
          <p:nvPr>
            <p:ph type="title"/>
          </p:nvPr>
        </p:nvSpPr>
        <p:spPr>
          <a:xfrm>
            <a:off x="545255" y="477708"/>
            <a:ext cx="9422700" cy="4923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US"/>
              <a:t>A nice pipeline again</a:t>
            </a:r>
            <a:endParaRPr/>
          </a:p>
        </p:txBody>
      </p:sp>
      <p:sp>
        <p:nvSpPr>
          <p:cNvPr id="592" name="Google Shape;592;p70"/>
          <p:cNvSpPr txBox="1"/>
          <p:nvPr>
            <p:ph idx="12" type="sldNum"/>
          </p:nvPr>
        </p:nvSpPr>
        <p:spPr>
          <a:xfrm>
            <a:off x="11409045" y="6333134"/>
            <a:ext cx="731700" cy="5250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US"/>
              <a:t>‹#›</a:t>
            </a:fld>
            <a:endParaRPr/>
          </a:p>
        </p:txBody>
      </p:sp>
      <p:sp>
        <p:nvSpPr>
          <p:cNvPr id="593" name="Google Shape;593;p70"/>
          <p:cNvSpPr txBox="1"/>
          <p:nvPr>
            <p:ph idx="1" type="body"/>
          </p:nvPr>
        </p:nvSpPr>
        <p:spPr>
          <a:xfrm>
            <a:off x="2668350" y="2612550"/>
            <a:ext cx="6855300" cy="1632900"/>
          </a:xfrm>
          <a:prstGeom prst="rect">
            <a:avLst/>
          </a:prstGeom>
          <a:solidFill>
            <a:schemeClr val="lt1"/>
          </a:solidFill>
          <a:ln cap="flat" cmpd="sng" w="9525">
            <a:solidFill>
              <a:schemeClr val="lt1"/>
            </a:solidFill>
            <a:prstDash val="solid"/>
            <a:round/>
            <a:headEnd len="sm" w="sm" type="none"/>
            <a:tailEnd len="sm" w="sm" type="none"/>
          </a:ln>
        </p:spPr>
        <p:txBody>
          <a:bodyPr anchorCtr="0" anchor="t" bIns="91425" lIns="45700" spcFirstLastPara="1" rIns="91425" wrap="square" tIns="0">
            <a:noAutofit/>
          </a:bodyPr>
          <a:lstStyle/>
          <a:p>
            <a:pPr indent="0" lvl="0" marL="0" rtl="0" algn="l">
              <a:lnSpc>
                <a:spcPct val="135714"/>
              </a:lnSpc>
              <a:spcBef>
                <a:spcPts val="0"/>
              </a:spcBef>
              <a:spcAft>
                <a:spcPts val="0"/>
              </a:spcAft>
              <a:buClr>
                <a:schemeClr val="dk1"/>
              </a:buClr>
              <a:buSzPts val="1100"/>
              <a:buFont typeface="Arial"/>
              <a:buNone/>
            </a:pPr>
            <a:r>
              <a:rPr b="1" lang="en-US" sz="1050">
                <a:solidFill>
                  <a:srgbClr val="098658"/>
                </a:solidFill>
                <a:highlight>
                  <a:srgbClr val="FFFFFE"/>
                </a:highlight>
                <a:latin typeface="Courier New"/>
                <a:ea typeface="Courier New"/>
                <a:cs typeface="Courier New"/>
                <a:sym typeface="Courier New"/>
              </a:rPr>
              <a:t>01</a:t>
            </a:r>
            <a:r>
              <a:rPr b="1" lang="en-US" sz="1050">
                <a:solidFill>
                  <a:schemeClr val="dk1"/>
                </a:solidFill>
                <a:highlight>
                  <a:srgbClr val="FFFFFE"/>
                </a:highlight>
                <a:latin typeface="Courier New"/>
                <a:ea typeface="Courier New"/>
                <a:cs typeface="Courier New"/>
                <a:sym typeface="Courier New"/>
              </a:rPr>
              <a:t>: optional&lt;string&gt; doubleNumberMonad(</a:t>
            </a:r>
            <a:r>
              <a:rPr b="1" lang="en-US" sz="1050">
                <a:solidFill>
                  <a:srgbClr val="0000FF"/>
                </a:solidFill>
                <a:highlight>
                  <a:srgbClr val="FFFFFE"/>
                </a:highlight>
                <a:latin typeface="Courier New"/>
                <a:ea typeface="Courier New"/>
                <a:cs typeface="Courier New"/>
                <a:sym typeface="Courier New"/>
              </a:rPr>
              <a:t>const</a:t>
            </a:r>
            <a:r>
              <a:rPr b="1" lang="en-US" sz="1050">
                <a:solidFill>
                  <a:schemeClr val="dk1"/>
                </a:solidFill>
                <a:highlight>
                  <a:srgbClr val="FFFFFE"/>
                </a:highlight>
                <a:latin typeface="Courier New"/>
                <a:ea typeface="Courier New"/>
                <a:cs typeface="Courier New"/>
                <a:sym typeface="Courier New"/>
              </a:rPr>
              <a:t> optional&lt;string&gt;&amp; opt)</a:t>
            </a:r>
            <a:endParaRPr b="1" sz="1050">
              <a:solidFill>
                <a:srgbClr val="008000"/>
              </a:solidFill>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Clr>
                <a:schemeClr val="dk1"/>
              </a:buClr>
              <a:buSzPts val="1100"/>
              <a:buFont typeface="Arial"/>
              <a:buNone/>
            </a:pPr>
            <a:r>
              <a:rPr b="1" lang="en-US" sz="1050">
                <a:solidFill>
                  <a:srgbClr val="098658"/>
                </a:solidFill>
                <a:highlight>
                  <a:srgbClr val="FFFFFE"/>
                </a:highlight>
                <a:latin typeface="Courier New"/>
                <a:ea typeface="Courier New"/>
                <a:cs typeface="Courier New"/>
                <a:sym typeface="Courier New"/>
              </a:rPr>
              <a:t>02</a:t>
            </a:r>
            <a:r>
              <a:rPr b="1" lang="en-US" sz="1050">
                <a:solidFill>
                  <a:schemeClr val="dk1"/>
                </a:solidFill>
                <a:highlight>
                  <a:srgbClr val="FFFFFE"/>
                </a:highlight>
                <a:latin typeface="Courier New"/>
                <a:ea typeface="Courier New"/>
                <a:cs typeface="Courier New"/>
                <a:sym typeface="Courier New"/>
              </a:rPr>
              <a:t>: {</a:t>
            </a:r>
            <a:endParaRPr b="1" sz="1050">
              <a:solidFill>
                <a:schemeClr val="dk1"/>
              </a:solidFill>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Clr>
                <a:schemeClr val="dk1"/>
              </a:buClr>
              <a:buSzPts val="1100"/>
              <a:buFont typeface="Arial"/>
              <a:buNone/>
            </a:pPr>
            <a:r>
              <a:rPr b="1" lang="en-US" sz="1050">
                <a:solidFill>
                  <a:srgbClr val="098658"/>
                </a:solidFill>
                <a:highlight>
                  <a:srgbClr val="FFFFFE"/>
                </a:highlight>
                <a:latin typeface="Courier New"/>
                <a:ea typeface="Courier New"/>
                <a:cs typeface="Courier New"/>
                <a:sym typeface="Courier New"/>
              </a:rPr>
              <a:t>03</a:t>
            </a:r>
            <a:r>
              <a:rPr b="1" lang="en-US" sz="1050">
                <a:solidFill>
                  <a:schemeClr val="dk1"/>
                </a:solidFill>
                <a:highlight>
                  <a:srgbClr val="FFFFFE"/>
                </a:highlight>
                <a:latin typeface="Courier New"/>
                <a:ea typeface="Courier New"/>
                <a:cs typeface="Courier New"/>
                <a:sym typeface="Courier New"/>
              </a:rPr>
              <a:t>:   </a:t>
            </a:r>
            <a:r>
              <a:rPr b="1" lang="en-US" sz="1050">
                <a:solidFill>
                  <a:srgbClr val="0000FF"/>
                </a:solidFill>
                <a:highlight>
                  <a:srgbClr val="FFFFFE"/>
                </a:highlight>
                <a:latin typeface="Courier New"/>
                <a:ea typeface="Courier New"/>
                <a:cs typeface="Courier New"/>
                <a:sym typeface="Courier New"/>
              </a:rPr>
              <a:t>return</a:t>
            </a:r>
            <a:r>
              <a:rPr b="1" lang="en-US" sz="1050">
                <a:solidFill>
                  <a:schemeClr val="dk1"/>
                </a:solidFill>
                <a:highlight>
                  <a:srgbClr val="FFFFFE"/>
                </a:highlight>
                <a:latin typeface="Courier New"/>
                <a:ea typeface="Courier New"/>
                <a:cs typeface="Courier New"/>
                <a:sym typeface="Courier New"/>
              </a:rPr>
              <a:t> opt.and_then(convertStringToInt) </a:t>
            </a:r>
            <a:r>
              <a:rPr b="1" lang="en-US" sz="1050">
                <a:solidFill>
                  <a:schemeClr val="dk2"/>
                </a:solidFill>
                <a:highlight>
                  <a:srgbClr val="FFFFFE"/>
                </a:highlight>
                <a:latin typeface="Courier New"/>
                <a:ea typeface="Courier New"/>
                <a:cs typeface="Courier New"/>
                <a:sym typeface="Courier New"/>
              </a:rPr>
              <a:t>  // optional&lt;int&gt;</a:t>
            </a:r>
            <a:endParaRPr b="1" sz="1050">
              <a:solidFill>
                <a:schemeClr val="dk2"/>
              </a:solidFill>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Clr>
                <a:schemeClr val="dk1"/>
              </a:buClr>
              <a:buSzPts val="1100"/>
              <a:buFont typeface="Arial"/>
              <a:buNone/>
            </a:pPr>
            <a:r>
              <a:rPr b="1" lang="en-US" sz="1050">
                <a:solidFill>
                  <a:srgbClr val="098658"/>
                </a:solidFill>
                <a:highlight>
                  <a:srgbClr val="FFFFFE"/>
                </a:highlight>
                <a:latin typeface="Courier New"/>
                <a:ea typeface="Courier New"/>
                <a:cs typeface="Courier New"/>
                <a:sym typeface="Courier New"/>
              </a:rPr>
              <a:t>04</a:t>
            </a:r>
            <a:r>
              <a:rPr b="1" lang="en-US" sz="1050">
                <a:solidFill>
                  <a:schemeClr val="dk1"/>
                </a:solidFill>
                <a:highlight>
                  <a:srgbClr val="FFFFFE"/>
                </a:highlight>
                <a:latin typeface="Courier New"/>
                <a:ea typeface="Courier New"/>
                <a:cs typeface="Courier New"/>
                <a:sym typeface="Courier New"/>
              </a:rPr>
              <a:t>:             .transform(doubleInt)           </a:t>
            </a:r>
            <a:r>
              <a:rPr b="1" lang="en-US" sz="1050">
                <a:solidFill>
                  <a:schemeClr val="dk2"/>
                </a:solidFill>
                <a:highlight>
                  <a:srgbClr val="FFFFFE"/>
                </a:highlight>
                <a:latin typeface="Courier New"/>
                <a:ea typeface="Courier New"/>
                <a:cs typeface="Courier New"/>
                <a:sym typeface="Courier New"/>
              </a:rPr>
              <a:t>// optional&lt;int&gt;</a:t>
            </a:r>
            <a:endParaRPr b="1" sz="1050">
              <a:solidFill>
                <a:schemeClr val="dk2"/>
              </a:solidFill>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Clr>
                <a:schemeClr val="dk1"/>
              </a:buClr>
              <a:buSzPts val="1100"/>
              <a:buFont typeface="Arial"/>
              <a:buNone/>
            </a:pPr>
            <a:r>
              <a:rPr b="1" lang="en-US" sz="1050">
                <a:solidFill>
                  <a:srgbClr val="098658"/>
                </a:solidFill>
                <a:highlight>
                  <a:srgbClr val="FFFFFE"/>
                </a:highlight>
                <a:latin typeface="Courier New"/>
                <a:ea typeface="Courier New"/>
                <a:cs typeface="Courier New"/>
                <a:sym typeface="Courier New"/>
              </a:rPr>
              <a:t>05</a:t>
            </a:r>
            <a:r>
              <a:rPr b="1" lang="en-US" sz="1050">
                <a:solidFill>
                  <a:schemeClr val="dk1"/>
                </a:solidFill>
                <a:highlight>
                  <a:srgbClr val="FFFFFE"/>
                </a:highlight>
                <a:latin typeface="Courier New"/>
                <a:ea typeface="Courier New"/>
                <a:cs typeface="Courier New"/>
                <a:sym typeface="Courier New"/>
              </a:rPr>
              <a:t>:  </a:t>
            </a:r>
            <a:r>
              <a:rPr b="1" lang="en-US" sz="1050">
                <a:solidFill>
                  <a:schemeClr val="dk1"/>
                </a:solidFill>
                <a:highlight>
                  <a:srgbClr val="FFFFFE"/>
                </a:highlight>
                <a:latin typeface="Courier New"/>
                <a:ea typeface="Courier New"/>
                <a:cs typeface="Courier New"/>
                <a:sym typeface="Courier New"/>
              </a:rPr>
              <a:t>.          .transform(convertIntToString);</a:t>
            </a:r>
            <a:r>
              <a:rPr b="1" lang="en-US" sz="1050">
                <a:solidFill>
                  <a:schemeClr val="dk2"/>
                </a:solidFill>
                <a:highlight>
                  <a:srgbClr val="FFFFFE"/>
                </a:highlight>
                <a:latin typeface="Courier New"/>
                <a:ea typeface="Courier New"/>
                <a:cs typeface="Courier New"/>
                <a:sym typeface="Courier New"/>
              </a:rPr>
              <a:t> // optional&lt;string&gt;</a:t>
            </a:r>
            <a:endParaRPr b="1" sz="1050">
              <a:solidFill>
                <a:srgbClr val="008000"/>
              </a:solidFill>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Clr>
                <a:schemeClr val="dk1"/>
              </a:buClr>
              <a:buSzPts val="1100"/>
              <a:buFont typeface="Arial"/>
              <a:buNone/>
            </a:pPr>
            <a:r>
              <a:rPr b="1" lang="en-US" sz="1050">
                <a:solidFill>
                  <a:srgbClr val="098658"/>
                </a:solidFill>
                <a:highlight>
                  <a:srgbClr val="FFFFFE"/>
                </a:highlight>
                <a:latin typeface="Courier New"/>
                <a:ea typeface="Courier New"/>
                <a:cs typeface="Courier New"/>
                <a:sym typeface="Courier New"/>
              </a:rPr>
              <a:t>06</a:t>
            </a:r>
            <a:r>
              <a:rPr b="1" lang="en-US" sz="1050">
                <a:solidFill>
                  <a:schemeClr val="dk1"/>
                </a:solidFill>
                <a:highlight>
                  <a:srgbClr val="FFFFFE"/>
                </a:highlight>
                <a:latin typeface="Courier New"/>
                <a:ea typeface="Courier New"/>
                <a:cs typeface="Courier New"/>
                <a:sym typeface="Courier New"/>
              </a:rPr>
              <a:t>:}</a:t>
            </a:r>
            <a:endParaRPr b="1" sz="1050">
              <a:solidFill>
                <a:schemeClr val="dk1"/>
              </a:solidFill>
              <a:highlight>
                <a:srgbClr val="FFFFFE"/>
              </a:highlight>
              <a:latin typeface="Courier New"/>
              <a:ea typeface="Courier New"/>
              <a:cs typeface="Courier New"/>
              <a:sym typeface="Courier New"/>
            </a:endParaRPr>
          </a:p>
          <a:p>
            <a:pPr indent="0" lvl="0" marL="45720" rtl="0" algn="l">
              <a:lnSpc>
                <a:spcPct val="115000"/>
              </a:lnSpc>
              <a:spcBef>
                <a:spcPts val="0"/>
              </a:spcBef>
              <a:spcAft>
                <a:spcPts val="0"/>
              </a:spcAft>
              <a:buClr>
                <a:schemeClr val="dk1"/>
              </a:buClr>
              <a:buSzPts val="1100"/>
              <a:buFont typeface="Arial"/>
              <a:buNone/>
            </a:pPr>
            <a:r>
              <a:t/>
            </a:r>
            <a:endParaRPr b="1" sz="1050">
              <a:solidFill>
                <a:srgbClr val="098658"/>
              </a:solidFill>
              <a:highlight>
                <a:srgbClr val="FFFFFE"/>
              </a:highlight>
              <a:latin typeface="Courier New"/>
              <a:ea typeface="Courier New"/>
              <a:cs typeface="Courier New"/>
              <a:sym typeface="Courier New"/>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8" name="Shape 598"/>
        <p:cNvGrpSpPr/>
        <p:nvPr/>
      </p:nvGrpSpPr>
      <p:grpSpPr>
        <a:xfrm>
          <a:off x="0" y="0"/>
          <a:ext cx="0" cy="0"/>
          <a:chOff x="0" y="0"/>
          <a:chExt cx="0" cy="0"/>
        </a:xfrm>
      </p:grpSpPr>
      <p:sp>
        <p:nvSpPr>
          <p:cNvPr id="599" name="Google Shape;599;p71"/>
          <p:cNvSpPr txBox="1"/>
          <p:nvPr>
            <p:ph type="title"/>
          </p:nvPr>
        </p:nvSpPr>
        <p:spPr>
          <a:xfrm>
            <a:off x="545255" y="477708"/>
            <a:ext cx="9422700" cy="4923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US"/>
              <a:t>Introducing the monad</a:t>
            </a:r>
            <a:endParaRPr/>
          </a:p>
        </p:txBody>
      </p:sp>
      <p:sp>
        <p:nvSpPr>
          <p:cNvPr id="600" name="Google Shape;600;p71"/>
          <p:cNvSpPr txBox="1"/>
          <p:nvPr>
            <p:ph idx="1" type="body"/>
          </p:nvPr>
        </p:nvSpPr>
        <p:spPr>
          <a:xfrm>
            <a:off x="548624" y="1174300"/>
            <a:ext cx="8396100" cy="4251600"/>
          </a:xfrm>
          <a:prstGeom prst="rect">
            <a:avLst/>
          </a:prstGeom>
        </p:spPr>
        <p:txBody>
          <a:bodyPr anchorCtr="0" anchor="t" bIns="0" lIns="0" spcFirstLastPara="1" rIns="0" wrap="square" tIns="0">
            <a:noAutofit/>
          </a:bodyPr>
          <a:lstStyle/>
          <a:p>
            <a:pPr indent="-384111" lvl="0" marL="457200" rtl="0" algn="l">
              <a:spcBef>
                <a:spcPts val="0"/>
              </a:spcBef>
              <a:spcAft>
                <a:spcPts val="0"/>
              </a:spcAft>
              <a:buSzPts val="2449"/>
              <a:buChar char="•"/>
            </a:pPr>
            <a:r>
              <a:rPr lang="en-US" sz="2449"/>
              <a:t>All the </a:t>
            </a:r>
            <a:r>
              <a:rPr lang="en-US" sz="2449"/>
              <a:t>requirements of functor, plus one more operation</a:t>
            </a:r>
            <a:endParaRPr sz="2449"/>
          </a:p>
          <a:p>
            <a:pPr indent="0" lvl="0" marL="0" rtl="0" algn="l">
              <a:spcBef>
                <a:spcPts val="0"/>
              </a:spcBef>
              <a:spcAft>
                <a:spcPts val="0"/>
              </a:spcAft>
              <a:buNone/>
            </a:pPr>
            <a:r>
              <a:t/>
            </a:r>
            <a:endParaRPr sz="2449"/>
          </a:p>
          <a:p>
            <a:pPr indent="-384111" lvl="0" marL="457200" rtl="0" algn="l">
              <a:spcBef>
                <a:spcPts val="0"/>
              </a:spcBef>
              <a:spcAft>
                <a:spcPts val="0"/>
              </a:spcAft>
              <a:buSzPts val="2449"/>
              <a:buChar char="•"/>
            </a:pPr>
            <a:r>
              <a:rPr lang="en-US" sz="2449"/>
              <a:t>The operation is typically called monadic bind or mbind. In C++: </a:t>
            </a:r>
            <a:r>
              <a:rPr lang="en-US" sz="2449">
                <a:solidFill>
                  <a:schemeClr val="dk2"/>
                </a:solidFill>
              </a:rPr>
              <a:t>and_then</a:t>
            </a:r>
            <a:endParaRPr sz="2449">
              <a:solidFill>
                <a:schemeClr val="dk2"/>
              </a:solidFill>
            </a:endParaRPr>
          </a:p>
          <a:p>
            <a:pPr indent="0" lvl="0" marL="0" rtl="0" algn="l">
              <a:spcBef>
                <a:spcPts val="0"/>
              </a:spcBef>
              <a:spcAft>
                <a:spcPts val="0"/>
              </a:spcAft>
              <a:buNone/>
            </a:pPr>
            <a:r>
              <a:t/>
            </a:r>
            <a:endParaRPr sz="2449">
              <a:solidFill>
                <a:schemeClr val="dk2"/>
              </a:solidFill>
            </a:endParaRPr>
          </a:p>
          <a:p>
            <a:pPr indent="0" lvl="0" marL="0" rtl="0" algn="l">
              <a:spcBef>
                <a:spcPts val="0"/>
              </a:spcBef>
              <a:spcAft>
                <a:spcPts val="0"/>
              </a:spcAft>
              <a:buNone/>
            </a:pPr>
            <a:r>
              <a:t/>
            </a:r>
            <a:endParaRPr sz="2449">
              <a:solidFill>
                <a:schemeClr val="dk2"/>
              </a:solidFill>
            </a:endParaRPr>
          </a:p>
          <a:p>
            <a:pPr indent="0" lvl="0" marL="0" rtl="0" algn="l">
              <a:spcBef>
                <a:spcPts val="0"/>
              </a:spcBef>
              <a:spcAft>
                <a:spcPts val="0"/>
              </a:spcAft>
              <a:buNone/>
            </a:pPr>
            <a:r>
              <a:t/>
            </a:r>
            <a:endParaRPr sz="2449">
              <a:solidFill>
                <a:schemeClr val="dk2"/>
              </a:solidFill>
            </a:endParaRPr>
          </a:p>
          <a:p>
            <a:pPr indent="-384111" lvl="0" marL="457200" rtl="0" algn="l">
              <a:spcBef>
                <a:spcPts val="0"/>
              </a:spcBef>
              <a:spcAft>
                <a:spcPts val="0"/>
              </a:spcAft>
              <a:buSzPts val="2449"/>
              <a:buChar char="•"/>
            </a:pPr>
            <a:r>
              <a:rPr lang="en-US" sz="2449"/>
              <a:t>Can be thought of as a </a:t>
            </a:r>
            <a:r>
              <a:rPr i="1" lang="en-US" sz="2449"/>
              <a:t>transform</a:t>
            </a:r>
            <a:r>
              <a:rPr lang="en-US" sz="2449"/>
              <a:t>, followed by a </a:t>
            </a:r>
            <a:r>
              <a:rPr i="1" lang="en-US" sz="2449"/>
              <a:t>join</a:t>
            </a:r>
            <a:endParaRPr sz="2449">
              <a:solidFill>
                <a:schemeClr val="dk2"/>
              </a:solidFill>
            </a:endParaRPr>
          </a:p>
        </p:txBody>
      </p:sp>
      <p:sp>
        <p:nvSpPr>
          <p:cNvPr id="601" name="Google Shape;601;p71"/>
          <p:cNvSpPr txBox="1"/>
          <p:nvPr>
            <p:ph idx="12" type="sldNum"/>
          </p:nvPr>
        </p:nvSpPr>
        <p:spPr>
          <a:xfrm>
            <a:off x="11409045" y="6333134"/>
            <a:ext cx="731700" cy="5250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US"/>
              <a:t>‹#›</a:t>
            </a:fld>
            <a:endParaRPr/>
          </a:p>
        </p:txBody>
      </p:sp>
      <p:sp>
        <p:nvSpPr>
          <p:cNvPr id="602" name="Google Shape;602;p71"/>
          <p:cNvSpPr txBox="1"/>
          <p:nvPr/>
        </p:nvSpPr>
        <p:spPr>
          <a:xfrm>
            <a:off x="3350550" y="2822850"/>
            <a:ext cx="5490900" cy="597000"/>
          </a:xfrm>
          <a:prstGeom prst="rect">
            <a:avLst/>
          </a:prstGeom>
          <a:solidFill>
            <a:srgbClr val="FFFFFF"/>
          </a:solidFill>
          <a:ln>
            <a:noFill/>
          </a:ln>
          <a:effectLst>
            <a:outerShdw blurRad="57150" rotWithShape="0" algn="bl" dir="5400000" dist="19050">
              <a:srgbClr val="000000">
                <a:alpha val="50000"/>
              </a:srgbClr>
            </a:outerShdw>
          </a:effectLst>
        </p:spPr>
        <p:txBody>
          <a:bodyPr anchorCtr="0" anchor="t" bIns="91425" lIns="91425" spcFirstLastPara="1" rIns="91425" wrap="square" tIns="91425">
            <a:noAutofit/>
          </a:bodyPr>
          <a:lstStyle/>
          <a:p>
            <a:pPr indent="0" lvl="0" marL="0" rtl="0" algn="l">
              <a:lnSpc>
                <a:spcPct val="135714"/>
              </a:lnSpc>
              <a:spcBef>
                <a:spcPts val="0"/>
              </a:spcBef>
              <a:spcAft>
                <a:spcPts val="0"/>
              </a:spcAft>
              <a:buNone/>
            </a:pPr>
            <a:r>
              <a:rPr b="1" lang="en-US" sz="1050">
                <a:solidFill>
                  <a:srgbClr val="0000FF"/>
                </a:solidFill>
                <a:highlight>
                  <a:srgbClr val="FFFFFE"/>
                </a:highlight>
                <a:latin typeface="Courier New"/>
                <a:ea typeface="Courier New"/>
                <a:cs typeface="Courier New"/>
                <a:sym typeface="Courier New"/>
              </a:rPr>
              <a:t>template</a:t>
            </a:r>
            <a:r>
              <a:rPr b="1" lang="en-US" sz="1050">
                <a:solidFill>
                  <a:schemeClr val="dk1"/>
                </a:solidFill>
                <a:highlight>
                  <a:srgbClr val="FFFFFE"/>
                </a:highlight>
                <a:latin typeface="Courier New"/>
                <a:ea typeface="Courier New"/>
                <a:cs typeface="Courier New"/>
                <a:sym typeface="Courier New"/>
              </a:rPr>
              <a:t>&lt;</a:t>
            </a:r>
            <a:r>
              <a:rPr b="1" lang="en-US" sz="1050">
                <a:solidFill>
                  <a:srgbClr val="0000FF"/>
                </a:solidFill>
                <a:highlight>
                  <a:srgbClr val="FFFFFE"/>
                </a:highlight>
                <a:latin typeface="Courier New"/>
                <a:ea typeface="Courier New"/>
                <a:cs typeface="Courier New"/>
                <a:sym typeface="Courier New"/>
              </a:rPr>
              <a:t>typename</a:t>
            </a:r>
            <a:r>
              <a:rPr b="1" lang="en-US" sz="1050">
                <a:solidFill>
                  <a:schemeClr val="dk1"/>
                </a:solidFill>
                <a:highlight>
                  <a:srgbClr val="FFFFFE"/>
                </a:highlight>
                <a:latin typeface="Courier New"/>
                <a:ea typeface="Courier New"/>
                <a:cs typeface="Courier New"/>
                <a:sym typeface="Courier New"/>
              </a:rPr>
              <a:t> A, typename B&gt;</a:t>
            </a:r>
            <a:endParaRPr b="1" sz="1050">
              <a:solidFill>
                <a:schemeClr val="dk1"/>
              </a:solidFill>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None/>
            </a:pPr>
            <a:r>
              <a:rPr b="1" lang="en-US" sz="1050">
                <a:solidFill>
                  <a:schemeClr val="dk1"/>
                </a:solidFill>
                <a:highlight>
                  <a:srgbClr val="FFFFFE"/>
                </a:highlight>
                <a:latin typeface="Courier New"/>
                <a:ea typeface="Courier New"/>
                <a:cs typeface="Courier New"/>
                <a:sym typeface="Courier New"/>
              </a:rPr>
              <a:t>Monad&lt;B&gt; and_then(Monad&lt;A&gt;, function&lt;Monad&lt;B&gt;(A)&gt;);</a:t>
            </a:r>
            <a:endParaRPr b="1" sz="1050">
              <a:solidFill>
                <a:schemeClr val="dk1"/>
              </a:solidFill>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None/>
            </a:pPr>
            <a:r>
              <a:t/>
            </a:r>
            <a:endParaRPr b="1" sz="1050">
              <a:solidFill>
                <a:srgbClr val="098658"/>
              </a:solidFill>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None/>
            </a:pPr>
            <a:r>
              <a:t/>
            </a:r>
            <a:endParaRPr b="1" sz="1000">
              <a:solidFill>
                <a:srgbClr val="098658"/>
              </a:solidFill>
              <a:highlight>
                <a:srgbClr val="FFFFFE"/>
              </a:highlight>
              <a:latin typeface="Courier New"/>
              <a:ea typeface="Courier New"/>
              <a:cs typeface="Courier New"/>
              <a:sym typeface="Courier New"/>
            </a:endParaRP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7" name="Shape 607"/>
        <p:cNvGrpSpPr/>
        <p:nvPr/>
      </p:nvGrpSpPr>
      <p:grpSpPr>
        <a:xfrm>
          <a:off x="0" y="0"/>
          <a:ext cx="0" cy="0"/>
          <a:chOff x="0" y="0"/>
          <a:chExt cx="0" cy="0"/>
        </a:xfrm>
      </p:grpSpPr>
      <p:sp>
        <p:nvSpPr>
          <p:cNvPr id="608" name="Google Shape;608;p72"/>
          <p:cNvSpPr txBox="1"/>
          <p:nvPr>
            <p:ph type="title"/>
          </p:nvPr>
        </p:nvSpPr>
        <p:spPr>
          <a:xfrm>
            <a:off x="545255" y="477708"/>
            <a:ext cx="9422700" cy="4923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US"/>
              <a:t>Another example: Vector</a:t>
            </a:r>
            <a:endParaRPr/>
          </a:p>
        </p:txBody>
      </p:sp>
      <p:sp>
        <p:nvSpPr>
          <p:cNvPr id="609" name="Google Shape;609;p72"/>
          <p:cNvSpPr txBox="1"/>
          <p:nvPr>
            <p:ph idx="1" type="body"/>
          </p:nvPr>
        </p:nvSpPr>
        <p:spPr>
          <a:xfrm>
            <a:off x="548618" y="1174293"/>
            <a:ext cx="9419400" cy="4251600"/>
          </a:xfrm>
          <a:prstGeom prst="rect">
            <a:avLst/>
          </a:prstGeom>
        </p:spPr>
        <p:txBody>
          <a:bodyPr anchorCtr="0" anchor="t" bIns="0" lIns="0" spcFirstLastPara="1" rIns="0" wrap="square" tIns="0">
            <a:noAutofit/>
          </a:bodyPr>
          <a:lstStyle/>
          <a:p>
            <a:pPr indent="-384111" lvl="0" marL="457200" rtl="0" algn="l">
              <a:spcBef>
                <a:spcPts val="0"/>
              </a:spcBef>
              <a:spcAft>
                <a:spcPts val="0"/>
              </a:spcAft>
              <a:buSzPts val="2449"/>
              <a:buChar char="•"/>
            </a:pPr>
            <a:r>
              <a:rPr lang="en-US" sz="2449"/>
              <a:t>Functor/transform: 1 to 1. Input vector size == output vector size</a:t>
            </a:r>
            <a:endParaRPr sz="2449"/>
          </a:p>
          <a:p>
            <a:pPr indent="0" lvl="0" marL="0" rtl="0" algn="l">
              <a:spcBef>
                <a:spcPts val="0"/>
              </a:spcBef>
              <a:spcAft>
                <a:spcPts val="0"/>
              </a:spcAft>
              <a:buNone/>
            </a:pPr>
            <a:r>
              <a:t/>
            </a:r>
            <a:endParaRPr sz="2449"/>
          </a:p>
          <a:p>
            <a:pPr indent="-384111" lvl="0" marL="457200" rtl="0" algn="l">
              <a:spcBef>
                <a:spcPts val="0"/>
              </a:spcBef>
              <a:spcAft>
                <a:spcPts val="0"/>
              </a:spcAft>
              <a:buSzPts val="2449"/>
              <a:buChar char="•"/>
            </a:pPr>
            <a:r>
              <a:rPr lang="en-US" sz="2449"/>
              <a:t>Monad: 1 to any number. Output vector size can be anything</a:t>
            </a:r>
            <a:endParaRPr sz="2449"/>
          </a:p>
        </p:txBody>
      </p:sp>
      <p:sp>
        <p:nvSpPr>
          <p:cNvPr id="610" name="Google Shape;610;p72"/>
          <p:cNvSpPr txBox="1"/>
          <p:nvPr>
            <p:ph idx="12" type="sldNum"/>
          </p:nvPr>
        </p:nvSpPr>
        <p:spPr>
          <a:xfrm>
            <a:off x="11409045" y="6333134"/>
            <a:ext cx="731700" cy="5250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09">
                                            <p:txEl>
                                              <p:pRg end="0" st="0"/>
                                            </p:txEl>
                                          </p:spTgt>
                                        </p:tgtEl>
                                        <p:attrNameLst>
                                          <p:attrName>style.visibility</p:attrName>
                                        </p:attrNameLst>
                                      </p:cBhvr>
                                      <p:to>
                                        <p:strVal val="visible"/>
                                      </p:to>
                                    </p:set>
                                    <p:animEffect filter="fade" transition="in">
                                      <p:cBhvr>
                                        <p:cTn dur="1000"/>
                                        <p:tgtEl>
                                          <p:spTgt spid="609">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09">
                                            <p:txEl>
                                              <p:pRg end="1" st="1"/>
                                            </p:txEl>
                                          </p:spTgt>
                                        </p:tgtEl>
                                        <p:attrNameLst>
                                          <p:attrName>style.visibility</p:attrName>
                                        </p:attrNameLst>
                                      </p:cBhvr>
                                      <p:to>
                                        <p:strVal val="visible"/>
                                      </p:to>
                                    </p:set>
                                    <p:animEffect filter="fade" transition="in">
                                      <p:cBhvr>
                                        <p:cTn dur="1000"/>
                                        <p:tgtEl>
                                          <p:spTgt spid="609">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09">
                                            <p:txEl>
                                              <p:pRg end="2" st="2"/>
                                            </p:txEl>
                                          </p:spTgt>
                                        </p:tgtEl>
                                        <p:attrNameLst>
                                          <p:attrName>style.visibility</p:attrName>
                                        </p:attrNameLst>
                                      </p:cBhvr>
                                      <p:to>
                                        <p:strVal val="visible"/>
                                      </p:to>
                                    </p:set>
                                    <p:animEffect filter="fade" transition="in">
                                      <p:cBhvr>
                                        <p:cTn dur="1000"/>
                                        <p:tgtEl>
                                          <p:spTgt spid="609">
                                            <p:txEl>
                                              <p:pRg end="2" st="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5" name="Shape 615"/>
        <p:cNvGrpSpPr/>
        <p:nvPr/>
      </p:nvGrpSpPr>
      <p:grpSpPr>
        <a:xfrm>
          <a:off x="0" y="0"/>
          <a:ext cx="0" cy="0"/>
          <a:chOff x="0" y="0"/>
          <a:chExt cx="0" cy="0"/>
        </a:xfrm>
      </p:grpSpPr>
      <p:sp>
        <p:nvSpPr>
          <p:cNvPr id="616" name="Google Shape;616;p73"/>
          <p:cNvSpPr txBox="1"/>
          <p:nvPr>
            <p:ph type="title"/>
          </p:nvPr>
        </p:nvSpPr>
        <p:spPr>
          <a:xfrm>
            <a:off x="545255" y="477708"/>
            <a:ext cx="9422700" cy="4923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US"/>
              <a:t>A new example - A C++ compiler</a:t>
            </a:r>
            <a:endParaRPr/>
          </a:p>
        </p:txBody>
      </p:sp>
      <p:sp>
        <p:nvSpPr>
          <p:cNvPr id="617" name="Google Shape;617;p73"/>
          <p:cNvSpPr txBox="1"/>
          <p:nvPr>
            <p:ph idx="1" type="body"/>
          </p:nvPr>
        </p:nvSpPr>
        <p:spPr>
          <a:xfrm>
            <a:off x="548625" y="1174294"/>
            <a:ext cx="9419400" cy="492300"/>
          </a:xfrm>
          <a:prstGeom prst="rect">
            <a:avLst/>
          </a:prstGeom>
        </p:spPr>
        <p:txBody>
          <a:bodyPr anchorCtr="0" anchor="t" bIns="0" lIns="0" spcFirstLastPara="1" rIns="0" wrap="square" tIns="0">
            <a:noAutofit/>
          </a:bodyPr>
          <a:lstStyle/>
          <a:p>
            <a:pPr indent="-384111" lvl="0" marL="457200" rtl="0" algn="l">
              <a:spcBef>
                <a:spcPts val="0"/>
              </a:spcBef>
              <a:spcAft>
                <a:spcPts val="0"/>
              </a:spcAft>
              <a:buSzPts val="2449"/>
              <a:buChar char="•"/>
            </a:pPr>
            <a:r>
              <a:rPr lang="en-US" sz="2449"/>
              <a:t>We have a function from filename to compile errors</a:t>
            </a:r>
            <a:endParaRPr sz="2449"/>
          </a:p>
        </p:txBody>
      </p:sp>
      <p:sp>
        <p:nvSpPr>
          <p:cNvPr id="618" name="Google Shape;618;p73"/>
          <p:cNvSpPr txBox="1"/>
          <p:nvPr>
            <p:ph idx="12" type="sldNum"/>
          </p:nvPr>
        </p:nvSpPr>
        <p:spPr>
          <a:xfrm>
            <a:off x="11409045" y="6333134"/>
            <a:ext cx="731700" cy="5250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US"/>
              <a:t>‹#›</a:t>
            </a:fld>
            <a:endParaRPr/>
          </a:p>
        </p:txBody>
      </p:sp>
      <p:sp>
        <p:nvSpPr>
          <p:cNvPr id="619" name="Google Shape;619;p73"/>
          <p:cNvSpPr txBox="1"/>
          <p:nvPr/>
        </p:nvSpPr>
        <p:spPr>
          <a:xfrm>
            <a:off x="3350550" y="1763825"/>
            <a:ext cx="5490900" cy="357900"/>
          </a:xfrm>
          <a:prstGeom prst="rect">
            <a:avLst/>
          </a:prstGeom>
          <a:solidFill>
            <a:srgbClr val="FFFFFF"/>
          </a:solidFill>
          <a:ln>
            <a:noFill/>
          </a:ln>
          <a:effectLst>
            <a:outerShdw blurRad="57150" rotWithShape="0" algn="bl" dir="5400000" dist="19050">
              <a:srgbClr val="000000">
                <a:alpha val="50000"/>
              </a:srgbClr>
            </a:outerShdw>
          </a:effectLst>
        </p:spPr>
        <p:txBody>
          <a:bodyPr anchorCtr="0" anchor="t" bIns="91425" lIns="91425" spcFirstLastPara="1" rIns="91425" wrap="square" tIns="91425">
            <a:noAutofit/>
          </a:bodyPr>
          <a:lstStyle/>
          <a:p>
            <a:pPr indent="0" lvl="0" marL="0" rtl="0" algn="l">
              <a:lnSpc>
                <a:spcPct val="135714"/>
              </a:lnSpc>
              <a:spcBef>
                <a:spcPts val="0"/>
              </a:spcBef>
              <a:spcAft>
                <a:spcPts val="0"/>
              </a:spcAft>
              <a:buNone/>
            </a:pPr>
            <a:r>
              <a:rPr b="1" lang="en-US" sz="1050">
                <a:solidFill>
                  <a:schemeClr val="dk1"/>
                </a:solidFill>
                <a:highlight>
                  <a:srgbClr val="FFFFFE"/>
                </a:highlight>
                <a:latin typeface="Courier New"/>
                <a:ea typeface="Courier New"/>
                <a:cs typeface="Courier New"/>
                <a:sym typeface="Courier New"/>
              </a:rPr>
              <a:t>vector&lt;string&gt; compileFile(const string&amp; filename);</a:t>
            </a:r>
            <a:endParaRPr b="1" sz="1050">
              <a:solidFill>
                <a:schemeClr val="dk1"/>
              </a:solidFill>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None/>
            </a:pPr>
            <a:r>
              <a:t/>
            </a:r>
            <a:endParaRPr b="1" sz="1050">
              <a:solidFill>
                <a:srgbClr val="098658"/>
              </a:solidFill>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None/>
            </a:pPr>
            <a:r>
              <a:t/>
            </a:r>
            <a:endParaRPr b="1" sz="1000">
              <a:solidFill>
                <a:srgbClr val="098658"/>
              </a:solidFill>
              <a:highlight>
                <a:srgbClr val="FFFFFE"/>
              </a:highlight>
              <a:latin typeface="Courier New"/>
              <a:ea typeface="Courier New"/>
              <a:cs typeface="Courier New"/>
              <a:sym typeface="Courier New"/>
            </a:endParaRPr>
          </a:p>
        </p:txBody>
      </p:sp>
      <p:sp>
        <p:nvSpPr>
          <p:cNvPr id="620" name="Google Shape;620;p73"/>
          <p:cNvSpPr txBox="1"/>
          <p:nvPr>
            <p:ph idx="1" type="body"/>
          </p:nvPr>
        </p:nvSpPr>
        <p:spPr>
          <a:xfrm>
            <a:off x="548650" y="2348325"/>
            <a:ext cx="9884100" cy="963600"/>
          </a:xfrm>
          <a:prstGeom prst="rect">
            <a:avLst/>
          </a:prstGeom>
        </p:spPr>
        <p:txBody>
          <a:bodyPr anchorCtr="0" anchor="t" bIns="0" lIns="0" spcFirstLastPara="1" rIns="0" wrap="square" tIns="0">
            <a:noAutofit/>
          </a:bodyPr>
          <a:lstStyle/>
          <a:p>
            <a:pPr indent="-384111" lvl="0" marL="457200" rtl="0" algn="l">
              <a:spcBef>
                <a:spcPts val="0"/>
              </a:spcBef>
              <a:spcAft>
                <a:spcPts val="0"/>
              </a:spcAft>
              <a:buSzPts val="2449"/>
              <a:buChar char="•"/>
            </a:pPr>
            <a:r>
              <a:rPr lang="en-US" sz="2449"/>
              <a:t>How can we turn a vector of files into a vector of compile errors?</a:t>
            </a:r>
            <a:endParaRPr sz="2449"/>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5" name="Shape 625"/>
        <p:cNvGrpSpPr/>
        <p:nvPr/>
      </p:nvGrpSpPr>
      <p:grpSpPr>
        <a:xfrm>
          <a:off x="0" y="0"/>
          <a:ext cx="0" cy="0"/>
          <a:chOff x="0" y="0"/>
          <a:chExt cx="0" cy="0"/>
        </a:xfrm>
      </p:grpSpPr>
      <p:sp>
        <p:nvSpPr>
          <p:cNvPr id="626" name="Google Shape;626;p74"/>
          <p:cNvSpPr txBox="1"/>
          <p:nvPr>
            <p:ph type="title"/>
          </p:nvPr>
        </p:nvSpPr>
        <p:spPr>
          <a:xfrm>
            <a:off x="545255" y="477708"/>
            <a:ext cx="9422700" cy="4923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US"/>
              <a:t>Start with transform…</a:t>
            </a:r>
            <a:endParaRPr/>
          </a:p>
        </p:txBody>
      </p:sp>
      <p:sp>
        <p:nvSpPr>
          <p:cNvPr id="627" name="Google Shape;627;p74"/>
          <p:cNvSpPr txBox="1"/>
          <p:nvPr>
            <p:ph idx="12" type="sldNum"/>
          </p:nvPr>
        </p:nvSpPr>
        <p:spPr>
          <a:xfrm>
            <a:off x="11409045" y="6333134"/>
            <a:ext cx="731700" cy="5250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US"/>
              <a:t>‹#›</a:t>
            </a:fld>
            <a:endParaRPr/>
          </a:p>
        </p:txBody>
      </p:sp>
      <p:sp>
        <p:nvSpPr>
          <p:cNvPr id="628" name="Google Shape;628;p74"/>
          <p:cNvSpPr txBox="1"/>
          <p:nvPr>
            <p:ph idx="1" type="body"/>
          </p:nvPr>
        </p:nvSpPr>
        <p:spPr>
          <a:xfrm>
            <a:off x="2746950" y="2568000"/>
            <a:ext cx="6698100" cy="1722000"/>
          </a:xfrm>
          <a:prstGeom prst="rect">
            <a:avLst/>
          </a:prstGeom>
          <a:solidFill>
            <a:schemeClr val="lt1"/>
          </a:solidFill>
          <a:ln cap="flat" cmpd="sng" w="9525">
            <a:solidFill>
              <a:schemeClr val="lt1"/>
            </a:solidFill>
            <a:prstDash val="solid"/>
            <a:round/>
            <a:headEnd len="sm" w="sm" type="none"/>
            <a:tailEnd len="sm" w="sm" type="none"/>
          </a:ln>
        </p:spPr>
        <p:txBody>
          <a:bodyPr anchorCtr="0" anchor="t" bIns="91425" lIns="45700" spcFirstLastPara="1" rIns="91425" wrap="square" tIns="0">
            <a:noAutofit/>
          </a:bodyPr>
          <a:lstStyle/>
          <a:p>
            <a:pPr indent="0" lvl="0" marL="0" rtl="0" algn="l">
              <a:lnSpc>
                <a:spcPct val="135714"/>
              </a:lnSpc>
              <a:spcBef>
                <a:spcPts val="0"/>
              </a:spcBef>
              <a:spcAft>
                <a:spcPts val="0"/>
              </a:spcAft>
              <a:buClr>
                <a:schemeClr val="dk1"/>
              </a:buClr>
              <a:buSzPts val="1100"/>
              <a:buFont typeface="Arial"/>
              <a:buNone/>
            </a:pPr>
            <a:r>
              <a:rPr b="1" lang="en-US" sz="1050">
                <a:solidFill>
                  <a:srgbClr val="098658"/>
                </a:solidFill>
                <a:highlight>
                  <a:srgbClr val="FFFFFE"/>
                </a:highlight>
                <a:latin typeface="Courier New"/>
                <a:ea typeface="Courier New"/>
                <a:cs typeface="Courier New"/>
                <a:sym typeface="Courier New"/>
              </a:rPr>
              <a:t>01</a:t>
            </a:r>
            <a:r>
              <a:rPr b="1" lang="en-US" sz="1050">
                <a:solidFill>
                  <a:schemeClr val="dk1"/>
                </a:solidFill>
                <a:highlight>
                  <a:srgbClr val="FFFFFE"/>
                </a:highlight>
                <a:latin typeface="Courier New"/>
                <a:ea typeface="Courier New"/>
                <a:cs typeface="Courier New"/>
                <a:sym typeface="Courier New"/>
              </a:rPr>
              <a:t>: vector&lt;string&gt; compileFiles(</a:t>
            </a:r>
            <a:r>
              <a:rPr b="1" lang="en-US" sz="1050">
                <a:solidFill>
                  <a:srgbClr val="0000FF"/>
                </a:solidFill>
                <a:highlight>
                  <a:srgbClr val="FFFFFE"/>
                </a:highlight>
                <a:latin typeface="Courier New"/>
                <a:ea typeface="Courier New"/>
                <a:cs typeface="Courier New"/>
                <a:sym typeface="Courier New"/>
              </a:rPr>
              <a:t>const</a:t>
            </a:r>
            <a:r>
              <a:rPr b="1" lang="en-US" sz="1050">
                <a:solidFill>
                  <a:schemeClr val="dk1"/>
                </a:solidFill>
                <a:highlight>
                  <a:srgbClr val="FFFFFE"/>
                </a:highlight>
                <a:latin typeface="Courier New"/>
                <a:ea typeface="Courier New"/>
                <a:cs typeface="Courier New"/>
                <a:sym typeface="Courier New"/>
              </a:rPr>
              <a:t> vector&lt;string&gt;&amp; filenames);</a:t>
            </a:r>
            <a:endParaRPr b="1" sz="1050">
              <a:solidFill>
                <a:schemeClr val="dk1"/>
              </a:solidFill>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Clr>
                <a:schemeClr val="dk1"/>
              </a:buClr>
              <a:buSzPts val="1100"/>
              <a:buFont typeface="Arial"/>
              <a:buNone/>
            </a:pPr>
            <a:r>
              <a:rPr b="1" lang="en-US" sz="1050">
                <a:solidFill>
                  <a:srgbClr val="098658"/>
                </a:solidFill>
                <a:highlight>
                  <a:srgbClr val="FFFFFE"/>
                </a:highlight>
                <a:latin typeface="Courier New"/>
                <a:ea typeface="Courier New"/>
                <a:cs typeface="Courier New"/>
                <a:sym typeface="Courier New"/>
              </a:rPr>
              <a:t>02</a:t>
            </a:r>
            <a:r>
              <a:rPr b="1" lang="en-US" sz="1050">
                <a:solidFill>
                  <a:schemeClr val="dk1"/>
                </a:solidFill>
                <a:highlight>
                  <a:srgbClr val="FFFFFE"/>
                </a:highlight>
                <a:latin typeface="Courier New"/>
                <a:ea typeface="Courier New"/>
                <a:cs typeface="Courier New"/>
                <a:sym typeface="Courier New"/>
              </a:rPr>
              <a:t>: {</a:t>
            </a:r>
            <a:endParaRPr b="1" sz="1050">
              <a:solidFill>
                <a:schemeClr val="dk1"/>
              </a:solidFill>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Clr>
                <a:schemeClr val="dk1"/>
              </a:buClr>
              <a:buSzPts val="1100"/>
              <a:buFont typeface="Arial"/>
              <a:buNone/>
            </a:pPr>
            <a:r>
              <a:rPr b="1" lang="en-US" sz="1050">
                <a:solidFill>
                  <a:srgbClr val="098658"/>
                </a:solidFill>
                <a:highlight>
                  <a:srgbClr val="FFFFFE"/>
                </a:highlight>
                <a:latin typeface="Courier New"/>
                <a:ea typeface="Courier New"/>
                <a:cs typeface="Courier New"/>
                <a:sym typeface="Courier New"/>
              </a:rPr>
              <a:t>03</a:t>
            </a:r>
            <a:r>
              <a:rPr b="1" lang="en-US" sz="1050">
                <a:solidFill>
                  <a:schemeClr val="dk1"/>
                </a:solidFill>
                <a:highlight>
                  <a:srgbClr val="FFFFFE"/>
                </a:highlight>
                <a:latin typeface="Courier New"/>
                <a:ea typeface="Courier New"/>
                <a:cs typeface="Courier New"/>
                <a:sym typeface="Courier New"/>
              </a:rPr>
              <a:t>: </a:t>
            </a:r>
            <a:r>
              <a:rPr b="1" lang="en-US" sz="1050">
                <a:solidFill>
                  <a:srgbClr val="0000FF"/>
                </a:solidFill>
                <a:highlight>
                  <a:srgbClr val="FFFFFE"/>
                </a:highlight>
                <a:latin typeface="Courier New"/>
                <a:ea typeface="Courier New"/>
                <a:cs typeface="Courier New"/>
                <a:sym typeface="Courier New"/>
              </a:rPr>
              <a:t>return </a:t>
            </a:r>
            <a:r>
              <a:rPr b="1" lang="en-US" sz="1050">
                <a:solidFill>
                  <a:schemeClr val="dk1"/>
                </a:solidFill>
                <a:highlight>
                  <a:srgbClr val="FFFFFE"/>
                </a:highlight>
                <a:latin typeface="Courier New"/>
                <a:ea typeface="Courier New"/>
                <a:cs typeface="Courier New"/>
                <a:sym typeface="Courier New"/>
              </a:rPr>
              <a:t>filenames</a:t>
            </a:r>
            <a:r>
              <a:rPr b="1" lang="en-US" sz="1050">
                <a:solidFill>
                  <a:schemeClr val="dk1"/>
                </a:solidFill>
                <a:highlight>
                  <a:srgbClr val="FFFFFE"/>
                </a:highlight>
                <a:latin typeface="Courier New"/>
                <a:ea typeface="Courier New"/>
                <a:cs typeface="Courier New"/>
                <a:sym typeface="Courier New"/>
              </a:rPr>
              <a:t> </a:t>
            </a:r>
            <a:endParaRPr b="1" sz="1050">
              <a:solidFill>
                <a:schemeClr val="dk1"/>
              </a:solidFill>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Clr>
                <a:schemeClr val="dk1"/>
              </a:buClr>
              <a:buSzPts val="1100"/>
              <a:buFont typeface="Arial"/>
              <a:buNone/>
            </a:pPr>
            <a:r>
              <a:rPr b="1" lang="en-US" sz="1050">
                <a:solidFill>
                  <a:srgbClr val="098658"/>
                </a:solidFill>
                <a:highlight>
                  <a:srgbClr val="FFFFFE"/>
                </a:highlight>
                <a:latin typeface="Courier New"/>
                <a:ea typeface="Courier New"/>
                <a:cs typeface="Courier New"/>
                <a:sym typeface="Courier New"/>
              </a:rPr>
              <a:t>04</a:t>
            </a:r>
            <a:r>
              <a:rPr b="1" lang="en-US" sz="1050">
                <a:solidFill>
                  <a:schemeClr val="dk1"/>
                </a:solidFill>
                <a:highlight>
                  <a:srgbClr val="FFFFFE"/>
                </a:highlight>
                <a:latin typeface="Courier New"/>
                <a:ea typeface="Courier New"/>
                <a:cs typeface="Courier New"/>
                <a:sym typeface="Courier New"/>
              </a:rPr>
              <a:t>:        | ranges::transform(compileFile) </a:t>
            </a:r>
            <a:r>
              <a:rPr b="1" lang="en-US" sz="1050">
                <a:solidFill>
                  <a:schemeClr val="dk2"/>
                </a:solidFill>
                <a:highlight>
                  <a:srgbClr val="FFFFFE"/>
                </a:highlight>
                <a:latin typeface="Courier New"/>
                <a:ea typeface="Courier New"/>
                <a:cs typeface="Courier New"/>
                <a:sym typeface="Courier New"/>
              </a:rPr>
              <a:t>// have vector&lt;vector&lt;string&gt;...</a:t>
            </a:r>
            <a:endParaRPr b="1" sz="1050">
              <a:solidFill>
                <a:schemeClr val="dk2"/>
              </a:solidFill>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Clr>
                <a:schemeClr val="dk1"/>
              </a:buClr>
              <a:buSzPts val="1100"/>
              <a:buFont typeface="Arial"/>
              <a:buNone/>
            </a:pPr>
            <a:r>
              <a:rPr b="1" lang="en-US" sz="1050">
                <a:solidFill>
                  <a:srgbClr val="098658"/>
                </a:solidFill>
                <a:highlight>
                  <a:srgbClr val="FFFFFE"/>
                </a:highlight>
                <a:latin typeface="Courier New"/>
                <a:ea typeface="Courier New"/>
                <a:cs typeface="Courier New"/>
                <a:sym typeface="Courier New"/>
              </a:rPr>
              <a:t>05</a:t>
            </a:r>
            <a:r>
              <a:rPr b="1" lang="en-US" sz="1050">
                <a:solidFill>
                  <a:schemeClr val="dk1"/>
                </a:solidFill>
                <a:highlight>
                  <a:srgbClr val="FFFFFE"/>
                </a:highlight>
                <a:latin typeface="Courier New"/>
                <a:ea typeface="Courier New"/>
                <a:cs typeface="Courier New"/>
                <a:sym typeface="Courier New"/>
              </a:rPr>
              <a:t>:                                         </a:t>
            </a:r>
            <a:r>
              <a:rPr b="1" lang="en-US" sz="1050">
                <a:solidFill>
                  <a:schemeClr val="dk2"/>
                </a:solidFill>
                <a:highlight>
                  <a:srgbClr val="FFFFFE"/>
                </a:highlight>
                <a:latin typeface="Courier New"/>
                <a:ea typeface="Courier New"/>
                <a:cs typeface="Courier New"/>
                <a:sym typeface="Courier New"/>
              </a:rPr>
              <a:t>// this feels familiar</a:t>
            </a:r>
            <a:r>
              <a:rPr b="1" lang="en-US" sz="1050">
                <a:solidFill>
                  <a:schemeClr val="dk2"/>
                </a:solidFill>
                <a:highlight>
                  <a:srgbClr val="FFFFFE"/>
                </a:highlight>
                <a:latin typeface="Courier New"/>
                <a:ea typeface="Courier New"/>
                <a:cs typeface="Courier New"/>
                <a:sym typeface="Courier New"/>
              </a:rPr>
              <a:t>...</a:t>
            </a:r>
            <a:endParaRPr b="1" sz="1050">
              <a:solidFill>
                <a:schemeClr val="dk2"/>
              </a:solidFill>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Clr>
                <a:schemeClr val="dk1"/>
              </a:buClr>
              <a:buSzPts val="1100"/>
              <a:buFont typeface="Arial"/>
              <a:buNone/>
            </a:pPr>
            <a:r>
              <a:rPr b="1" lang="en-US" sz="1050">
                <a:solidFill>
                  <a:srgbClr val="098658"/>
                </a:solidFill>
                <a:highlight>
                  <a:srgbClr val="FFFFFE"/>
                </a:highlight>
                <a:latin typeface="Courier New"/>
                <a:ea typeface="Courier New"/>
                <a:cs typeface="Courier New"/>
                <a:sym typeface="Courier New"/>
              </a:rPr>
              <a:t>06</a:t>
            </a:r>
            <a:r>
              <a:rPr b="1" lang="en-US" sz="1050">
                <a:solidFill>
                  <a:schemeClr val="dk1"/>
                </a:solidFill>
                <a:highlight>
                  <a:srgbClr val="FFFFFE"/>
                </a:highlight>
                <a:latin typeface="Courier New"/>
                <a:ea typeface="Courier New"/>
                <a:cs typeface="Courier New"/>
                <a:sym typeface="Courier New"/>
              </a:rPr>
              <a:t>:</a:t>
            </a:r>
            <a:endParaRPr b="1" sz="1050">
              <a:solidFill>
                <a:schemeClr val="dk1"/>
              </a:solidFill>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Clr>
                <a:schemeClr val="dk1"/>
              </a:buClr>
              <a:buSzPts val="1100"/>
              <a:buFont typeface="Arial"/>
              <a:buNone/>
            </a:pPr>
            <a:r>
              <a:rPr b="1" lang="en-US" sz="1050">
                <a:solidFill>
                  <a:srgbClr val="098658"/>
                </a:solidFill>
                <a:highlight>
                  <a:srgbClr val="FFFFFE"/>
                </a:highlight>
                <a:latin typeface="Courier New"/>
                <a:ea typeface="Courier New"/>
                <a:cs typeface="Courier New"/>
                <a:sym typeface="Courier New"/>
              </a:rPr>
              <a:t>07</a:t>
            </a:r>
            <a:r>
              <a:rPr b="1" lang="en-US" sz="1050">
                <a:solidFill>
                  <a:schemeClr val="dk1"/>
                </a:solidFill>
                <a:highlight>
                  <a:srgbClr val="FFFFFE"/>
                </a:highlight>
                <a:latin typeface="Courier New"/>
                <a:ea typeface="Courier New"/>
                <a:cs typeface="Courier New"/>
                <a:sym typeface="Courier New"/>
              </a:rPr>
              <a:t>: };</a:t>
            </a:r>
            <a:endParaRPr b="1" sz="1050">
              <a:solidFill>
                <a:schemeClr val="dk1"/>
              </a:solidFill>
              <a:highlight>
                <a:srgbClr val="FFFFFE"/>
              </a:highlight>
              <a:latin typeface="Courier New"/>
              <a:ea typeface="Courier New"/>
              <a:cs typeface="Courier New"/>
              <a:sym typeface="Courier New"/>
            </a:endParaRPr>
          </a:p>
          <a:p>
            <a:pPr indent="0" lvl="0" marL="45720" rtl="0" algn="l">
              <a:lnSpc>
                <a:spcPct val="115000"/>
              </a:lnSpc>
              <a:spcBef>
                <a:spcPts val="0"/>
              </a:spcBef>
              <a:spcAft>
                <a:spcPts val="0"/>
              </a:spcAft>
              <a:buClr>
                <a:schemeClr val="dk1"/>
              </a:buClr>
              <a:buSzPts val="1100"/>
              <a:buFont typeface="Arial"/>
              <a:buNone/>
            </a:pPr>
            <a:r>
              <a:t/>
            </a:r>
            <a:endParaRPr b="1" sz="1050">
              <a:solidFill>
                <a:srgbClr val="098658"/>
              </a:solidFill>
              <a:highlight>
                <a:srgbClr val="FFFFFE"/>
              </a:highlight>
              <a:latin typeface="Courier New"/>
              <a:ea typeface="Courier New"/>
              <a:cs typeface="Courier New"/>
              <a:sym typeface="Courier New"/>
            </a:endParaRPr>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3" name="Shape 633"/>
        <p:cNvGrpSpPr/>
        <p:nvPr/>
      </p:nvGrpSpPr>
      <p:grpSpPr>
        <a:xfrm>
          <a:off x="0" y="0"/>
          <a:ext cx="0" cy="0"/>
          <a:chOff x="0" y="0"/>
          <a:chExt cx="0" cy="0"/>
        </a:xfrm>
      </p:grpSpPr>
      <p:sp>
        <p:nvSpPr>
          <p:cNvPr id="634" name="Google Shape;634;p75"/>
          <p:cNvSpPr txBox="1"/>
          <p:nvPr>
            <p:ph type="title"/>
          </p:nvPr>
        </p:nvSpPr>
        <p:spPr>
          <a:xfrm>
            <a:off x="545255" y="477708"/>
            <a:ext cx="9422700" cy="4923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US"/>
              <a:t>Add a join…</a:t>
            </a:r>
            <a:endParaRPr/>
          </a:p>
        </p:txBody>
      </p:sp>
      <p:sp>
        <p:nvSpPr>
          <p:cNvPr id="635" name="Google Shape;635;p75"/>
          <p:cNvSpPr txBox="1"/>
          <p:nvPr>
            <p:ph idx="12" type="sldNum"/>
          </p:nvPr>
        </p:nvSpPr>
        <p:spPr>
          <a:xfrm>
            <a:off x="11409045" y="6333134"/>
            <a:ext cx="731700" cy="5250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US"/>
              <a:t>‹#›</a:t>
            </a:fld>
            <a:endParaRPr/>
          </a:p>
        </p:txBody>
      </p:sp>
      <p:sp>
        <p:nvSpPr>
          <p:cNvPr id="636" name="Google Shape;636;p75"/>
          <p:cNvSpPr txBox="1"/>
          <p:nvPr>
            <p:ph idx="1" type="body"/>
          </p:nvPr>
        </p:nvSpPr>
        <p:spPr>
          <a:xfrm>
            <a:off x="2746950" y="2568000"/>
            <a:ext cx="6698100" cy="1722000"/>
          </a:xfrm>
          <a:prstGeom prst="rect">
            <a:avLst/>
          </a:prstGeom>
          <a:solidFill>
            <a:schemeClr val="lt1"/>
          </a:solidFill>
          <a:ln cap="flat" cmpd="sng" w="9525">
            <a:solidFill>
              <a:schemeClr val="lt1"/>
            </a:solidFill>
            <a:prstDash val="solid"/>
            <a:round/>
            <a:headEnd len="sm" w="sm" type="none"/>
            <a:tailEnd len="sm" w="sm" type="none"/>
          </a:ln>
        </p:spPr>
        <p:txBody>
          <a:bodyPr anchorCtr="0" anchor="t" bIns="91425" lIns="45700" spcFirstLastPara="1" rIns="91425" wrap="square" tIns="0">
            <a:noAutofit/>
          </a:bodyPr>
          <a:lstStyle/>
          <a:p>
            <a:pPr indent="0" lvl="0" marL="0" rtl="0" algn="l">
              <a:lnSpc>
                <a:spcPct val="135714"/>
              </a:lnSpc>
              <a:spcBef>
                <a:spcPts val="0"/>
              </a:spcBef>
              <a:spcAft>
                <a:spcPts val="0"/>
              </a:spcAft>
              <a:buClr>
                <a:schemeClr val="dk1"/>
              </a:buClr>
              <a:buSzPts val="1100"/>
              <a:buFont typeface="Arial"/>
              <a:buNone/>
            </a:pPr>
            <a:r>
              <a:rPr b="1" lang="en-US" sz="1050">
                <a:solidFill>
                  <a:srgbClr val="098658"/>
                </a:solidFill>
                <a:highlight>
                  <a:srgbClr val="FFFFFE"/>
                </a:highlight>
                <a:latin typeface="Courier New"/>
                <a:ea typeface="Courier New"/>
                <a:cs typeface="Courier New"/>
                <a:sym typeface="Courier New"/>
              </a:rPr>
              <a:t>01</a:t>
            </a:r>
            <a:r>
              <a:rPr b="1" lang="en-US" sz="1050">
                <a:solidFill>
                  <a:schemeClr val="dk1"/>
                </a:solidFill>
                <a:highlight>
                  <a:srgbClr val="FFFFFE"/>
                </a:highlight>
                <a:latin typeface="Courier New"/>
                <a:ea typeface="Courier New"/>
                <a:cs typeface="Courier New"/>
                <a:sym typeface="Courier New"/>
              </a:rPr>
              <a:t>: vector&lt;string&gt; compileFiles(</a:t>
            </a:r>
            <a:r>
              <a:rPr b="1" lang="en-US" sz="1050">
                <a:solidFill>
                  <a:srgbClr val="0000FF"/>
                </a:solidFill>
                <a:highlight>
                  <a:srgbClr val="FFFFFE"/>
                </a:highlight>
                <a:latin typeface="Courier New"/>
                <a:ea typeface="Courier New"/>
                <a:cs typeface="Courier New"/>
                <a:sym typeface="Courier New"/>
              </a:rPr>
              <a:t>const</a:t>
            </a:r>
            <a:r>
              <a:rPr b="1" lang="en-US" sz="1050">
                <a:solidFill>
                  <a:schemeClr val="dk1"/>
                </a:solidFill>
                <a:highlight>
                  <a:srgbClr val="FFFFFE"/>
                </a:highlight>
                <a:latin typeface="Courier New"/>
                <a:ea typeface="Courier New"/>
                <a:cs typeface="Courier New"/>
                <a:sym typeface="Courier New"/>
              </a:rPr>
              <a:t> vector&lt;string&gt;&amp; filenames);</a:t>
            </a:r>
            <a:endParaRPr b="1" sz="1050">
              <a:solidFill>
                <a:schemeClr val="dk1"/>
              </a:solidFill>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Clr>
                <a:schemeClr val="dk1"/>
              </a:buClr>
              <a:buSzPts val="1100"/>
              <a:buFont typeface="Arial"/>
              <a:buNone/>
            </a:pPr>
            <a:r>
              <a:rPr b="1" lang="en-US" sz="1050">
                <a:solidFill>
                  <a:srgbClr val="098658"/>
                </a:solidFill>
                <a:highlight>
                  <a:srgbClr val="FFFFFE"/>
                </a:highlight>
                <a:latin typeface="Courier New"/>
                <a:ea typeface="Courier New"/>
                <a:cs typeface="Courier New"/>
                <a:sym typeface="Courier New"/>
              </a:rPr>
              <a:t>02</a:t>
            </a:r>
            <a:r>
              <a:rPr b="1" lang="en-US" sz="1050">
                <a:solidFill>
                  <a:schemeClr val="dk1"/>
                </a:solidFill>
                <a:highlight>
                  <a:srgbClr val="FFFFFE"/>
                </a:highlight>
                <a:latin typeface="Courier New"/>
                <a:ea typeface="Courier New"/>
                <a:cs typeface="Courier New"/>
                <a:sym typeface="Courier New"/>
              </a:rPr>
              <a:t>: {</a:t>
            </a:r>
            <a:endParaRPr b="1" sz="1050">
              <a:solidFill>
                <a:schemeClr val="dk1"/>
              </a:solidFill>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Clr>
                <a:schemeClr val="dk1"/>
              </a:buClr>
              <a:buSzPts val="1100"/>
              <a:buFont typeface="Arial"/>
              <a:buNone/>
            </a:pPr>
            <a:r>
              <a:rPr b="1" lang="en-US" sz="1050">
                <a:solidFill>
                  <a:srgbClr val="098658"/>
                </a:solidFill>
                <a:highlight>
                  <a:srgbClr val="FFFFFE"/>
                </a:highlight>
                <a:latin typeface="Courier New"/>
                <a:ea typeface="Courier New"/>
                <a:cs typeface="Courier New"/>
                <a:sym typeface="Courier New"/>
              </a:rPr>
              <a:t>03</a:t>
            </a:r>
            <a:r>
              <a:rPr b="1" lang="en-US" sz="1050">
                <a:solidFill>
                  <a:schemeClr val="dk1"/>
                </a:solidFill>
                <a:highlight>
                  <a:srgbClr val="FFFFFE"/>
                </a:highlight>
                <a:latin typeface="Courier New"/>
                <a:ea typeface="Courier New"/>
                <a:cs typeface="Courier New"/>
                <a:sym typeface="Courier New"/>
              </a:rPr>
              <a:t>: </a:t>
            </a:r>
            <a:r>
              <a:rPr b="1" lang="en-US" sz="1050">
                <a:solidFill>
                  <a:srgbClr val="0000FF"/>
                </a:solidFill>
                <a:highlight>
                  <a:srgbClr val="FFFFFE"/>
                </a:highlight>
                <a:latin typeface="Courier New"/>
                <a:ea typeface="Courier New"/>
                <a:cs typeface="Courier New"/>
                <a:sym typeface="Courier New"/>
              </a:rPr>
              <a:t>return </a:t>
            </a:r>
            <a:r>
              <a:rPr b="1" lang="en-US" sz="1050">
                <a:solidFill>
                  <a:schemeClr val="dk1"/>
                </a:solidFill>
                <a:highlight>
                  <a:srgbClr val="FFFFFE"/>
                </a:highlight>
                <a:latin typeface="Courier New"/>
                <a:ea typeface="Courier New"/>
                <a:cs typeface="Courier New"/>
                <a:sym typeface="Courier New"/>
              </a:rPr>
              <a:t>filenames </a:t>
            </a:r>
            <a:endParaRPr b="1" sz="1050">
              <a:solidFill>
                <a:schemeClr val="dk1"/>
              </a:solidFill>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Clr>
                <a:schemeClr val="dk1"/>
              </a:buClr>
              <a:buSzPts val="1100"/>
              <a:buFont typeface="Arial"/>
              <a:buNone/>
            </a:pPr>
            <a:r>
              <a:rPr b="1" lang="en-US" sz="1050">
                <a:solidFill>
                  <a:srgbClr val="098658"/>
                </a:solidFill>
                <a:highlight>
                  <a:srgbClr val="FFFFFE"/>
                </a:highlight>
                <a:latin typeface="Courier New"/>
                <a:ea typeface="Courier New"/>
                <a:cs typeface="Courier New"/>
                <a:sym typeface="Courier New"/>
              </a:rPr>
              <a:t>04</a:t>
            </a:r>
            <a:r>
              <a:rPr b="1" lang="en-US" sz="1050">
                <a:solidFill>
                  <a:schemeClr val="dk1"/>
                </a:solidFill>
                <a:highlight>
                  <a:srgbClr val="FFFFFE"/>
                </a:highlight>
                <a:latin typeface="Courier New"/>
                <a:ea typeface="Courier New"/>
                <a:cs typeface="Courier New"/>
                <a:sym typeface="Courier New"/>
              </a:rPr>
              <a:t>:        | ranges::transform(compileFile)</a:t>
            </a:r>
            <a:endParaRPr b="1" sz="1050">
              <a:solidFill>
                <a:schemeClr val="dk1"/>
              </a:solidFill>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Clr>
                <a:schemeClr val="dk1"/>
              </a:buClr>
              <a:buSzPts val="1100"/>
              <a:buFont typeface="Arial"/>
              <a:buNone/>
            </a:pPr>
            <a:r>
              <a:rPr b="1" lang="en-US" sz="1050">
                <a:solidFill>
                  <a:srgbClr val="098658"/>
                </a:solidFill>
                <a:highlight>
                  <a:srgbClr val="FFFFFE"/>
                </a:highlight>
                <a:latin typeface="Courier New"/>
                <a:ea typeface="Courier New"/>
                <a:cs typeface="Courier New"/>
                <a:sym typeface="Courier New"/>
              </a:rPr>
              <a:t>05</a:t>
            </a:r>
            <a:r>
              <a:rPr b="1" lang="en-US" sz="1050">
                <a:solidFill>
                  <a:schemeClr val="dk1"/>
                </a:solidFill>
                <a:highlight>
                  <a:srgbClr val="FFFFFE"/>
                </a:highlight>
                <a:latin typeface="Courier New"/>
                <a:ea typeface="Courier New"/>
                <a:cs typeface="Courier New"/>
                <a:sym typeface="Courier New"/>
              </a:rPr>
              <a:t>:        | ranges::join                                </a:t>
            </a:r>
            <a:endParaRPr b="1" sz="1050">
              <a:solidFill>
                <a:schemeClr val="dk2"/>
              </a:solidFill>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Clr>
                <a:schemeClr val="dk1"/>
              </a:buClr>
              <a:buSzPts val="1100"/>
              <a:buFont typeface="Arial"/>
              <a:buNone/>
            </a:pPr>
            <a:r>
              <a:rPr b="1" lang="en-US" sz="1050">
                <a:solidFill>
                  <a:srgbClr val="098658"/>
                </a:solidFill>
                <a:highlight>
                  <a:srgbClr val="FFFFFE"/>
                </a:highlight>
                <a:latin typeface="Courier New"/>
                <a:ea typeface="Courier New"/>
                <a:cs typeface="Courier New"/>
                <a:sym typeface="Courier New"/>
              </a:rPr>
              <a:t>06</a:t>
            </a:r>
            <a:r>
              <a:rPr b="1" lang="en-US" sz="1050">
                <a:solidFill>
                  <a:schemeClr val="dk1"/>
                </a:solidFill>
                <a:highlight>
                  <a:srgbClr val="FFFFFE"/>
                </a:highlight>
                <a:latin typeface="Courier New"/>
                <a:ea typeface="Courier New"/>
                <a:cs typeface="Courier New"/>
                <a:sym typeface="Courier New"/>
              </a:rPr>
              <a:t>:        | ranges::to&lt;vector&gt;</a:t>
            </a:r>
            <a:endParaRPr b="1" sz="1050">
              <a:solidFill>
                <a:schemeClr val="dk1"/>
              </a:solidFill>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Clr>
                <a:schemeClr val="dk1"/>
              </a:buClr>
              <a:buSzPts val="1100"/>
              <a:buFont typeface="Arial"/>
              <a:buNone/>
            </a:pPr>
            <a:r>
              <a:rPr b="1" lang="en-US" sz="1050">
                <a:solidFill>
                  <a:srgbClr val="098658"/>
                </a:solidFill>
                <a:highlight>
                  <a:srgbClr val="FFFFFE"/>
                </a:highlight>
                <a:latin typeface="Courier New"/>
                <a:ea typeface="Courier New"/>
                <a:cs typeface="Courier New"/>
                <a:sym typeface="Courier New"/>
              </a:rPr>
              <a:t>07</a:t>
            </a:r>
            <a:r>
              <a:rPr b="1" lang="en-US" sz="1050">
                <a:solidFill>
                  <a:schemeClr val="dk1"/>
                </a:solidFill>
                <a:highlight>
                  <a:srgbClr val="FFFFFE"/>
                </a:highlight>
                <a:latin typeface="Courier New"/>
                <a:ea typeface="Courier New"/>
                <a:cs typeface="Courier New"/>
                <a:sym typeface="Courier New"/>
              </a:rPr>
              <a:t>: };</a:t>
            </a:r>
            <a:endParaRPr b="1" sz="1050">
              <a:solidFill>
                <a:schemeClr val="dk1"/>
              </a:solidFill>
              <a:highlight>
                <a:srgbClr val="FFFFFE"/>
              </a:highlight>
              <a:latin typeface="Courier New"/>
              <a:ea typeface="Courier New"/>
              <a:cs typeface="Courier New"/>
              <a:sym typeface="Courier New"/>
            </a:endParaRPr>
          </a:p>
          <a:p>
            <a:pPr indent="0" lvl="0" marL="45720" rtl="0" algn="l">
              <a:lnSpc>
                <a:spcPct val="115000"/>
              </a:lnSpc>
              <a:spcBef>
                <a:spcPts val="0"/>
              </a:spcBef>
              <a:spcAft>
                <a:spcPts val="0"/>
              </a:spcAft>
              <a:buClr>
                <a:schemeClr val="dk1"/>
              </a:buClr>
              <a:buSzPts val="1100"/>
              <a:buFont typeface="Arial"/>
              <a:buNone/>
            </a:pPr>
            <a:r>
              <a:t/>
            </a:r>
            <a:endParaRPr b="1" sz="1050">
              <a:solidFill>
                <a:srgbClr val="098658"/>
              </a:solidFill>
              <a:highlight>
                <a:srgbClr val="FFFFFE"/>
              </a:highlight>
              <a:latin typeface="Courier New"/>
              <a:ea typeface="Courier New"/>
              <a:cs typeface="Courier New"/>
              <a:sym typeface="Courier New"/>
            </a:endParaRPr>
          </a:p>
        </p:txBody>
      </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1" name="Shape 641"/>
        <p:cNvGrpSpPr/>
        <p:nvPr/>
      </p:nvGrpSpPr>
      <p:grpSpPr>
        <a:xfrm>
          <a:off x="0" y="0"/>
          <a:ext cx="0" cy="0"/>
          <a:chOff x="0" y="0"/>
          <a:chExt cx="0" cy="0"/>
        </a:xfrm>
      </p:grpSpPr>
      <p:sp>
        <p:nvSpPr>
          <p:cNvPr id="642" name="Google Shape;642;p76"/>
          <p:cNvSpPr txBox="1"/>
          <p:nvPr>
            <p:ph type="title"/>
          </p:nvPr>
        </p:nvSpPr>
        <p:spPr>
          <a:xfrm>
            <a:off x="545255" y="477708"/>
            <a:ext cx="9422700" cy="4923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US"/>
              <a:t>Other use cases for vector monad</a:t>
            </a:r>
            <a:endParaRPr/>
          </a:p>
        </p:txBody>
      </p:sp>
      <p:sp>
        <p:nvSpPr>
          <p:cNvPr id="643" name="Google Shape;643;p76"/>
          <p:cNvSpPr txBox="1"/>
          <p:nvPr>
            <p:ph idx="1" type="body"/>
          </p:nvPr>
        </p:nvSpPr>
        <p:spPr>
          <a:xfrm>
            <a:off x="548618" y="1174293"/>
            <a:ext cx="9419400" cy="4251600"/>
          </a:xfrm>
          <a:prstGeom prst="rect">
            <a:avLst/>
          </a:prstGeom>
        </p:spPr>
        <p:txBody>
          <a:bodyPr anchorCtr="0" anchor="t" bIns="0" lIns="0" spcFirstLastPara="1" rIns="0" wrap="square" tIns="0">
            <a:noAutofit/>
          </a:bodyPr>
          <a:lstStyle/>
          <a:p>
            <a:pPr indent="-384111" lvl="0" marL="457200" rtl="0" algn="l">
              <a:spcBef>
                <a:spcPts val="0"/>
              </a:spcBef>
              <a:spcAft>
                <a:spcPts val="0"/>
              </a:spcAft>
              <a:buSzPts val="2449"/>
              <a:buChar char="•"/>
            </a:pPr>
            <a:r>
              <a:rPr lang="en-US" sz="2449"/>
              <a:t>Filtering - represent your predicate as element -&gt; vector (empty is false, non empty is true)</a:t>
            </a:r>
            <a:endParaRPr sz="2449"/>
          </a:p>
          <a:p>
            <a:pPr indent="0" lvl="0" marL="0" rtl="0" algn="l">
              <a:spcBef>
                <a:spcPts val="0"/>
              </a:spcBef>
              <a:spcAft>
                <a:spcPts val="0"/>
              </a:spcAft>
              <a:buNone/>
            </a:pPr>
            <a:r>
              <a:t/>
            </a:r>
            <a:endParaRPr sz="2449"/>
          </a:p>
          <a:p>
            <a:pPr indent="-384111" lvl="0" marL="457200" rtl="0" algn="l">
              <a:spcBef>
                <a:spcPts val="0"/>
              </a:spcBef>
              <a:spcAft>
                <a:spcPts val="0"/>
              </a:spcAft>
              <a:buSzPts val="2449"/>
              <a:buChar char="•"/>
            </a:pPr>
            <a:r>
              <a:rPr lang="en-US" sz="2449"/>
              <a:t>Simulations</a:t>
            </a:r>
            <a:endParaRPr sz="2449"/>
          </a:p>
          <a:p>
            <a:pPr indent="0" lvl="0" marL="0" rtl="0" algn="l">
              <a:spcBef>
                <a:spcPts val="0"/>
              </a:spcBef>
              <a:spcAft>
                <a:spcPts val="0"/>
              </a:spcAft>
              <a:buNone/>
            </a:pPr>
            <a:r>
              <a:t/>
            </a:r>
            <a:endParaRPr sz="2449"/>
          </a:p>
          <a:p>
            <a:pPr indent="-384111" lvl="0" marL="457200" rtl="0" algn="l">
              <a:spcBef>
                <a:spcPts val="0"/>
              </a:spcBef>
              <a:spcAft>
                <a:spcPts val="0"/>
              </a:spcAft>
              <a:buSzPts val="2449"/>
              <a:buChar char="•"/>
            </a:pPr>
            <a:r>
              <a:rPr lang="en-US" sz="2449"/>
              <a:t>Cartesian products</a:t>
            </a:r>
            <a:endParaRPr sz="2449"/>
          </a:p>
        </p:txBody>
      </p:sp>
      <p:sp>
        <p:nvSpPr>
          <p:cNvPr id="644" name="Google Shape;644;p76"/>
          <p:cNvSpPr txBox="1"/>
          <p:nvPr>
            <p:ph idx="12" type="sldNum"/>
          </p:nvPr>
        </p:nvSpPr>
        <p:spPr>
          <a:xfrm>
            <a:off x="11409045" y="6333134"/>
            <a:ext cx="731700" cy="5250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9" name="Shape 249"/>
        <p:cNvGrpSpPr/>
        <p:nvPr/>
      </p:nvGrpSpPr>
      <p:grpSpPr>
        <a:xfrm>
          <a:off x="0" y="0"/>
          <a:ext cx="0" cy="0"/>
          <a:chOff x="0" y="0"/>
          <a:chExt cx="0" cy="0"/>
        </a:xfrm>
      </p:grpSpPr>
      <p:sp>
        <p:nvSpPr>
          <p:cNvPr id="250" name="Google Shape;250;p32"/>
          <p:cNvSpPr txBox="1"/>
          <p:nvPr>
            <p:ph type="title"/>
          </p:nvPr>
        </p:nvSpPr>
        <p:spPr>
          <a:xfrm>
            <a:off x="545255" y="477708"/>
            <a:ext cx="9422700" cy="4923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US"/>
              <a:t>What is a monad?</a:t>
            </a:r>
            <a:endParaRPr/>
          </a:p>
        </p:txBody>
      </p:sp>
      <p:sp>
        <p:nvSpPr>
          <p:cNvPr id="251" name="Google Shape;251;p32"/>
          <p:cNvSpPr txBox="1"/>
          <p:nvPr>
            <p:ph idx="1" type="body"/>
          </p:nvPr>
        </p:nvSpPr>
        <p:spPr>
          <a:xfrm>
            <a:off x="548625" y="1174294"/>
            <a:ext cx="9419400" cy="5250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US" sz="2449"/>
              <a:t>“A monoid in the category of endofunctors”</a:t>
            </a:r>
            <a:endParaRPr sz="2449"/>
          </a:p>
        </p:txBody>
      </p:sp>
      <p:sp>
        <p:nvSpPr>
          <p:cNvPr id="252" name="Google Shape;252;p32"/>
          <p:cNvSpPr txBox="1"/>
          <p:nvPr>
            <p:ph idx="12" type="sldNum"/>
          </p:nvPr>
        </p:nvSpPr>
        <p:spPr>
          <a:xfrm>
            <a:off x="11409045" y="6333134"/>
            <a:ext cx="731700" cy="5250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9" name="Shape 649"/>
        <p:cNvGrpSpPr/>
        <p:nvPr/>
      </p:nvGrpSpPr>
      <p:grpSpPr>
        <a:xfrm>
          <a:off x="0" y="0"/>
          <a:ext cx="0" cy="0"/>
          <a:chOff x="0" y="0"/>
          <a:chExt cx="0" cy="0"/>
        </a:xfrm>
      </p:grpSpPr>
      <p:sp>
        <p:nvSpPr>
          <p:cNvPr id="650" name="Google Shape;650;p77"/>
          <p:cNvSpPr txBox="1"/>
          <p:nvPr>
            <p:ph type="title"/>
          </p:nvPr>
        </p:nvSpPr>
        <p:spPr>
          <a:xfrm>
            <a:off x="545255" y="477708"/>
            <a:ext cx="9422700" cy="4923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US"/>
              <a:t>Simulation</a:t>
            </a:r>
            <a:endParaRPr/>
          </a:p>
        </p:txBody>
      </p:sp>
      <p:sp>
        <p:nvSpPr>
          <p:cNvPr id="651" name="Google Shape;651;p77"/>
          <p:cNvSpPr txBox="1"/>
          <p:nvPr>
            <p:ph idx="1" type="body"/>
          </p:nvPr>
        </p:nvSpPr>
        <p:spPr>
          <a:xfrm>
            <a:off x="548618" y="1174293"/>
            <a:ext cx="9419400" cy="4251600"/>
          </a:xfrm>
          <a:prstGeom prst="rect">
            <a:avLst/>
          </a:prstGeom>
        </p:spPr>
        <p:txBody>
          <a:bodyPr anchorCtr="0" anchor="t" bIns="0" lIns="0" spcFirstLastPara="1" rIns="0" wrap="square" tIns="0">
            <a:noAutofit/>
          </a:bodyPr>
          <a:lstStyle/>
          <a:p>
            <a:pPr indent="-384111" lvl="0" marL="457200" rtl="0" algn="l">
              <a:spcBef>
                <a:spcPts val="0"/>
              </a:spcBef>
              <a:spcAft>
                <a:spcPts val="0"/>
              </a:spcAft>
              <a:buSzPts val="2449"/>
              <a:buChar char="•"/>
            </a:pPr>
            <a:r>
              <a:rPr lang="en-US" sz="2449"/>
              <a:t>World with a state and a function to create new states</a:t>
            </a:r>
            <a:endParaRPr sz="2449"/>
          </a:p>
          <a:p>
            <a:pPr indent="0" lvl="0" marL="0" rtl="0" algn="l">
              <a:spcBef>
                <a:spcPts val="0"/>
              </a:spcBef>
              <a:spcAft>
                <a:spcPts val="0"/>
              </a:spcAft>
              <a:buNone/>
            </a:pPr>
            <a:r>
              <a:t/>
            </a:r>
            <a:endParaRPr sz="2449"/>
          </a:p>
          <a:p>
            <a:pPr indent="-384111" lvl="0" marL="457200" rtl="0" algn="l">
              <a:spcBef>
                <a:spcPts val="0"/>
              </a:spcBef>
              <a:spcAft>
                <a:spcPts val="0"/>
              </a:spcAft>
              <a:buSzPts val="2449"/>
              <a:buChar char="•"/>
            </a:pPr>
            <a:r>
              <a:rPr lang="en-US" sz="2449"/>
              <a:t>e.g. chess</a:t>
            </a:r>
            <a:endParaRPr sz="2449"/>
          </a:p>
        </p:txBody>
      </p:sp>
      <p:sp>
        <p:nvSpPr>
          <p:cNvPr id="652" name="Google Shape;652;p77"/>
          <p:cNvSpPr txBox="1"/>
          <p:nvPr>
            <p:ph idx="12" type="sldNum"/>
          </p:nvPr>
        </p:nvSpPr>
        <p:spPr>
          <a:xfrm>
            <a:off x="11409045" y="6333134"/>
            <a:ext cx="731700" cy="5250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US"/>
              <a:t>‹#›</a:t>
            </a:fld>
            <a:endParaRPr/>
          </a:p>
        </p:txBody>
      </p:sp>
      <p:pic>
        <p:nvPicPr>
          <p:cNvPr id="653" name="Google Shape;653;p77"/>
          <p:cNvPicPr preferRelativeResize="0"/>
          <p:nvPr/>
        </p:nvPicPr>
        <p:blipFill>
          <a:blip r:embed="rId3">
            <a:alphaModFix/>
          </a:blip>
          <a:stretch>
            <a:fillRect/>
          </a:stretch>
        </p:blipFill>
        <p:spPr>
          <a:xfrm>
            <a:off x="2645262" y="2370004"/>
            <a:ext cx="6901476" cy="2804125"/>
          </a:xfrm>
          <a:prstGeom prst="rect">
            <a:avLst/>
          </a:prstGeom>
          <a:noFill/>
          <a:ln>
            <a:noFill/>
          </a:ln>
        </p:spPr>
      </p:pic>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8" name="Shape 658"/>
        <p:cNvGrpSpPr/>
        <p:nvPr/>
      </p:nvGrpSpPr>
      <p:grpSpPr>
        <a:xfrm>
          <a:off x="0" y="0"/>
          <a:ext cx="0" cy="0"/>
          <a:chOff x="0" y="0"/>
          <a:chExt cx="0" cy="0"/>
        </a:xfrm>
      </p:grpSpPr>
      <p:sp>
        <p:nvSpPr>
          <p:cNvPr id="659" name="Google Shape;659;p78"/>
          <p:cNvSpPr txBox="1"/>
          <p:nvPr>
            <p:ph type="title"/>
          </p:nvPr>
        </p:nvSpPr>
        <p:spPr>
          <a:xfrm>
            <a:off x="545255" y="477708"/>
            <a:ext cx="9422700" cy="4923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US"/>
              <a:t>Quick code example</a:t>
            </a:r>
            <a:endParaRPr/>
          </a:p>
        </p:txBody>
      </p:sp>
      <p:sp>
        <p:nvSpPr>
          <p:cNvPr id="660" name="Google Shape;660;p78"/>
          <p:cNvSpPr txBox="1"/>
          <p:nvPr>
            <p:ph idx="12" type="sldNum"/>
          </p:nvPr>
        </p:nvSpPr>
        <p:spPr>
          <a:xfrm>
            <a:off x="11409045" y="6333134"/>
            <a:ext cx="731700" cy="5250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US"/>
              <a:t>‹#›</a:t>
            </a:fld>
            <a:endParaRPr/>
          </a:p>
        </p:txBody>
      </p:sp>
      <p:sp>
        <p:nvSpPr>
          <p:cNvPr id="661" name="Google Shape;661;p78"/>
          <p:cNvSpPr txBox="1"/>
          <p:nvPr>
            <p:ph idx="1" type="body"/>
          </p:nvPr>
        </p:nvSpPr>
        <p:spPr>
          <a:xfrm>
            <a:off x="3218400" y="1455025"/>
            <a:ext cx="5755200" cy="2530500"/>
          </a:xfrm>
          <a:prstGeom prst="rect">
            <a:avLst/>
          </a:prstGeom>
          <a:solidFill>
            <a:schemeClr val="lt1"/>
          </a:solidFill>
          <a:ln cap="flat" cmpd="sng" w="9525">
            <a:solidFill>
              <a:schemeClr val="lt1"/>
            </a:solidFill>
            <a:prstDash val="solid"/>
            <a:round/>
            <a:headEnd len="sm" w="sm" type="none"/>
            <a:tailEnd len="sm" w="sm" type="none"/>
          </a:ln>
        </p:spPr>
        <p:txBody>
          <a:bodyPr anchorCtr="0" anchor="t" bIns="91425" lIns="45700" spcFirstLastPara="1" rIns="91425" wrap="square" tIns="0">
            <a:noAutofit/>
          </a:bodyPr>
          <a:lstStyle/>
          <a:p>
            <a:pPr indent="0" lvl="0" marL="0" rtl="0" algn="l">
              <a:lnSpc>
                <a:spcPct val="135714"/>
              </a:lnSpc>
              <a:spcBef>
                <a:spcPts val="0"/>
              </a:spcBef>
              <a:spcAft>
                <a:spcPts val="0"/>
              </a:spcAft>
              <a:buClr>
                <a:schemeClr val="dk1"/>
              </a:buClr>
              <a:buSzPts val="1100"/>
              <a:buFont typeface="Arial"/>
              <a:buNone/>
            </a:pPr>
            <a:r>
              <a:rPr b="1" lang="en-US" sz="1050">
                <a:solidFill>
                  <a:srgbClr val="098658"/>
                </a:solidFill>
                <a:highlight>
                  <a:srgbClr val="FFFFFE"/>
                </a:highlight>
                <a:latin typeface="Courier New"/>
                <a:ea typeface="Courier New"/>
                <a:cs typeface="Courier New"/>
                <a:sym typeface="Courier New"/>
              </a:rPr>
              <a:t>01</a:t>
            </a:r>
            <a:r>
              <a:rPr b="1" lang="en-US" sz="1050">
                <a:solidFill>
                  <a:schemeClr val="dk1"/>
                </a:solidFill>
                <a:highlight>
                  <a:srgbClr val="FFFFFE"/>
                </a:highlight>
                <a:latin typeface="Courier New"/>
                <a:ea typeface="Courier New"/>
                <a:cs typeface="Courier New"/>
                <a:sym typeface="Courier New"/>
              </a:rPr>
              <a:t>: </a:t>
            </a:r>
            <a:r>
              <a:rPr b="1" lang="en-US" sz="1050">
                <a:solidFill>
                  <a:srgbClr val="0000FF"/>
                </a:solidFill>
                <a:highlight>
                  <a:srgbClr val="FFFFFE"/>
                </a:highlight>
                <a:latin typeface="Courier New"/>
                <a:ea typeface="Courier New"/>
                <a:cs typeface="Courier New"/>
                <a:sym typeface="Courier New"/>
              </a:rPr>
              <a:t>struct</a:t>
            </a:r>
            <a:r>
              <a:rPr b="1" lang="en-US" sz="1050">
                <a:solidFill>
                  <a:schemeClr val="dk1"/>
                </a:solidFill>
                <a:highlight>
                  <a:srgbClr val="FFFFFE"/>
                </a:highlight>
                <a:latin typeface="Courier New"/>
                <a:ea typeface="Courier New"/>
                <a:cs typeface="Courier New"/>
                <a:sym typeface="Courier New"/>
              </a:rPr>
              <a:t> ChessState</a:t>
            </a:r>
            <a:endParaRPr b="1" sz="1050">
              <a:solidFill>
                <a:srgbClr val="008000"/>
              </a:solidFill>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Clr>
                <a:schemeClr val="dk1"/>
              </a:buClr>
              <a:buSzPts val="1100"/>
              <a:buFont typeface="Arial"/>
              <a:buNone/>
            </a:pPr>
            <a:r>
              <a:rPr b="1" lang="en-US" sz="1050">
                <a:solidFill>
                  <a:srgbClr val="098658"/>
                </a:solidFill>
                <a:highlight>
                  <a:srgbClr val="FFFFFE"/>
                </a:highlight>
                <a:latin typeface="Courier New"/>
                <a:ea typeface="Courier New"/>
                <a:cs typeface="Courier New"/>
                <a:sym typeface="Courier New"/>
              </a:rPr>
              <a:t>02</a:t>
            </a:r>
            <a:r>
              <a:rPr b="1" lang="en-US" sz="1050">
                <a:solidFill>
                  <a:schemeClr val="dk1"/>
                </a:solidFill>
                <a:highlight>
                  <a:srgbClr val="FFFFFE"/>
                </a:highlight>
                <a:latin typeface="Courier New"/>
                <a:ea typeface="Courier New"/>
                <a:cs typeface="Courier New"/>
                <a:sym typeface="Courier New"/>
              </a:rPr>
              <a:t>: {</a:t>
            </a:r>
            <a:endParaRPr b="1" sz="1050">
              <a:solidFill>
                <a:schemeClr val="dk1"/>
              </a:solidFill>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Clr>
                <a:schemeClr val="dk1"/>
              </a:buClr>
              <a:buSzPts val="1100"/>
              <a:buFont typeface="Arial"/>
              <a:buNone/>
            </a:pPr>
            <a:r>
              <a:rPr b="1" lang="en-US" sz="1050">
                <a:solidFill>
                  <a:srgbClr val="098658"/>
                </a:solidFill>
                <a:highlight>
                  <a:srgbClr val="FFFFFE"/>
                </a:highlight>
                <a:latin typeface="Courier New"/>
                <a:ea typeface="Courier New"/>
                <a:cs typeface="Courier New"/>
                <a:sym typeface="Courier New"/>
              </a:rPr>
              <a:t>03</a:t>
            </a:r>
            <a:r>
              <a:rPr b="1" lang="en-US" sz="1050">
                <a:solidFill>
                  <a:schemeClr val="dk1"/>
                </a:solidFill>
                <a:highlight>
                  <a:srgbClr val="FFFFFE"/>
                </a:highlight>
                <a:latin typeface="Courier New"/>
                <a:ea typeface="Courier New"/>
                <a:cs typeface="Courier New"/>
                <a:sym typeface="Courier New"/>
              </a:rPr>
              <a:t>: </a:t>
            </a:r>
            <a:r>
              <a:rPr b="1" lang="en-US" sz="1050">
                <a:solidFill>
                  <a:srgbClr val="0000FF"/>
                </a:solidFill>
                <a:highlight>
                  <a:srgbClr val="FFFFFE"/>
                </a:highlight>
                <a:latin typeface="Courier New"/>
                <a:ea typeface="Courier New"/>
                <a:cs typeface="Courier New"/>
                <a:sym typeface="Courier New"/>
              </a:rPr>
              <a:t>enum class </a:t>
            </a:r>
            <a:r>
              <a:rPr b="1" lang="en-US" sz="1050">
                <a:solidFill>
                  <a:schemeClr val="dk1"/>
                </a:solidFill>
                <a:highlight>
                  <a:srgbClr val="FFFFFE"/>
                </a:highlight>
                <a:latin typeface="Courier New"/>
                <a:ea typeface="Courier New"/>
                <a:cs typeface="Courier New"/>
                <a:sym typeface="Courier New"/>
              </a:rPr>
              <a:t>Player{Black, White};</a:t>
            </a:r>
            <a:endParaRPr b="1" sz="1050">
              <a:solidFill>
                <a:schemeClr val="dk1"/>
              </a:solidFill>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Clr>
                <a:schemeClr val="dk1"/>
              </a:buClr>
              <a:buSzPts val="1100"/>
              <a:buFont typeface="Arial"/>
              <a:buNone/>
            </a:pPr>
            <a:r>
              <a:rPr b="1" lang="en-US" sz="1050">
                <a:solidFill>
                  <a:srgbClr val="098658"/>
                </a:solidFill>
                <a:highlight>
                  <a:srgbClr val="FFFFFE"/>
                </a:highlight>
                <a:latin typeface="Courier New"/>
                <a:ea typeface="Courier New"/>
                <a:cs typeface="Courier New"/>
                <a:sym typeface="Courier New"/>
              </a:rPr>
              <a:t>04</a:t>
            </a:r>
            <a:r>
              <a:rPr b="1" lang="en-US" sz="1050">
                <a:solidFill>
                  <a:schemeClr val="dk1"/>
                </a:solidFill>
                <a:highlight>
                  <a:srgbClr val="FFFFFE"/>
                </a:highlight>
                <a:latin typeface="Courier New"/>
                <a:ea typeface="Courier New"/>
                <a:cs typeface="Courier New"/>
                <a:sym typeface="Courier New"/>
              </a:rPr>
              <a:t>: </a:t>
            </a:r>
            <a:r>
              <a:rPr b="1" lang="en-US" sz="1050">
                <a:solidFill>
                  <a:srgbClr val="0000FF"/>
                </a:solidFill>
                <a:highlight>
                  <a:srgbClr val="FFFFFE"/>
                </a:highlight>
                <a:latin typeface="Courier New"/>
                <a:ea typeface="Courier New"/>
                <a:cs typeface="Courier New"/>
                <a:sym typeface="Courier New"/>
              </a:rPr>
              <a:t>enum class </a:t>
            </a:r>
            <a:r>
              <a:rPr b="1" lang="en-US" sz="1050">
                <a:solidFill>
                  <a:schemeClr val="dk1"/>
                </a:solidFill>
                <a:highlight>
                  <a:srgbClr val="FFFFFE"/>
                </a:highlight>
                <a:latin typeface="Courier New"/>
                <a:ea typeface="Courier New"/>
                <a:cs typeface="Courier New"/>
                <a:sym typeface="Courier New"/>
              </a:rPr>
              <a:t>GameState{WhiteWin, BlackWin, Stalemate, Ongoing};</a:t>
            </a:r>
            <a:endParaRPr b="1" sz="1050">
              <a:solidFill>
                <a:schemeClr val="dk1"/>
              </a:solidFill>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Clr>
                <a:schemeClr val="dk1"/>
              </a:buClr>
              <a:buSzPts val="1100"/>
              <a:buFont typeface="Arial"/>
              <a:buNone/>
            </a:pPr>
            <a:r>
              <a:rPr b="1" lang="en-US" sz="1050">
                <a:solidFill>
                  <a:srgbClr val="098658"/>
                </a:solidFill>
                <a:highlight>
                  <a:srgbClr val="FFFFFE"/>
                </a:highlight>
                <a:latin typeface="Courier New"/>
                <a:ea typeface="Courier New"/>
                <a:cs typeface="Courier New"/>
                <a:sym typeface="Courier New"/>
              </a:rPr>
              <a:t>05</a:t>
            </a:r>
            <a:r>
              <a:rPr b="1" lang="en-US" sz="1050">
                <a:solidFill>
                  <a:schemeClr val="dk1"/>
                </a:solidFill>
                <a:highlight>
                  <a:srgbClr val="FFFFFE"/>
                </a:highlight>
                <a:latin typeface="Courier New"/>
                <a:ea typeface="Courier New"/>
                <a:cs typeface="Courier New"/>
                <a:sym typeface="Courier New"/>
              </a:rPr>
              <a:t>: </a:t>
            </a:r>
            <a:endParaRPr b="1" sz="1050">
              <a:solidFill>
                <a:schemeClr val="dk1"/>
              </a:solidFill>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Clr>
                <a:schemeClr val="dk1"/>
              </a:buClr>
              <a:buSzPts val="1100"/>
              <a:buFont typeface="Arial"/>
              <a:buNone/>
            </a:pPr>
            <a:r>
              <a:rPr b="1" lang="en-US" sz="1050">
                <a:solidFill>
                  <a:srgbClr val="098658"/>
                </a:solidFill>
                <a:highlight>
                  <a:srgbClr val="FFFFFE"/>
                </a:highlight>
                <a:latin typeface="Courier New"/>
                <a:ea typeface="Courier New"/>
                <a:cs typeface="Courier New"/>
                <a:sym typeface="Courier New"/>
              </a:rPr>
              <a:t>06</a:t>
            </a:r>
            <a:r>
              <a:rPr b="1" lang="en-US" sz="1050">
                <a:solidFill>
                  <a:schemeClr val="dk1"/>
                </a:solidFill>
                <a:highlight>
                  <a:srgbClr val="FFFFFE"/>
                </a:highlight>
                <a:latin typeface="Courier New"/>
                <a:ea typeface="Courier New"/>
                <a:cs typeface="Courier New"/>
                <a:sym typeface="Courier New"/>
              </a:rPr>
              <a:t>: BoardState boardState; // some representation of the board state</a:t>
            </a:r>
            <a:endParaRPr b="1" sz="1050">
              <a:solidFill>
                <a:schemeClr val="dk1"/>
              </a:solidFill>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Clr>
                <a:schemeClr val="dk1"/>
              </a:buClr>
              <a:buSzPts val="1100"/>
              <a:buFont typeface="Arial"/>
              <a:buNone/>
            </a:pPr>
            <a:r>
              <a:rPr b="1" lang="en-US" sz="1050">
                <a:solidFill>
                  <a:srgbClr val="098658"/>
                </a:solidFill>
                <a:highlight>
                  <a:srgbClr val="FFFFFE"/>
                </a:highlight>
                <a:latin typeface="Courier New"/>
                <a:ea typeface="Courier New"/>
                <a:cs typeface="Courier New"/>
                <a:sym typeface="Courier New"/>
              </a:rPr>
              <a:t>07</a:t>
            </a:r>
            <a:r>
              <a:rPr b="1" lang="en-US" sz="1050">
                <a:solidFill>
                  <a:schemeClr val="dk1"/>
                </a:solidFill>
                <a:highlight>
                  <a:srgbClr val="FFFFFE"/>
                </a:highlight>
                <a:latin typeface="Courier New"/>
                <a:ea typeface="Courier New"/>
                <a:cs typeface="Courier New"/>
                <a:sym typeface="Courier New"/>
              </a:rPr>
              <a:t>: GameState gameState;</a:t>
            </a:r>
            <a:endParaRPr b="1" sz="1050">
              <a:solidFill>
                <a:schemeClr val="dk1"/>
              </a:solidFill>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Clr>
                <a:schemeClr val="dk1"/>
              </a:buClr>
              <a:buSzPts val="1100"/>
              <a:buFont typeface="Arial"/>
              <a:buNone/>
            </a:pPr>
            <a:r>
              <a:rPr b="1" lang="en-US" sz="1050">
                <a:solidFill>
                  <a:srgbClr val="098658"/>
                </a:solidFill>
                <a:highlight>
                  <a:srgbClr val="FFFFFE"/>
                </a:highlight>
                <a:latin typeface="Courier New"/>
                <a:ea typeface="Courier New"/>
                <a:cs typeface="Courier New"/>
                <a:sym typeface="Courier New"/>
              </a:rPr>
              <a:t>08</a:t>
            </a:r>
            <a:r>
              <a:rPr b="1" lang="en-US" sz="1050">
                <a:solidFill>
                  <a:schemeClr val="dk1"/>
                </a:solidFill>
                <a:highlight>
                  <a:srgbClr val="FFFFFE"/>
                </a:highlight>
                <a:latin typeface="Courier New"/>
                <a:ea typeface="Courier New"/>
                <a:cs typeface="Courier New"/>
                <a:sym typeface="Courier New"/>
              </a:rPr>
              <a:t>: Player currentPlayer;</a:t>
            </a:r>
            <a:endParaRPr b="1" sz="1050">
              <a:solidFill>
                <a:schemeClr val="dk1"/>
              </a:solidFill>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Clr>
                <a:schemeClr val="dk1"/>
              </a:buClr>
              <a:buSzPts val="1100"/>
              <a:buFont typeface="Arial"/>
              <a:buNone/>
            </a:pPr>
            <a:r>
              <a:rPr b="1" lang="en-US" sz="1050">
                <a:solidFill>
                  <a:srgbClr val="098658"/>
                </a:solidFill>
                <a:highlight>
                  <a:srgbClr val="FFFFFE"/>
                </a:highlight>
                <a:latin typeface="Courier New"/>
                <a:ea typeface="Courier New"/>
                <a:cs typeface="Courier New"/>
                <a:sym typeface="Courier New"/>
              </a:rPr>
              <a:t>09</a:t>
            </a:r>
            <a:r>
              <a:rPr b="1" lang="en-US" sz="1050">
                <a:solidFill>
                  <a:schemeClr val="dk1"/>
                </a:solidFill>
                <a:highlight>
                  <a:srgbClr val="FFFFFE"/>
                </a:highlight>
                <a:latin typeface="Courier New"/>
                <a:ea typeface="Courier New"/>
                <a:cs typeface="Courier New"/>
                <a:sym typeface="Courier New"/>
              </a:rPr>
              <a:t>: </a:t>
            </a:r>
            <a:endParaRPr b="1" sz="1050">
              <a:solidFill>
                <a:schemeClr val="dk1"/>
              </a:solidFill>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Clr>
                <a:schemeClr val="dk1"/>
              </a:buClr>
              <a:buSzPts val="1100"/>
              <a:buFont typeface="Arial"/>
              <a:buNone/>
            </a:pPr>
            <a:r>
              <a:rPr b="1" lang="en-US" sz="1050">
                <a:solidFill>
                  <a:srgbClr val="098658"/>
                </a:solidFill>
                <a:highlight>
                  <a:srgbClr val="FFFFFE"/>
                </a:highlight>
                <a:latin typeface="Courier New"/>
                <a:ea typeface="Courier New"/>
                <a:cs typeface="Courier New"/>
                <a:sym typeface="Courier New"/>
              </a:rPr>
              <a:t>10</a:t>
            </a:r>
            <a:r>
              <a:rPr b="1" lang="en-US" sz="1050">
                <a:solidFill>
                  <a:schemeClr val="dk1"/>
                </a:solidFill>
                <a:highlight>
                  <a:srgbClr val="FFFFFE"/>
                </a:highlight>
                <a:latin typeface="Courier New"/>
                <a:ea typeface="Courier New"/>
                <a:cs typeface="Courier New"/>
                <a:sym typeface="Courier New"/>
              </a:rPr>
              <a:t>: ChessState(){...} // set up correct starting position </a:t>
            </a:r>
            <a:endParaRPr b="1" sz="1050">
              <a:solidFill>
                <a:schemeClr val="dk1"/>
              </a:solidFill>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Clr>
                <a:schemeClr val="dk1"/>
              </a:buClr>
              <a:buSzPts val="1100"/>
              <a:buFont typeface="Arial"/>
              <a:buNone/>
            </a:pPr>
            <a:r>
              <a:rPr b="1" lang="en-US" sz="1050">
                <a:solidFill>
                  <a:srgbClr val="098658"/>
                </a:solidFill>
                <a:highlight>
                  <a:srgbClr val="FFFFFE"/>
                </a:highlight>
                <a:latin typeface="Courier New"/>
                <a:ea typeface="Courier New"/>
                <a:cs typeface="Courier New"/>
                <a:sym typeface="Courier New"/>
              </a:rPr>
              <a:t>11</a:t>
            </a:r>
            <a:r>
              <a:rPr b="1" lang="en-US" sz="1050">
                <a:solidFill>
                  <a:schemeClr val="dk1"/>
                </a:solidFill>
                <a:highlight>
                  <a:srgbClr val="FFFFFE"/>
                </a:highlight>
                <a:latin typeface="Courier New"/>
                <a:ea typeface="Courier New"/>
                <a:cs typeface="Courier New"/>
                <a:sym typeface="Courier New"/>
              </a:rPr>
              <a:t>: };</a:t>
            </a:r>
            <a:endParaRPr b="1" sz="1050">
              <a:solidFill>
                <a:schemeClr val="dk1"/>
              </a:solidFill>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Clr>
                <a:schemeClr val="dk1"/>
              </a:buClr>
              <a:buSzPts val="1100"/>
              <a:buFont typeface="Arial"/>
              <a:buNone/>
            </a:pPr>
            <a:r>
              <a:t/>
            </a:r>
            <a:endParaRPr b="1" sz="1050">
              <a:solidFill>
                <a:schemeClr val="dk1"/>
              </a:solidFill>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Clr>
                <a:schemeClr val="dk1"/>
              </a:buClr>
              <a:buSzPts val="1100"/>
              <a:buFont typeface="Arial"/>
              <a:buNone/>
            </a:pPr>
            <a:r>
              <a:t/>
            </a:r>
            <a:endParaRPr b="1" sz="1050">
              <a:solidFill>
                <a:schemeClr val="dk1"/>
              </a:solidFill>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Clr>
                <a:schemeClr val="dk1"/>
              </a:buClr>
              <a:buSzPts val="1100"/>
              <a:buFont typeface="Arial"/>
              <a:buNone/>
            </a:pPr>
            <a:r>
              <a:t/>
            </a:r>
            <a:endParaRPr b="1" sz="1050">
              <a:solidFill>
                <a:schemeClr val="dk1"/>
              </a:solidFill>
              <a:highlight>
                <a:srgbClr val="FFFFFE"/>
              </a:highlight>
              <a:latin typeface="Courier New"/>
              <a:ea typeface="Courier New"/>
              <a:cs typeface="Courier New"/>
              <a:sym typeface="Courier New"/>
            </a:endParaRPr>
          </a:p>
          <a:p>
            <a:pPr indent="0" lvl="0" marL="45720" rtl="0" algn="l">
              <a:lnSpc>
                <a:spcPct val="115000"/>
              </a:lnSpc>
              <a:spcBef>
                <a:spcPts val="0"/>
              </a:spcBef>
              <a:spcAft>
                <a:spcPts val="0"/>
              </a:spcAft>
              <a:buClr>
                <a:schemeClr val="dk1"/>
              </a:buClr>
              <a:buSzPts val="1100"/>
              <a:buFont typeface="Arial"/>
              <a:buNone/>
            </a:pPr>
            <a:r>
              <a:t/>
            </a:r>
            <a:endParaRPr b="1" sz="1050">
              <a:solidFill>
                <a:srgbClr val="098658"/>
              </a:solidFill>
              <a:highlight>
                <a:srgbClr val="FFFFFE"/>
              </a:highlight>
              <a:latin typeface="Courier New"/>
              <a:ea typeface="Courier New"/>
              <a:cs typeface="Courier New"/>
              <a:sym typeface="Courier New"/>
            </a:endParaRPr>
          </a:p>
        </p:txBody>
      </p:sp>
      <p:sp>
        <p:nvSpPr>
          <p:cNvPr id="662" name="Google Shape;662;p78"/>
          <p:cNvSpPr txBox="1"/>
          <p:nvPr>
            <p:ph idx="1" type="body"/>
          </p:nvPr>
        </p:nvSpPr>
        <p:spPr>
          <a:xfrm>
            <a:off x="3218400" y="4093450"/>
            <a:ext cx="5097600" cy="289800"/>
          </a:xfrm>
          <a:prstGeom prst="rect">
            <a:avLst/>
          </a:prstGeom>
          <a:solidFill>
            <a:schemeClr val="lt1"/>
          </a:solidFill>
          <a:ln cap="flat" cmpd="sng" w="9525">
            <a:solidFill>
              <a:schemeClr val="lt1"/>
            </a:solidFill>
            <a:prstDash val="solid"/>
            <a:round/>
            <a:headEnd len="sm" w="sm" type="none"/>
            <a:tailEnd len="sm" w="sm" type="none"/>
          </a:ln>
        </p:spPr>
        <p:txBody>
          <a:bodyPr anchorCtr="0" anchor="t" bIns="91425" lIns="45700" spcFirstLastPara="1" rIns="91425" wrap="square" tIns="0">
            <a:noAutofit/>
          </a:bodyPr>
          <a:lstStyle/>
          <a:p>
            <a:pPr indent="0" lvl="0" marL="0" rtl="0" algn="l">
              <a:lnSpc>
                <a:spcPct val="115000"/>
              </a:lnSpc>
              <a:spcBef>
                <a:spcPts val="0"/>
              </a:spcBef>
              <a:spcAft>
                <a:spcPts val="0"/>
              </a:spcAft>
              <a:buClr>
                <a:schemeClr val="dk1"/>
              </a:buClr>
              <a:buSzPts val="1100"/>
              <a:buFont typeface="Arial"/>
              <a:buNone/>
            </a:pPr>
            <a:r>
              <a:rPr b="1" lang="en-US" sz="1050">
                <a:solidFill>
                  <a:schemeClr val="dk1"/>
                </a:solidFill>
                <a:highlight>
                  <a:srgbClr val="FFFFFE"/>
                </a:highlight>
                <a:latin typeface="Courier New"/>
                <a:ea typeface="Courier New"/>
                <a:cs typeface="Courier New"/>
                <a:sym typeface="Courier New"/>
              </a:rPr>
              <a:t>vector&lt;ChessState&gt; evolveBoard(const ChessState&amp; state);</a:t>
            </a:r>
            <a:endParaRPr b="1" sz="1050">
              <a:solidFill>
                <a:schemeClr val="dk1"/>
              </a:solidFill>
              <a:highlight>
                <a:srgbClr val="FFFFFE"/>
              </a:highlight>
              <a:latin typeface="Courier New"/>
              <a:ea typeface="Courier New"/>
              <a:cs typeface="Courier New"/>
              <a:sym typeface="Courier New"/>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61"/>
                                        </p:tgtEl>
                                        <p:attrNameLst>
                                          <p:attrName>style.visibility</p:attrName>
                                        </p:attrNameLst>
                                      </p:cBhvr>
                                      <p:to>
                                        <p:strVal val="visible"/>
                                      </p:to>
                                    </p:set>
                                    <p:animEffect filter="fade" transition="in">
                                      <p:cBhvr>
                                        <p:cTn dur="1000"/>
                                        <p:tgtEl>
                                          <p:spTgt spid="66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62"/>
                                        </p:tgtEl>
                                        <p:attrNameLst>
                                          <p:attrName>style.visibility</p:attrName>
                                        </p:attrNameLst>
                                      </p:cBhvr>
                                      <p:to>
                                        <p:strVal val="visible"/>
                                      </p:to>
                                    </p:set>
                                    <p:animEffect filter="fade" transition="in">
                                      <p:cBhvr>
                                        <p:cTn dur="1000"/>
                                        <p:tgtEl>
                                          <p:spTgt spid="66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7" name="Shape 667"/>
        <p:cNvGrpSpPr/>
        <p:nvPr/>
      </p:nvGrpSpPr>
      <p:grpSpPr>
        <a:xfrm>
          <a:off x="0" y="0"/>
          <a:ext cx="0" cy="0"/>
          <a:chOff x="0" y="0"/>
          <a:chExt cx="0" cy="0"/>
        </a:xfrm>
      </p:grpSpPr>
      <p:sp>
        <p:nvSpPr>
          <p:cNvPr id="668" name="Google Shape;668;p79"/>
          <p:cNvSpPr txBox="1"/>
          <p:nvPr>
            <p:ph type="title"/>
          </p:nvPr>
        </p:nvSpPr>
        <p:spPr>
          <a:xfrm>
            <a:off x="545255" y="477708"/>
            <a:ext cx="9422700" cy="4923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US"/>
              <a:t>A quick chess simulator</a:t>
            </a:r>
            <a:endParaRPr/>
          </a:p>
        </p:txBody>
      </p:sp>
      <p:sp>
        <p:nvSpPr>
          <p:cNvPr id="669" name="Google Shape;669;p79"/>
          <p:cNvSpPr txBox="1"/>
          <p:nvPr>
            <p:ph idx="12" type="sldNum"/>
          </p:nvPr>
        </p:nvSpPr>
        <p:spPr>
          <a:xfrm>
            <a:off x="11409045" y="6333134"/>
            <a:ext cx="731700" cy="5250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US"/>
              <a:t>‹#›</a:t>
            </a:fld>
            <a:endParaRPr/>
          </a:p>
        </p:txBody>
      </p:sp>
      <p:sp>
        <p:nvSpPr>
          <p:cNvPr id="670" name="Google Shape;670;p79"/>
          <p:cNvSpPr txBox="1"/>
          <p:nvPr>
            <p:ph idx="1" type="body"/>
          </p:nvPr>
        </p:nvSpPr>
        <p:spPr>
          <a:xfrm>
            <a:off x="2746950" y="1455025"/>
            <a:ext cx="6698100" cy="1722000"/>
          </a:xfrm>
          <a:prstGeom prst="rect">
            <a:avLst/>
          </a:prstGeom>
          <a:solidFill>
            <a:schemeClr val="lt1"/>
          </a:solidFill>
          <a:ln cap="flat" cmpd="sng" w="9525">
            <a:solidFill>
              <a:schemeClr val="lt1"/>
            </a:solidFill>
            <a:prstDash val="solid"/>
            <a:round/>
            <a:headEnd len="sm" w="sm" type="none"/>
            <a:tailEnd len="sm" w="sm" type="none"/>
          </a:ln>
        </p:spPr>
        <p:txBody>
          <a:bodyPr anchorCtr="0" anchor="t" bIns="91425" lIns="45700" spcFirstLastPara="1" rIns="91425" wrap="square" tIns="0">
            <a:noAutofit/>
          </a:bodyPr>
          <a:lstStyle/>
          <a:p>
            <a:pPr indent="0" lvl="0" marL="0" rtl="0" algn="l">
              <a:lnSpc>
                <a:spcPct val="135714"/>
              </a:lnSpc>
              <a:spcBef>
                <a:spcPts val="0"/>
              </a:spcBef>
              <a:spcAft>
                <a:spcPts val="0"/>
              </a:spcAft>
              <a:buClr>
                <a:schemeClr val="dk1"/>
              </a:buClr>
              <a:buSzPts val="1100"/>
              <a:buFont typeface="Arial"/>
              <a:buNone/>
            </a:pPr>
            <a:r>
              <a:rPr b="1" lang="en-US" sz="1050">
                <a:solidFill>
                  <a:srgbClr val="098658"/>
                </a:solidFill>
                <a:highlight>
                  <a:srgbClr val="FFFFFE"/>
                </a:highlight>
                <a:latin typeface="Courier New"/>
                <a:ea typeface="Courier New"/>
                <a:cs typeface="Courier New"/>
                <a:sym typeface="Courier New"/>
              </a:rPr>
              <a:t>01</a:t>
            </a:r>
            <a:r>
              <a:rPr b="1" lang="en-US" sz="1050">
                <a:solidFill>
                  <a:schemeClr val="dk1"/>
                </a:solidFill>
                <a:highlight>
                  <a:srgbClr val="FFFFFE"/>
                </a:highlight>
                <a:latin typeface="Courier New"/>
                <a:ea typeface="Courier New"/>
                <a:cs typeface="Courier New"/>
                <a:sym typeface="Courier New"/>
              </a:rPr>
              <a:t>: </a:t>
            </a:r>
            <a:r>
              <a:rPr b="1" lang="en-US" sz="1050">
                <a:solidFill>
                  <a:schemeClr val="dk1"/>
                </a:solidFill>
                <a:highlight>
                  <a:srgbClr val="FFFFFE"/>
                </a:highlight>
                <a:latin typeface="Courier New"/>
                <a:ea typeface="Courier New"/>
                <a:cs typeface="Courier New"/>
                <a:sym typeface="Courier New"/>
              </a:rPr>
              <a:t>vector&lt;ChessState&gt; evolveBoards(</a:t>
            </a:r>
            <a:r>
              <a:rPr b="1" lang="en-US" sz="1050">
                <a:solidFill>
                  <a:srgbClr val="0000FF"/>
                </a:solidFill>
                <a:highlight>
                  <a:srgbClr val="FFFFFE"/>
                </a:highlight>
                <a:latin typeface="Courier New"/>
                <a:ea typeface="Courier New"/>
                <a:cs typeface="Courier New"/>
                <a:sym typeface="Courier New"/>
              </a:rPr>
              <a:t>const</a:t>
            </a:r>
            <a:r>
              <a:rPr b="1" lang="en-US" sz="1050">
                <a:solidFill>
                  <a:schemeClr val="dk1"/>
                </a:solidFill>
                <a:highlight>
                  <a:srgbClr val="FFFFFE"/>
                </a:highlight>
                <a:latin typeface="Courier New"/>
                <a:ea typeface="Courier New"/>
                <a:cs typeface="Courier New"/>
                <a:sym typeface="Courier New"/>
              </a:rPr>
              <a:t> vector&lt;ChessState&gt;&amp; states);</a:t>
            </a:r>
            <a:endParaRPr b="1" sz="1050">
              <a:solidFill>
                <a:schemeClr val="dk1"/>
              </a:solidFill>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Clr>
                <a:schemeClr val="dk1"/>
              </a:buClr>
              <a:buSzPts val="1100"/>
              <a:buFont typeface="Arial"/>
              <a:buNone/>
            </a:pPr>
            <a:r>
              <a:rPr b="1" lang="en-US" sz="1050">
                <a:solidFill>
                  <a:srgbClr val="098658"/>
                </a:solidFill>
                <a:highlight>
                  <a:srgbClr val="FFFFFE"/>
                </a:highlight>
                <a:latin typeface="Courier New"/>
                <a:ea typeface="Courier New"/>
                <a:cs typeface="Courier New"/>
                <a:sym typeface="Courier New"/>
              </a:rPr>
              <a:t>02</a:t>
            </a:r>
            <a:r>
              <a:rPr b="1" lang="en-US" sz="1050">
                <a:solidFill>
                  <a:schemeClr val="dk1"/>
                </a:solidFill>
                <a:highlight>
                  <a:srgbClr val="FFFFFE"/>
                </a:highlight>
                <a:latin typeface="Courier New"/>
                <a:ea typeface="Courier New"/>
                <a:cs typeface="Courier New"/>
                <a:sym typeface="Courier New"/>
              </a:rPr>
              <a:t>: {</a:t>
            </a:r>
            <a:endParaRPr b="1" sz="1050">
              <a:solidFill>
                <a:schemeClr val="dk1"/>
              </a:solidFill>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Clr>
                <a:schemeClr val="dk1"/>
              </a:buClr>
              <a:buSzPts val="1100"/>
              <a:buFont typeface="Arial"/>
              <a:buNone/>
            </a:pPr>
            <a:r>
              <a:rPr b="1" lang="en-US" sz="1050">
                <a:solidFill>
                  <a:srgbClr val="098658"/>
                </a:solidFill>
                <a:highlight>
                  <a:srgbClr val="FFFFFE"/>
                </a:highlight>
                <a:latin typeface="Courier New"/>
                <a:ea typeface="Courier New"/>
                <a:cs typeface="Courier New"/>
                <a:sym typeface="Courier New"/>
              </a:rPr>
              <a:t>03</a:t>
            </a:r>
            <a:r>
              <a:rPr b="1" lang="en-US" sz="1050">
                <a:solidFill>
                  <a:schemeClr val="dk1"/>
                </a:solidFill>
                <a:highlight>
                  <a:srgbClr val="FFFFFE"/>
                </a:highlight>
                <a:latin typeface="Courier New"/>
                <a:ea typeface="Courier New"/>
                <a:cs typeface="Courier New"/>
                <a:sym typeface="Courier New"/>
              </a:rPr>
              <a:t>: </a:t>
            </a:r>
            <a:r>
              <a:rPr b="1" lang="en-US" sz="1050">
                <a:solidFill>
                  <a:srgbClr val="0000FF"/>
                </a:solidFill>
                <a:highlight>
                  <a:srgbClr val="FFFFFE"/>
                </a:highlight>
                <a:latin typeface="Courier New"/>
                <a:ea typeface="Courier New"/>
                <a:cs typeface="Courier New"/>
                <a:sym typeface="Courier New"/>
              </a:rPr>
              <a:t>return </a:t>
            </a:r>
            <a:r>
              <a:rPr b="1" lang="en-US" sz="1050">
                <a:solidFill>
                  <a:schemeClr val="dk1"/>
                </a:solidFill>
                <a:highlight>
                  <a:srgbClr val="FFFFFE"/>
                </a:highlight>
                <a:latin typeface="Courier New"/>
                <a:ea typeface="Courier New"/>
                <a:cs typeface="Courier New"/>
                <a:sym typeface="Courier New"/>
              </a:rPr>
              <a:t>states </a:t>
            </a:r>
            <a:endParaRPr b="1" sz="1050">
              <a:solidFill>
                <a:schemeClr val="dk1"/>
              </a:solidFill>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Clr>
                <a:schemeClr val="dk1"/>
              </a:buClr>
              <a:buSzPts val="1100"/>
              <a:buFont typeface="Arial"/>
              <a:buNone/>
            </a:pPr>
            <a:r>
              <a:rPr b="1" lang="en-US" sz="1050">
                <a:solidFill>
                  <a:srgbClr val="098658"/>
                </a:solidFill>
                <a:highlight>
                  <a:srgbClr val="FFFFFE"/>
                </a:highlight>
                <a:latin typeface="Courier New"/>
                <a:ea typeface="Courier New"/>
                <a:cs typeface="Courier New"/>
                <a:sym typeface="Courier New"/>
              </a:rPr>
              <a:t>04</a:t>
            </a:r>
            <a:r>
              <a:rPr b="1" lang="en-US" sz="1050">
                <a:solidFill>
                  <a:schemeClr val="dk1"/>
                </a:solidFill>
                <a:highlight>
                  <a:srgbClr val="FFFFFE"/>
                </a:highlight>
                <a:latin typeface="Courier New"/>
                <a:ea typeface="Courier New"/>
                <a:cs typeface="Courier New"/>
                <a:sym typeface="Courier New"/>
              </a:rPr>
              <a:t>: </a:t>
            </a:r>
            <a:r>
              <a:rPr b="1" lang="en-US" sz="1050">
                <a:solidFill>
                  <a:schemeClr val="dk1"/>
                </a:solidFill>
                <a:highlight>
                  <a:srgbClr val="FFFFFE"/>
                </a:highlight>
                <a:latin typeface="Courier New"/>
                <a:ea typeface="Courier New"/>
                <a:cs typeface="Courier New"/>
                <a:sym typeface="Courier New"/>
              </a:rPr>
              <a:t>       | ranges::transform(evolveBoard)</a:t>
            </a:r>
            <a:endParaRPr b="1" sz="1050">
              <a:solidFill>
                <a:schemeClr val="dk1"/>
              </a:solidFill>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Clr>
                <a:schemeClr val="dk1"/>
              </a:buClr>
              <a:buSzPts val="1100"/>
              <a:buFont typeface="Arial"/>
              <a:buNone/>
            </a:pPr>
            <a:r>
              <a:rPr b="1" lang="en-US" sz="1050">
                <a:solidFill>
                  <a:srgbClr val="098658"/>
                </a:solidFill>
                <a:highlight>
                  <a:srgbClr val="FFFFFE"/>
                </a:highlight>
                <a:latin typeface="Courier New"/>
                <a:ea typeface="Courier New"/>
                <a:cs typeface="Courier New"/>
                <a:sym typeface="Courier New"/>
              </a:rPr>
              <a:t>05</a:t>
            </a:r>
            <a:r>
              <a:rPr b="1" lang="en-US" sz="1050">
                <a:solidFill>
                  <a:schemeClr val="dk1"/>
                </a:solidFill>
                <a:highlight>
                  <a:srgbClr val="FFFFFE"/>
                </a:highlight>
                <a:latin typeface="Courier New"/>
                <a:ea typeface="Courier New"/>
                <a:cs typeface="Courier New"/>
                <a:sym typeface="Courier New"/>
              </a:rPr>
              <a:t>:        </a:t>
            </a:r>
            <a:r>
              <a:rPr b="1" lang="en-US" sz="1050">
                <a:solidFill>
                  <a:schemeClr val="dk1"/>
                </a:solidFill>
                <a:highlight>
                  <a:srgbClr val="FFFFFE"/>
                </a:highlight>
                <a:latin typeface="Courier New"/>
                <a:ea typeface="Courier New"/>
                <a:cs typeface="Courier New"/>
                <a:sym typeface="Courier New"/>
              </a:rPr>
              <a:t>| ranges::join</a:t>
            </a:r>
            <a:endParaRPr b="1" sz="1050">
              <a:solidFill>
                <a:schemeClr val="dk1"/>
              </a:solidFill>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Clr>
                <a:schemeClr val="dk1"/>
              </a:buClr>
              <a:buSzPts val="1100"/>
              <a:buFont typeface="Arial"/>
              <a:buNone/>
            </a:pPr>
            <a:r>
              <a:rPr b="1" lang="en-US" sz="1050">
                <a:solidFill>
                  <a:srgbClr val="098658"/>
                </a:solidFill>
                <a:highlight>
                  <a:srgbClr val="FFFFFE"/>
                </a:highlight>
                <a:latin typeface="Courier New"/>
                <a:ea typeface="Courier New"/>
                <a:cs typeface="Courier New"/>
                <a:sym typeface="Courier New"/>
              </a:rPr>
              <a:t>06</a:t>
            </a:r>
            <a:r>
              <a:rPr b="1" lang="en-US" sz="1050">
                <a:solidFill>
                  <a:schemeClr val="dk1"/>
                </a:solidFill>
                <a:highlight>
                  <a:srgbClr val="FFFFFE"/>
                </a:highlight>
                <a:latin typeface="Courier New"/>
                <a:ea typeface="Courier New"/>
                <a:cs typeface="Courier New"/>
                <a:sym typeface="Courier New"/>
              </a:rPr>
              <a:t>:        | ranges::to&lt;vector&gt;</a:t>
            </a:r>
            <a:endParaRPr b="1" sz="1050">
              <a:solidFill>
                <a:schemeClr val="dk1"/>
              </a:solidFill>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Clr>
                <a:schemeClr val="dk1"/>
              </a:buClr>
              <a:buSzPts val="1100"/>
              <a:buFont typeface="Arial"/>
              <a:buNone/>
            </a:pPr>
            <a:r>
              <a:rPr b="1" lang="en-US" sz="1050">
                <a:solidFill>
                  <a:srgbClr val="098658"/>
                </a:solidFill>
                <a:highlight>
                  <a:srgbClr val="FFFFFE"/>
                </a:highlight>
                <a:latin typeface="Courier New"/>
                <a:ea typeface="Courier New"/>
                <a:cs typeface="Courier New"/>
                <a:sym typeface="Courier New"/>
              </a:rPr>
              <a:t>07</a:t>
            </a:r>
            <a:r>
              <a:rPr b="1" lang="en-US" sz="1050">
                <a:solidFill>
                  <a:schemeClr val="dk1"/>
                </a:solidFill>
                <a:highlight>
                  <a:srgbClr val="FFFFFE"/>
                </a:highlight>
                <a:latin typeface="Courier New"/>
                <a:ea typeface="Courier New"/>
                <a:cs typeface="Courier New"/>
                <a:sym typeface="Courier New"/>
              </a:rPr>
              <a:t>: };</a:t>
            </a:r>
            <a:endParaRPr b="1" sz="1050">
              <a:solidFill>
                <a:schemeClr val="dk1"/>
              </a:solidFill>
              <a:highlight>
                <a:srgbClr val="FFFFFE"/>
              </a:highlight>
              <a:latin typeface="Courier New"/>
              <a:ea typeface="Courier New"/>
              <a:cs typeface="Courier New"/>
              <a:sym typeface="Courier New"/>
            </a:endParaRPr>
          </a:p>
          <a:p>
            <a:pPr indent="0" lvl="0" marL="45720" rtl="0" algn="l">
              <a:lnSpc>
                <a:spcPct val="115000"/>
              </a:lnSpc>
              <a:spcBef>
                <a:spcPts val="0"/>
              </a:spcBef>
              <a:spcAft>
                <a:spcPts val="0"/>
              </a:spcAft>
              <a:buClr>
                <a:schemeClr val="dk1"/>
              </a:buClr>
              <a:buSzPts val="1100"/>
              <a:buFont typeface="Arial"/>
              <a:buNone/>
            </a:pPr>
            <a:r>
              <a:t/>
            </a:r>
            <a:endParaRPr b="1" sz="1050">
              <a:solidFill>
                <a:srgbClr val="098658"/>
              </a:solidFill>
              <a:highlight>
                <a:srgbClr val="FFFFFE"/>
              </a:highlight>
              <a:latin typeface="Courier New"/>
              <a:ea typeface="Courier New"/>
              <a:cs typeface="Courier New"/>
              <a:sym typeface="Courier New"/>
            </a:endParaRPr>
          </a:p>
        </p:txBody>
      </p:sp>
      <p:sp>
        <p:nvSpPr>
          <p:cNvPr id="671" name="Google Shape;671;p79"/>
          <p:cNvSpPr txBox="1"/>
          <p:nvPr>
            <p:ph idx="1" type="body"/>
          </p:nvPr>
        </p:nvSpPr>
        <p:spPr>
          <a:xfrm>
            <a:off x="2746950" y="3429000"/>
            <a:ext cx="6698100" cy="1409700"/>
          </a:xfrm>
          <a:prstGeom prst="rect">
            <a:avLst/>
          </a:prstGeom>
          <a:solidFill>
            <a:schemeClr val="lt1"/>
          </a:solidFill>
          <a:ln cap="flat" cmpd="sng" w="9525">
            <a:solidFill>
              <a:schemeClr val="lt1"/>
            </a:solidFill>
            <a:prstDash val="solid"/>
            <a:round/>
            <a:headEnd len="sm" w="sm" type="none"/>
            <a:tailEnd len="sm" w="sm" type="none"/>
          </a:ln>
        </p:spPr>
        <p:txBody>
          <a:bodyPr anchorCtr="0" anchor="t" bIns="91425" lIns="45700" spcFirstLastPara="1" rIns="91425" wrap="square" tIns="0">
            <a:noAutofit/>
          </a:bodyPr>
          <a:lstStyle/>
          <a:p>
            <a:pPr indent="0" lvl="0" marL="0" rtl="0" algn="l">
              <a:lnSpc>
                <a:spcPct val="135714"/>
              </a:lnSpc>
              <a:spcBef>
                <a:spcPts val="0"/>
              </a:spcBef>
              <a:spcAft>
                <a:spcPts val="0"/>
              </a:spcAft>
              <a:buClr>
                <a:schemeClr val="dk1"/>
              </a:buClr>
              <a:buSzPts val="1100"/>
              <a:buFont typeface="Arial"/>
              <a:buNone/>
            </a:pPr>
            <a:r>
              <a:rPr b="1" lang="en-US" sz="1050">
                <a:solidFill>
                  <a:srgbClr val="098658"/>
                </a:solidFill>
                <a:highlight>
                  <a:srgbClr val="FFFFFE"/>
                </a:highlight>
                <a:latin typeface="Courier New"/>
                <a:ea typeface="Courier New"/>
                <a:cs typeface="Courier New"/>
                <a:sym typeface="Courier New"/>
              </a:rPr>
              <a:t>01</a:t>
            </a:r>
            <a:r>
              <a:rPr b="1" lang="en-US" sz="1050">
                <a:solidFill>
                  <a:schemeClr val="dk1"/>
                </a:solidFill>
                <a:highlight>
                  <a:srgbClr val="FFFFFE"/>
                </a:highlight>
                <a:latin typeface="Courier New"/>
                <a:ea typeface="Courier New"/>
                <a:cs typeface="Courier New"/>
                <a:sym typeface="Courier New"/>
              </a:rPr>
              <a:t>: </a:t>
            </a:r>
            <a:r>
              <a:rPr b="1" lang="en-US" sz="1050">
                <a:solidFill>
                  <a:schemeClr val="dk2"/>
                </a:solidFill>
                <a:highlight>
                  <a:srgbClr val="FFFFFE"/>
                </a:highlight>
                <a:latin typeface="Courier New"/>
                <a:ea typeface="Courier New"/>
                <a:cs typeface="Courier New"/>
                <a:sym typeface="Courier New"/>
              </a:rPr>
              <a:t>// Generate 50 turns</a:t>
            </a:r>
            <a:endParaRPr b="1" sz="1050">
              <a:solidFill>
                <a:schemeClr val="dk2"/>
              </a:solidFill>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Clr>
                <a:schemeClr val="dk1"/>
              </a:buClr>
              <a:buSzPts val="1100"/>
              <a:buFont typeface="Arial"/>
              <a:buNone/>
            </a:pPr>
            <a:r>
              <a:rPr b="1" lang="en-US" sz="1050">
                <a:solidFill>
                  <a:srgbClr val="098658"/>
                </a:solidFill>
                <a:highlight>
                  <a:srgbClr val="FFFFFE"/>
                </a:highlight>
                <a:latin typeface="Courier New"/>
                <a:ea typeface="Courier New"/>
                <a:cs typeface="Courier New"/>
                <a:sym typeface="Courier New"/>
              </a:rPr>
              <a:t>02</a:t>
            </a:r>
            <a:r>
              <a:rPr b="1" lang="en-US" sz="1050">
                <a:solidFill>
                  <a:schemeClr val="dk1"/>
                </a:solidFill>
                <a:highlight>
                  <a:srgbClr val="FFFFFE"/>
                </a:highlight>
                <a:latin typeface="Courier New"/>
                <a:ea typeface="Courier New"/>
                <a:cs typeface="Courier New"/>
                <a:sym typeface="Courier New"/>
              </a:rPr>
              <a:t>: </a:t>
            </a:r>
            <a:endParaRPr b="1" sz="1050">
              <a:solidFill>
                <a:schemeClr val="dk1"/>
              </a:solidFill>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Clr>
                <a:schemeClr val="dk1"/>
              </a:buClr>
              <a:buSzPts val="1100"/>
              <a:buFont typeface="Arial"/>
              <a:buNone/>
            </a:pPr>
            <a:r>
              <a:rPr b="1" lang="en-US" sz="1050">
                <a:solidFill>
                  <a:srgbClr val="098658"/>
                </a:solidFill>
                <a:highlight>
                  <a:srgbClr val="FFFFFE"/>
                </a:highlight>
                <a:latin typeface="Courier New"/>
                <a:ea typeface="Courier New"/>
                <a:cs typeface="Courier New"/>
                <a:sym typeface="Courier New"/>
              </a:rPr>
              <a:t>03</a:t>
            </a:r>
            <a:r>
              <a:rPr b="1" lang="en-US" sz="1050">
                <a:solidFill>
                  <a:schemeClr val="dk1"/>
                </a:solidFill>
                <a:highlight>
                  <a:srgbClr val="FFFFFE"/>
                </a:highlight>
                <a:latin typeface="Courier New"/>
                <a:ea typeface="Courier New"/>
                <a:cs typeface="Courier New"/>
                <a:sym typeface="Courier New"/>
              </a:rPr>
              <a:t>: vector&lt;ChessState&gt; states{initialBoardState};</a:t>
            </a:r>
            <a:endParaRPr b="1" sz="1050">
              <a:solidFill>
                <a:srgbClr val="0000FF"/>
              </a:solidFill>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Clr>
                <a:schemeClr val="dk1"/>
              </a:buClr>
              <a:buSzPts val="1100"/>
              <a:buFont typeface="Arial"/>
              <a:buNone/>
            </a:pPr>
            <a:r>
              <a:rPr b="1" lang="en-US" sz="1050">
                <a:solidFill>
                  <a:srgbClr val="098658"/>
                </a:solidFill>
                <a:highlight>
                  <a:srgbClr val="FFFFFE"/>
                </a:highlight>
                <a:latin typeface="Courier New"/>
                <a:ea typeface="Courier New"/>
                <a:cs typeface="Courier New"/>
                <a:sym typeface="Courier New"/>
              </a:rPr>
              <a:t>04</a:t>
            </a:r>
            <a:r>
              <a:rPr b="1" lang="en-US" sz="1050">
                <a:solidFill>
                  <a:schemeClr val="dk1"/>
                </a:solidFill>
                <a:highlight>
                  <a:srgbClr val="FFFFFE"/>
                </a:highlight>
                <a:latin typeface="Courier New"/>
                <a:ea typeface="Courier New"/>
                <a:cs typeface="Courier New"/>
                <a:sym typeface="Courier New"/>
              </a:rPr>
              <a:t>: </a:t>
            </a:r>
            <a:endParaRPr b="1" sz="1050">
              <a:solidFill>
                <a:schemeClr val="dk1"/>
              </a:solidFill>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Clr>
                <a:schemeClr val="dk1"/>
              </a:buClr>
              <a:buSzPts val="1100"/>
              <a:buFont typeface="Arial"/>
              <a:buNone/>
            </a:pPr>
            <a:r>
              <a:rPr b="1" lang="en-US" sz="1050">
                <a:solidFill>
                  <a:srgbClr val="098658"/>
                </a:solidFill>
                <a:highlight>
                  <a:srgbClr val="FFFFFE"/>
                </a:highlight>
                <a:latin typeface="Courier New"/>
                <a:ea typeface="Courier New"/>
                <a:cs typeface="Courier New"/>
                <a:sym typeface="Courier New"/>
              </a:rPr>
              <a:t>05</a:t>
            </a:r>
            <a:r>
              <a:rPr b="1" lang="en-US" sz="1050">
                <a:solidFill>
                  <a:schemeClr val="dk1"/>
                </a:solidFill>
                <a:highlight>
                  <a:srgbClr val="FFFFFE"/>
                </a:highlight>
                <a:latin typeface="Courier New"/>
                <a:ea typeface="Courier New"/>
                <a:cs typeface="Courier New"/>
                <a:sym typeface="Courier New"/>
              </a:rPr>
              <a:t>: </a:t>
            </a:r>
            <a:r>
              <a:rPr b="1" lang="en-US" sz="1050">
                <a:solidFill>
                  <a:srgbClr val="0000FF"/>
                </a:solidFill>
                <a:highlight>
                  <a:srgbClr val="FFFFFE"/>
                </a:highlight>
                <a:latin typeface="Courier New"/>
                <a:ea typeface="Courier New"/>
                <a:cs typeface="Courier New"/>
                <a:sym typeface="Courier New"/>
              </a:rPr>
              <a:t>for</a:t>
            </a:r>
            <a:r>
              <a:rPr b="1" lang="en-US" sz="1050">
                <a:solidFill>
                  <a:schemeClr val="dk1"/>
                </a:solidFill>
                <a:highlight>
                  <a:srgbClr val="FFFFFE"/>
                </a:highlight>
                <a:latin typeface="Courier New"/>
                <a:ea typeface="Courier New"/>
                <a:cs typeface="Courier New"/>
                <a:sym typeface="Courier New"/>
              </a:rPr>
              <a:t>(</a:t>
            </a:r>
            <a:r>
              <a:rPr b="1" lang="en-US" sz="1050">
                <a:solidFill>
                  <a:srgbClr val="0000FF"/>
                </a:solidFill>
                <a:highlight>
                  <a:srgbClr val="FFFFFE"/>
                </a:highlight>
                <a:latin typeface="Courier New"/>
                <a:ea typeface="Courier New"/>
                <a:cs typeface="Courier New"/>
                <a:sym typeface="Courier New"/>
              </a:rPr>
              <a:t>int</a:t>
            </a:r>
            <a:r>
              <a:rPr b="1" lang="en-US" sz="1050">
                <a:solidFill>
                  <a:schemeClr val="dk1"/>
                </a:solidFill>
                <a:highlight>
                  <a:srgbClr val="FFFFFE"/>
                </a:highlight>
                <a:latin typeface="Courier New"/>
                <a:ea typeface="Courier New"/>
                <a:cs typeface="Courier New"/>
                <a:sym typeface="Courier New"/>
              </a:rPr>
              <a:t> i = 0; i &lt; 50; ++i)</a:t>
            </a:r>
            <a:endParaRPr b="1" sz="1050">
              <a:solidFill>
                <a:schemeClr val="dk1"/>
              </a:solidFill>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Clr>
                <a:schemeClr val="dk1"/>
              </a:buClr>
              <a:buSzPts val="1100"/>
              <a:buFont typeface="Arial"/>
              <a:buNone/>
            </a:pPr>
            <a:r>
              <a:rPr b="1" lang="en-US" sz="1050">
                <a:solidFill>
                  <a:srgbClr val="098658"/>
                </a:solidFill>
                <a:highlight>
                  <a:srgbClr val="FFFFFE"/>
                </a:highlight>
                <a:latin typeface="Courier New"/>
                <a:ea typeface="Courier New"/>
                <a:cs typeface="Courier New"/>
                <a:sym typeface="Courier New"/>
              </a:rPr>
              <a:t>06</a:t>
            </a:r>
            <a:r>
              <a:rPr b="1" lang="en-US" sz="1050">
                <a:solidFill>
                  <a:schemeClr val="dk1"/>
                </a:solidFill>
                <a:highlight>
                  <a:srgbClr val="FFFFFE"/>
                </a:highlight>
                <a:latin typeface="Courier New"/>
                <a:ea typeface="Courier New"/>
                <a:cs typeface="Courier New"/>
                <a:sym typeface="Courier New"/>
              </a:rPr>
              <a:t>:     states = evolveBoards(states);</a:t>
            </a:r>
            <a:endParaRPr b="1" sz="1050">
              <a:solidFill>
                <a:schemeClr val="dk1"/>
              </a:solidFill>
              <a:highlight>
                <a:srgbClr val="FFFFFE"/>
              </a:highlight>
              <a:latin typeface="Courier New"/>
              <a:ea typeface="Courier New"/>
              <a:cs typeface="Courier New"/>
              <a:sym typeface="Courier New"/>
            </a:endParaRPr>
          </a:p>
          <a:p>
            <a:pPr indent="0" lvl="0" marL="45720" rtl="0" algn="l">
              <a:lnSpc>
                <a:spcPct val="115000"/>
              </a:lnSpc>
              <a:spcBef>
                <a:spcPts val="0"/>
              </a:spcBef>
              <a:spcAft>
                <a:spcPts val="0"/>
              </a:spcAft>
              <a:buClr>
                <a:schemeClr val="dk1"/>
              </a:buClr>
              <a:buSzPts val="1100"/>
              <a:buFont typeface="Arial"/>
              <a:buNone/>
            </a:pPr>
            <a:r>
              <a:t/>
            </a:r>
            <a:endParaRPr b="1" sz="1050">
              <a:solidFill>
                <a:srgbClr val="098658"/>
              </a:solidFill>
              <a:highlight>
                <a:srgbClr val="FFFFFE"/>
              </a:highlight>
              <a:latin typeface="Courier New"/>
              <a:ea typeface="Courier New"/>
              <a:cs typeface="Courier New"/>
              <a:sym typeface="Courier New"/>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70"/>
                                        </p:tgtEl>
                                        <p:attrNameLst>
                                          <p:attrName>style.visibility</p:attrName>
                                        </p:attrNameLst>
                                      </p:cBhvr>
                                      <p:to>
                                        <p:strVal val="visible"/>
                                      </p:to>
                                    </p:set>
                                    <p:animEffect filter="fade" transition="in">
                                      <p:cBhvr>
                                        <p:cTn dur="1000"/>
                                        <p:tgtEl>
                                          <p:spTgt spid="67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71"/>
                                        </p:tgtEl>
                                        <p:attrNameLst>
                                          <p:attrName>style.visibility</p:attrName>
                                        </p:attrNameLst>
                                      </p:cBhvr>
                                      <p:to>
                                        <p:strVal val="visible"/>
                                      </p:to>
                                    </p:set>
                                    <p:animEffect filter="fade" transition="in">
                                      <p:cBhvr>
                                        <p:cTn dur="1000"/>
                                        <p:tgtEl>
                                          <p:spTgt spid="67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6" name="Shape 676"/>
        <p:cNvGrpSpPr/>
        <p:nvPr/>
      </p:nvGrpSpPr>
      <p:grpSpPr>
        <a:xfrm>
          <a:off x="0" y="0"/>
          <a:ext cx="0" cy="0"/>
          <a:chOff x="0" y="0"/>
          <a:chExt cx="0" cy="0"/>
        </a:xfrm>
      </p:grpSpPr>
      <p:sp>
        <p:nvSpPr>
          <p:cNvPr id="677" name="Google Shape;677;p80"/>
          <p:cNvSpPr txBox="1"/>
          <p:nvPr>
            <p:ph type="title"/>
          </p:nvPr>
        </p:nvSpPr>
        <p:spPr>
          <a:xfrm>
            <a:off x="545255" y="477708"/>
            <a:ext cx="9422700" cy="4923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US"/>
              <a:t>Cartesian products</a:t>
            </a:r>
            <a:endParaRPr/>
          </a:p>
        </p:txBody>
      </p:sp>
      <p:sp>
        <p:nvSpPr>
          <p:cNvPr id="678" name="Google Shape;678;p80"/>
          <p:cNvSpPr txBox="1"/>
          <p:nvPr>
            <p:ph idx="1" type="body"/>
          </p:nvPr>
        </p:nvSpPr>
        <p:spPr>
          <a:xfrm>
            <a:off x="548618" y="1174293"/>
            <a:ext cx="9419400" cy="4251600"/>
          </a:xfrm>
          <a:prstGeom prst="rect">
            <a:avLst/>
          </a:prstGeom>
        </p:spPr>
        <p:txBody>
          <a:bodyPr anchorCtr="0" anchor="t" bIns="0" lIns="0" spcFirstLastPara="1" rIns="0" wrap="square" tIns="0">
            <a:noAutofit/>
          </a:bodyPr>
          <a:lstStyle/>
          <a:p>
            <a:pPr indent="-384111" lvl="0" marL="457200" rtl="0" algn="l">
              <a:spcBef>
                <a:spcPts val="0"/>
              </a:spcBef>
              <a:spcAft>
                <a:spcPts val="0"/>
              </a:spcAft>
              <a:buSzPts val="2449"/>
              <a:buChar char="•"/>
            </a:pPr>
            <a:r>
              <a:rPr lang="en-US" sz="2449"/>
              <a:t>Have two vectors, want to get the list of all pairs</a:t>
            </a:r>
            <a:endParaRPr sz="2449"/>
          </a:p>
          <a:p>
            <a:pPr indent="0" lvl="0" marL="0" rtl="0" algn="l">
              <a:spcBef>
                <a:spcPts val="0"/>
              </a:spcBef>
              <a:spcAft>
                <a:spcPts val="0"/>
              </a:spcAft>
              <a:buNone/>
            </a:pPr>
            <a:r>
              <a:t/>
            </a:r>
            <a:endParaRPr sz="2449"/>
          </a:p>
          <a:p>
            <a:pPr indent="-384111" lvl="0" marL="457200" rtl="0" algn="l">
              <a:spcBef>
                <a:spcPts val="0"/>
              </a:spcBef>
              <a:spcAft>
                <a:spcPts val="0"/>
              </a:spcAft>
              <a:buSzPts val="2449"/>
              <a:buChar char="•"/>
            </a:pPr>
            <a:r>
              <a:rPr lang="en-US" sz="2449"/>
              <a:t>e.g., {1,2} and {4,5} should produce {1,4}, {1,5}, {2,4}, {2,5}</a:t>
            </a:r>
            <a:endParaRPr sz="2449"/>
          </a:p>
        </p:txBody>
      </p:sp>
      <p:sp>
        <p:nvSpPr>
          <p:cNvPr id="679" name="Google Shape;679;p80"/>
          <p:cNvSpPr txBox="1"/>
          <p:nvPr>
            <p:ph idx="12" type="sldNum"/>
          </p:nvPr>
        </p:nvSpPr>
        <p:spPr>
          <a:xfrm>
            <a:off x="11409045" y="6333134"/>
            <a:ext cx="731700" cy="5250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4" name="Shape 684"/>
        <p:cNvGrpSpPr/>
        <p:nvPr/>
      </p:nvGrpSpPr>
      <p:grpSpPr>
        <a:xfrm>
          <a:off x="0" y="0"/>
          <a:ext cx="0" cy="0"/>
          <a:chOff x="0" y="0"/>
          <a:chExt cx="0" cy="0"/>
        </a:xfrm>
      </p:grpSpPr>
      <p:sp>
        <p:nvSpPr>
          <p:cNvPr id="685" name="Google Shape;685;p81"/>
          <p:cNvSpPr txBox="1"/>
          <p:nvPr>
            <p:ph type="title"/>
          </p:nvPr>
        </p:nvSpPr>
        <p:spPr>
          <a:xfrm>
            <a:off x="545255" y="477708"/>
            <a:ext cx="9422700" cy="4923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US"/>
              <a:t>Cartesian product with a monad</a:t>
            </a:r>
            <a:endParaRPr/>
          </a:p>
        </p:txBody>
      </p:sp>
      <p:sp>
        <p:nvSpPr>
          <p:cNvPr id="686" name="Google Shape;686;p81"/>
          <p:cNvSpPr txBox="1"/>
          <p:nvPr>
            <p:ph idx="12" type="sldNum"/>
          </p:nvPr>
        </p:nvSpPr>
        <p:spPr>
          <a:xfrm>
            <a:off x="11409045" y="6333134"/>
            <a:ext cx="731700" cy="5250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US"/>
              <a:t>‹#›</a:t>
            </a:fld>
            <a:endParaRPr/>
          </a:p>
        </p:txBody>
      </p:sp>
      <p:sp>
        <p:nvSpPr>
          <p:cNvPr id="687" name="Google Shape;687;p81"/>
          <p:cNvSpPr txBox="1"/>
          <p:nvPr>
            <p:ph idx="1" type="body"/>
          </p:nvPr>
        </p:nvSpPr>
        <p:spPr>
          <a:xfrm>
            <a:off x="2000400" y="1501500"/>
            <a:ext cx="8191200" cy="3855000"/>
          </a:xfrm>
          <a:prstGeom prst="rect">
            <a:avLst/>
          </a:prstGeom>
          <a:solidFill>
            <a:schemeClr val="lt1"/>
          </a:solidFill>
          <a:ln cap="flat" cmpd="sng" w="9525">
            <a:solidFill>
              <a:schemeClr val="lt1"/>
            </a:solidFill>
            <a:prstDash val="solid"/>
            <a:round/>
            <a:headEnd len="sm" w="sm" type="none"/>
            <a:tailEnd len="sm" w="sm" type="none"/>
          </a:ln>
        </p:spPr>
        <p:txBody>
          <a:bodyPr anchorCtr="0" anchor="t" bIns="91425" lIns="45700" spcFirstLastPara="1" rIns="91425" wrap="square" tIns="0">
            <a:noAutofit/>
          </a:bodyPr>
          <a:lstStyle/>
          <a:p>
            <a:pPr indent="0" lvl="0" marL="0" rtl="0" algn="l">
              <a:lnSpc>
                <a:spcPct val="135714"/>
              </a:lnSpc>
              <a:spcBef>
                <a:spcPts val="0"/>
              </a:spcBef>
              <a:spcAft>
                <a:spcPts val="0"/>
              </a:spcAft>
              <a:buClr>
                <a:schemeClr val="dk1"/>
              </a:buClr>
              <a:buSzPts val="1100"/>
              <a:buFont typeface="Arial"/>
              <a:buNone/>
            </a:pPr>
            <a:r>
              <a:rPr b="1" lang="en-US" sz="1050">
                <a:solidFill>
                  <a:srgbClr val="098658"/>
                </a:solidFill>
                <a:highlight>
                  <a:srgbClr val="FFFFFE"/>
                </a:highlight>
                <a:latin typeface="Courier New"/>
                <a:ea typeface="Courier New"/>
                <a:cs typeface="Courier New"/>
                <a:sym typeface="Courier New"/>
              </a:rPr>
              <a:t>01</a:t>
            </a:r>
            <a:r>
              <a:rPr b="1" lang="en-US" sz="1050">
                <a:solidFill>
                  <a:schemeClr val="dk1"/>
                </a:solidFill>
                <a:highlight>
                  <a:srgbClr val="FFFFFE"/>
                </a:highlight>
                <a:latin typeface="Courier New"/>
                <a:ea typeface="Courier New"/>
                <a:cs typeface="Courier New"/>
                <a:sym typeface="Courier New"/>
              </a:rPr>
              <a:t>: vector&lt;pair&lt;</a:t>
            </a:r>
            <a:r>
              <a:rPr b="1" lang="en-US" sz="1050">
                <a:solidFill>
                  <a:srgbClr val="0000FF"/>
                </a:solidFill>
                <a:highlight>
                  <a:srgbClr val="FFFFFE"/>
                </a:highlight>
                <a:latin typeface="Courier New"/>
                <a:ea typeface="Courier New"/>
                <a:cs typeface="Courier New"/>
                <a:sym typeface="Courier New"/>
              </a:rPr>
              <a:t>int</a:t>
            </a:r>
            <a:r>
              <a:rPr b="1" lang="en-US" sz="1050">
                <a:solidFill>
                  <a:schemeClr val="dk1"/>
                </a:solidFill>
                <a:highlight>
                  <a:srgbClr val="FFFFFE"/>
                </a:highlight>
                <a:latin typeface="Courier New"/>
                <a:ea typeface="Courier New"/>
                <a:cs typeface="Courier New"/>
                <a:sym typeface="Courier New"/>
              </a:rPr>
              <a:t>, </a:t>
            </a:r>
            <a:r>
              <a:rPr b="1" lang="en-US" sz="1050">
                <a:solidFill>
                  <a:srgbClr val="0000FF"/>
                </a:solidFill>
                <a:highlight>
                  <a:srgbClr val="FFFFFE"/>
                </a:highlight>
                <a:latin typeface="Courier New"/>
                <a:ea typeface="Courier New"/>
                <a:cs typeface="Courier New"/>
                <a:sym typeface="Courier New"/>
              </a:rPr>
              <a:t>int</a:t>
            </a:r>
            <a:r>
              <a:rPr b="1" lang="en-US" sz="1050">
                <a:solidFill>
                  <a:schemeClr val="dk1"/>
                </a:solidFill>
                <a:highlight>
                  <a:srgbClr val="FFFFFE"/>
                </a:highlight>
                <a:latin typeface="Courier New"/>
                <a:ea typeface="Courier New"/>
                <a:cs typeface="Courier New"/>
                <a:sym typeface="Courier New"/>
              </a:rPr>
              <a:t>&gt;&gt; cartesianProduct(</a:t>
            </a:r>
            <a:r>
              <a:rPr b="1" lang="en-US" sz="1050">
                <a:solidFill>
                  <a:srgbClr val="0000FF"/>
                </a:solidFill>
                <a:highlight>
                  <a:srgbClr val="FFFFFE"/>
                </a:highlight>
                <a:latin typeface="Courier New"/>
                <a:ea typeface="Courier New"/>
                <a:cs typeface="Courier New"/>
                <a:sym typeface="Courier New"/>
              </a:rPr>
              <a:t>const</a:t>
            </a:r>
            <a:r>
              <a:rPr b="1" lang="en-US" sz="1050">
                <a:solidFill>
                  <a:schemeClr val="dk1"/>
                </a:solidFill>
                <a:highlight>
                  <a:srgbClr val="FFFFFE"/>
                </a:highlight>
                <a:latin typeface="Courier New"/>
                <a:ea typeface="Courier New"/>
                <a:cs typeface="Courier New"/>
                <a:sym typeface="Courier New"/>
              </a:rPr>
              <a:t> vector&lt;</a:t>
            </a:r>
            <a:r>
              <a:rPr b="1" lang="en-US" sz="1050">
                <a:solidFill>
                  <a:srgbClr val="0000FF"/>
                </a:solidFill>
                <a:highlight>
                  <a:srgbClr val="FFFFFE"/>
                </a:highlight>
                <a:latin typeface="Courier New"/>
                <a:ea typeface="Courier New"/>
                <a:cs typeface="Courier New"/>
                <a:sym typeface="Courier New"/>
              </a:rPr>
              <a:t>int</a:t>
            </a:r>
            <a:r>
              <a:rPr b="1" lang="en-US" sz="1050">
                <a:solidFill>
                  <a:schemeClr val="dk1"/>
                </a:solidFill>
                <a:highlight>
                  <a:srgbClr val="FFFFFE"/>
                </a:highlight>
                <a:latin typeface="Courier New"/>
                <a:ea typeface="Courier New"/>
                <a:cs typeface="Courier New"/>
                <a:sym typeface="Courier New"/>
              </a:rPr>
              <a:t>&gt;&amp; lhs, </a:t>
            </a:r>
            <a:r>
              <a:rPr b="1" lang="en-US" sz="1050">
                <a:solidFill>
                  <a:srgbClr val="0000FF"/>
                </a:solidFill>
                <a:highlight>
                  <a:srgbClr val="FFFFFE"/>
                </a:highlight>
                <a:latin typeface="Courier New"/>
                <a:ea typeface="Courier New"/>
                <a:cs typeface="Courier New"/>
                <a:sym typeface="Courier New"/>
              </a:rPr>
              <a:t>const</a:t>
            </a:r>
            <a:r>
              <a:rPr b="1" lang="en-US" sz="1050">
                <a:solidFill>
                  <a:schemeClr val="dk1"/>
                </a:solidFill>
                <a:highlight>
                  <a:srgbClr val="FFFFFE"/>
                </a:highlight>
                <a:latin typeface="Courier New"/>
                <a:ea typeface="Courier New"/>
                <a:cs typeface="Courier New"/>
                <a:sym typeface="Courier New"/>
              </a:rPr>
              <a:t> vector&lt;</a:t>
            </a:r>
            <a:r>
              <a:rPr b="1" lang="en-US" sz="1050">
                <a:solidFill>
                  <a:srgbClr val="0000FF"/>
                </a:solidFill>
                <a:highlight>
                  <a:srgbClr val="FFFFFE"/>
                </a:highlight>
                <a:latin typeface="Courier New"/>
                <a:ea typeface="Courier New"/>
                <a:cs typeface="Courier New"/>
                <a:sym typeface="Courier New"/>
              </a:rPr>
              <a:t>int</a:t>
            </a:r>
            <a:r>
              <a:rPr b="1" lang="en-US" sz="1050">
                <a:solidFill>
                  <a:schemeClr val="dk1"/>
                </a:solidFill>
                <a:highlight>
                  <a:srgbClr val="FFFFFE"/>
                </a:highlight>
                <a:latin typeface="Courier New"/>
                <a:ea typeface="Courier New"/>
                <a:cs typeface="Courier New"/>
                <a:sym typeface="Courier New"/>
              </a:rPr>
              <a:t>&gt;&amp; rhs)</a:t>
            </a:r>
            <a:endParaRPr b="1" sz="1050">
              <a:solidFill>
                <a:srgbClr val="008000"/>
              </a:solidFill>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Clr>
                <a:schemeClr val="dk1"/>
              </a:buClr>
              <a:buSzPts val="1100"/>
              <a:buFont typeface="Arial"/>
              <a:buNone/>
            </a:pPr>
            <a:r>
              <a:rPr b="1" lang="en-US" sz="1050">
                <a:solidFill>
                  <a:srgbClr val="098658"/>
                </a:solidFill>
                <a:highlight>
                  <a:srgbClr val="FFFFFE"/>
                </a:highlight>
                <a:latin typeface="Courier New"/>
                <a:ea typeface="Courier New"/>
                <a:cs typeface="Courier New"/>
                <a:sym typeface="Courier New"/>
              </a:rPr>
              <a:t>02</a:t>
            </a:r>
            <a:r>
              <a:rPr b="1" lang="en-US" sz="1050">
                <a:solidFill>
                  <a:schemeClr val="dk1"/>
                </a:solidFill>
                <a:highlight>
                  <a:srgbClr val="FFFFFE"/>
                </a:highlight>
                <a:latin typeface="Courier New"/>
                <a:ea typeface="Courier New"/>
                <a:cs typeface="Courier New"/>
                <a:sym typeface="Courier New"/>
              </a:rPr>
              <a:t>: {</a:t>
            </a:r>
            <a:endParaRPr b="1" sz="1050">
              <a:solidFill>
                <a:schemeClr val="dk1"/>
              </a:solidFill>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Clr>
                <a:schemeClr val="dk1"/>
              </a:buClr>
              <a:buSzPts val="1100"/>
              <a:buFont typeface="Arial"/>
              <a:buNone/>
            </a:pPr>
            <a:r>
              <a:rPr b="1" lang="en-US" sz="1050">
                <a:solidFill>
                  <a:srgbClr val="098658"/>
                </a:solidFill>
                <a:highlight>
                  <a:srgbClr val="FFFFFE"/>
                </a:highlight>
                <a:latin typeface="Courier New"/>
                <a:ea typeface="Courier New"/>
                <a:cs typeface="Courier New"/>
                <a:sym typeface="Courier New"/>
              </a:rPr>
              <a:t>03</a:t>
            </a:r>
            <a:r>
              <a:rPr b="1" lang="en-US" sz="1050">
                <a:solidFill>
                  <a:schemeClr val="dk1"/>
                </a:solidFill>
                <a:highlight>
                  <a:srgbClr val="FFFFFE"/>
                </a:highlight>
                <a:latin typeface="Courier New"/>
                <a:ea typeface="Courier New"/>
                <a:cs typeface="Courier New"/>
                <a:sym typeface="Courier New"/>
              </a:rPr>
              <a:t>:    </a:t>
            </a:r>
            <a:r>
              <a:rPr b="1" lang="en-US" sz="1050">
                <a:solidFill>
                  <a:srgbClr val="0000FF"/>
                </a:solidFill>
                <a:highlight>
                  <a:srgbClr val="FFFFFE"/>
                </a:highlight>
                <a:latin typeface="Courier New"/>
                <a:ea typeface="Courier New"/>
                <a:cs typeface="Courier New"/>
                <a:sym typeface="Courier New"/>
              </a:rPr>
              <a:t>auto</a:t>
            </a:r>
            <a:r>
              <a:rPr b="1" lang="en-US" sz="1050">
                <a:solidFill>
                  <a:schemeClr val="dk1"/>
                </a:solidFill>
                <a:highlight>
                  <a:srgbClr val="FFFFFE"/>
                </a:highlight>
                <a:latin typeface="Courier New"/>
                <a:ea typeface="Courier New"/>
                <a:cs typeface="Courier New"/>
                <a:sym typeface="Courier New"/>
              </a:rPr>
              <a:t> computePairs = [&amp;rhs](</a:t>
            </a:r>
            <a:r>
              <a:rPr b="1" lang="en-US" sz="1050">
                <a:solidFill>
                  <a:srgbClr val="0000FF"/>
                </a:solidFill>
                <a:highlight>
                  <a:srgbClr val="FFFFFE"/>
                </a:highlight>
                <a:latin typeface="Courier New"/>
                <a:ea typeface="Courier New"/>
                <a:cs typeface="Courier New"/>
                <a:sym typeface="Courier New"/>
              </a:rPr>
              <a:t>int</a:t>
            </a:r>
            <a:r>
              <a:rPr b="1" lang="en-US" sz="1050">
                <a:solidFill>
                  <a:schemeClr val="dk1"/>
                </a:solidFill>
                <a:highlight>
                  <a:srgbClr val="FFFFFE"/>
                </a:highlight>
                <a:latin typeface="Courier New"/>
                <a:ea typeface="Courier New"/>
                <a:cs typeface="Courier New"/>
                <a:sym typeface="Courier New"/>
              </a:rPr>
              <a:t> i) -&gt; vector&lt;pair&lt;</a:t>
            </a:r>
            <a:r>
              <a:rPr b="1" lang="en-US" sz="1050">
                <a:solidFill>
                  <a:srgbClr val="0000FF"/>
                </a:solidFill>
                <a:highlight>
                  <a:srgbClr val="FFFFFE"/>
                </a:highlight>
                <a:latin typeface="Courier New"/>
                <a:ea typeface="Courier New"/>
                <a:cs typeface="Courier New"/>
                <a:sym typeface="Courier New"/>
              </a:rPr>
              <a:t>int</a:t>
            </a:r>
            <a:r>
              <a:rPr b="1" lang="en-US" sz="1050">
                <a:solidFill>
                  <a:schemeClr val="dk1"/>
                </a:solidFill>
                <a:highlight>
                  <a:srgbClr val="FFFFFE"/>
                </a:highlight>
                <a:latin typeface="Courier New"/>
                <a:ea typeface="Courier New"/>
                <a:cs typeface="Courier New"/>
                <a:sym typeface="Courier New"/>
              </a:rPr>
              <a:t>, </a:t>
            </a:r>
            <a:r>
              <a:rPr b="1" lang="en-US" sz="1050">
                <a:solidFill>
                  <a:srgbClr val="0000FF"/>
                </a:solidFill>
                <a:highlight>
                  <a:srgbClr val="FFFFFE"/>
                </a:highlight>
                <a:latin typeface="Courier New"/>
                <a:ea typeface="Courier New"/>
                <a:cs typeface="Courier New"/>
                <a:sym typeface="Courier New"/>
              </a:rPr>
              <a:t>int</a:t>
            </a:r>
            <a:r>
              <a:rPr b="1" lang="en-US" sz="1050">
                <a:solidFill>
                  <a:schemeClr val="dk1"/>
                </a:solidFill>
                <a:highlight>
                  <a:srgbClr val="FFFFFE"/>
                </a:highlight>
                <a:latin typeface="Courier New"/>
                <a:ea typeface="Courier New"/>
                <a:cs typeface="Courier New"/>
                <a:sym typeface="Courier New"/>
              </a:rPr>
              <a:t>&gt;&gt;</a:t>
            </a:r>
            <a:endParaRPr b="1" sz="1050">
              <a:solidFill>
                <a:schemeClr val="dk1"/>
              </a:solidFill>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Clr>
                <a:schemeClr val="dk1"/>
              </a:buClr>
              <a:buSzPts val="1100"/>
              <a:buFont typeface="Arial"/>
              <a:buNone/>
            </a:pPr>
            <a:r>
              <a:rPr b="1" lang="en-US" sz="1050">
                <a:solidFill>
                  <a:srgbClr val="098658"/>
                </a:solidFill>
                <a:highlight>
                  <a:srgbClr val="FFFFFE"/>
                </a:highlight>
                <a:latin typeface="Courier New"/>
                <a:ea typeface="Courier New"/>
                <a:cs typeface="Courier New"/>
                <a:sym typeface="Courier New"/>
              </a:rPr>
              <a:t>04</a:t>
            </a:r>
            <a:r>
              <a:rPr b="1" lang="en-US" sz="1050">
                <a:solidFill>
                  <a:schemeClr val="dk1"/>
                </a:solidFill>
                <a:highlight>
                  <a:srgbClr val="FFFFFE"/>
                </a:highlight>
                <a:latin typeface="Courier New"/>
                <a:ea typeface="Courier New"/>
                <a:cs typeface="Courier New"/>
                <a:sym typeface="Courier New"/>
              </a:rPr>
              <a:t>:    {</a:t>
            </a:r>
            <a:endParaRPr b="1" sz="1050">
              <a:solidFill>
                <a:srgbClr val="0000FF"/>
              </a:solidFill>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Clr>
                <a:schemeClr val="dk1"/>
              </a:buClr>
              <a:buSzPts val="1100"/>
              <a:buFont typeface="Arial"/>
              <a:buNone/>
            </a:pPr>
            <a:r>
              <a:rPr b="1" lang="en-US" sz="1050">
                <a:solidFill>
                  <a:srgbClr val="098658"/>
                </a:solidFill>
                <a:highlight>
                  <a:srgbClr val="FFFFFE"/>
                </a:highlight>
                <a:latin typeface="Courier New"/>
                <a:ea typeface="Courier New"/>
                <a:cs typeface="Courier New"/>
                <a:sym typeface="Courier New"/>
              </a:rPr>
              <a:t>05</a:t>
            </a:r>
            <a:r>
              <a:rPr b="1" lang="en-US" sz="1050">
                <a:solidFill>
                  <a:schemeClr val="dk1"/>
                </a:solidFill>
                <a:highlight>
                  <a:srgbClr val="FFFFFE"/>
                </a:highlight>
                <a:latin typeface="Courier New"/>
                <a:ea typeface="Courier New"/>
                <a:cs typeface="Courier New"/>
                <a:sym typeface="Courier New"/>
              </a:rPr>
              <a:t>:       </a:t>
            </a:r>
            <a:r>
              <a:rPr b="1" lang="en-US" sz="1050">
                <a:solidFill>
                  <a:srgbClr val="0000FF"/>
                </a:solidFill>
                <a:highlight>
                  <a:srgbClr val="FFFFFE"/>
                </a:highlight>
                <a:latin typeface="Courier New"/>
                <a:ea typeface="Courier New"/>
                <a:cs typeface="Courier New"/>
                <a:sym typeface="Courier New"/>
              </a:rPr>
              <a:t>auto</a:t>
            </a:r>
            <a:r>
              <a:rPr b="1" lang="en-US" sz="1050">
                <a:solidFill>
                  <a:schemeClr val="dk1"/>
                </a:solidFill>
                <a:highlight>
                  <a:srgbClr val="FFFFFE"/>
                </a:highlight>
                <a:latin typeface="Courier New"/>
                <a:ea typeface="Courier New"/>
                <a:cs typeface="Courier New"/>
                <a:sym typeface="Courier New"/>
              </a:rPr>
              <a:t> makePair = [i](</a:t>
            </a:r>
            <a:r>
              <a:rPr b="1" lang="en-US" sz="1050">
                <a:solidFill>
                  <a:srgbClr val="0000FF"/>
                </a:solidFill>
                <a:highlight>
                  <a:srgbClr val="FFFFFE"/>
                </a:highlight>
                <a:latin typeface="Courier New"/>
                <a:ea typeface="Courier New"/>
                <a:cs typeface="Courier New"/>
                <a:sym typeface="Courier New"/>
              </a:rPr>
              <a:t>int</a:t>
            </a:r>
            <a:r>
              <a:rPr b="1" lang="en-US" sz="1050">
                <a:solidFill>
                  <a:schemeClr val="dk1"/>
                </a:solidFill>
                <a:highlight>
                  <a:srgbClr val="FFFFFE"/>
                </a:highlight>
                <a:latin typeface="Courier New"/>
                <a:ea typeface="Courier New"/>
                <a:cs typeface="Courier New"/>
                <a:sym typeface="Courier New"/>
              </a:rPr>
              <a:t> element) -&gt; pair&lt;</a:t>
            </a:r>
            <a:r>
              <a:rPr b="1" lang="en-US" sz="1050">
                <a:solidFill>
                  <a:srgbClr val="0000FF"/>
                </a:solidFill>
                <a:highlight>
                  <a:srgbClr val="FFFFFE"/>
                </a:highlight>
                <a:latin typeface="Courier New"/>
                <a:ea typeface="Courier New"/>
                <a:cs typeface="Courier New"/>
                <a:sym typeface="Courier New"/>
              </a:rPr>
              <a:t>int</a:t>
            </a:r>
            <a:r>
              <a:rPr b="1" lang="en-US" sz="1050">
                <a:solidFill>
                  <a:schemeClr val="dk1"/>
                </a:solidFill>
                <a:highlight>
                  <a:srgbClr val="FFFFFE"/>
                </a:highlight>
                <a:latin typeface="Courier New"/>
                <a:ea typeface="Courier New"/>
                <a:cs typeface="Courier New"/>
                <a:sym typeface="Courier New"/>
              </a:rPr>
              <a:t>, </a:t>
            </a:r>
            <a:r>
              <a:rPr b="1" lang="en-US" sz="1050">
                <a:solidFill>
                  <a:srgbClr val="0000FF"/>
                </a:solidFill>
                <a:highlight>
                  <a:srgbClr val="FFFFFE"/>
                </a:highlight>
                <a:latin typeface="Courier New"/>
                <a:ea typeface="Courier New"/>
                <a:cs typeface="Courier New"/>
                <a:sym typeface="Courier New"/>
              </a:rPr>
              <a:t>int</a:t>
            </a:r>
            <a:r>
              <a:rPr b="1" lang="en-US" sz="1050">
                <a:solidFill>
                  <a:schemeClr val="dk1"/>
                </a:solidFill>
                <a:highlight>
                  <a:srgbClr val="FFFFFE"/>
                </a:highlight>
                <a:latin typeface="Courier New"/>
                <a:ea typeface="Courier New"/>
                <a:cs typeface="Courier New"/>
                <a:sym typeface="Courier New"/>
              </a:rPr>
              <a:t>&gt;</a:t>
            </a:r>
            <a:endParaRPr b="1" sz="1050">
              <a:solidFill>
                <a:schemeClr val="dk1"/>
              </a:solidFill>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Clr>
                <a:schemeClr val="dk1"/>
              </a:buClr>
              <a:buSzPts val="1100"/>
              <a:buFont typeface="Arial"/>
              <a:buNone/>
            </a:pPr>
            <a:r>
              <a:rPr b="1" lang="en-US" sz="1050">
                <a:solidFill>
                  <a:srgbClr val="098658"/>
                </a:solidFill>
                <a:highlight>
                  <a:srgbClr val="FFFFFE"/>
                </a:highlight>
                <a:latin typeface="Courier New"/>
                <a:ea typeface="Courier New"/>
                <a:cs typeface="Courier New"/>
                <a:sym typeface="Courier New"/>
              </a:rPr>
              <a:t>06</a:t>
            </a:r>
            <a:r>
              <a:rPr b="1" lang="en-US" sz="1050">
                <a:solidFill>
                  <a:schemeClr val="dk1"/>
                </a:solidFill>
                <a:highlight>
                  <a:srgbClr val="FFFFFE"/>
                </a:highlight>
                <a:latin typeface="Courier New"/>
                <a:ea typeface="Courier New"/>
                <a:cs typeface="Courier New"/>
                <a:sym typeface="Courier New"/>
              </a:rPr>
              <a:t>:       {</a:t>
            </a:r>
            <a:r>
              <a:rPr b="1" lang="en-US" sz="1050">
                <a:solidFill>
                  <a:srgbClr val="0000FF"/>
                </a:solidFill>
                <a:highlight>
                  <a:srgbClr val="FFFFFE"/>
                </a:highlight>
                <a:latin typeface="Courier New"/>
                <a:ea typeface="Courier New"/>
                <a:cs typeface="Courier New"/>
                <a:sym typeface="Courier New"/>
              </a:rPr>
              <a:t>return</a:t>
            </a:r>
            <a:r>
              <a:rPr b="1" lang="en-US" sz="1050">
                <a:solidFill>
                  <a:schemeClr val="dk1"/>
                </a:solidFill>
                <a:highlight>
                  <a:srgbClr val="FFFFFE"/>
                </a:highlight>
                <a:latin typeface="Courier New"/>
                <a:ea typeface="Courier New"/>
                <a:cs typeface="Courier New"/>
                <a:sym typeface="Courier New"/>
              </a:rPr>
              <a:t> pair{i, element};};</a:t>
            </a:r>
            <a:endParaRPr b="1" sz="1050">
              <a:solidFill>
                <a:schemeClr val="dk1"/>
              </a:solidFill>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Clr>
                <a:schemeClr val="dk1"/>
              </a:buClr>
              <a:buSzPts val="1100"/>
              <a:buFont typeface="Arial"/>
              <a:buNone/>
            </a:pPr>
            <a:r>
              <a:rPr b="1" lang="en-US" sz="1050">
                <a:solidFill>
                  <a:srgbClr val="098658"/>
                </a:solidFill>
                <a:highlight>
                  <a:srgbClr val="FFFFFE"/>
                </a:highlight>
                <a:latin typeface="Courier New"/>
                <a:ea typeface="Courier New"/>
                <a:cs typeface="Courier New"/>
                <a:sym typeface="Courier New"/>
              </a:rPr>
              <a:t>07</a:t>
            </a:r>
            <a:r>
              <a:rPr b="1" lang="en-US" sz="1050">
                <a:solidFill>
                  <a:schemeClr val="dk1"/>
                </a:solidFill>
                <a:highlight>
                  <a:srgbClr val="FFFFFE"/>
                </a:highlight>
                <a:latin typeface="Courier New"/>
                <a:ea typeface="Courier New"/>
                <a:cs typeface="Courier New"/>
                <a:sym typeface="Courier New"/>
              </a:rPr>
              <a:t>:</a:t>
            </a:r>
            <a:endParaRPr b="1" sz="1050">
              <a:solidFill>
                <a:schemeClr val="dk1"/>
              </a:solidFill>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Clr>
                <a:schemeClr val="dk1"/>
              </a:buClr>
              <a:buSzPts val="1100"/>
              <a:buFont typeface="Arial"/>
              <a:buNone/>
            </a:pPr>
            <a:r>
              <a:rPr b="1" lang="en-US" sz="1050">
                <a:solidFill>
                  <a:srgbClr val="098658"/>
                </a:solidFill>
                <a:highlight>
                  <a:srgbClr val="FFFFFE"/>
                </a:highlight>
                <a:latin typeface="Courier New"/>
                <a:ea typeface="Courier New"/>
                <a:cs typeface="Courier New"/>
                <a:sym typeface="Courier New"/>
              </a:rPr>
              <a:t>08</a:t>
            </a:r>
            <a:r>
              <a:rPr b="1" lang="en-US" sz="1050">
                <a:solidFill>
                  <a:schemeClr val="dk1"/>
                </a:solidFill>
                <a:highlight>
                  <a:srgbClr val="FFFFFE"/>
                </a:highlight>
                <a:latin typeface="Courier New"/>
                <a:ea typeface="Courier New"/>
                <a:cs typeface="Courier New"/>
                <a:sym typeface="Courier New"/>
              </a:rPr>
              <a:t>:       </a:t>
            </a:r>
            <a:r>
              <a:rPr b="1" lang="en-US" sz="1050">
                <a:solidFill>
                  <a:srgbClr val="0000FF"/>
                </a:solidFill>
                <a:highlight>
                  <a:srgbClr val="FFFFFE"/>
                </a:highlight>
                <a:latin typeface="Courier New"/>
                <a:ea typeface="Courier New"/>
                <a:cs typeface="Courier New"/>
                <a:sym typeface="Courier New"/>
              </a:rPr>
              <a:t>return</a:t>
            </a:r>
            <a:r>
              <a:rPr b="1" lang="en-US" sz="1050">
                <a:solidFill>
                  <a:schemeClr val="dk1"/>
                </a:solidFill>
                <a:highlight>
                  <a:srgbClr val="FFFFFE"/>
                </a:highlight>
                <a:latin typeface="Courier New"/>
                <a:ea typeface="Courier New"/>
                <a:cs typeface="Courier New"/>
                <a:sym typeface="Courier New"/>
              </a:rPr>
              <a:t> rhs | ranges::views::transform(makePair) | ranges::to&lt;vector&gt;; // functor!</a:t>
            </a:r>
            <a:endParaRPr b="1" sz="1050">
              <a:solidFill>
                <a:schemeClr val="dk1"/>
              </a:solidFill>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Clr>
                <a:schemeClr val="dk1"/>
              </a:buClr>
              <a:buSzPts val="1100"/>
              <a:buFont typeface="Arial"/>
              <a:buNone/>
            </a:pPr>
            <a:r>
              <a:rPr b="1" lang="en-US" sz="1050">
                <a:solidFill>
                  <a:srgbClr val="098658"/>
                </a:solidFill>
                <a:highlight>
                  <a:srgbClr val="FFFFFE"/>
                </a:highlight>
                <a:latin typeface="Courier New"/>
                <a:ea typeface="Courier New"/>
                <a:cs typeface="Courier New"/>
                <a:sym typeface="Courier New"/>
              </a:rPr>
              <a:t>09</a:t>
            </a:r>
            <a:r>
              <a:rPr b="1" lang="en-US" sz="1050">
                <a:solidFill>
                  <a:schemeClr val="dk1"/>
                </a:solidFill>
                <a:highlight>
                  <a:srgbClr val="FFFFFE"/>
                </a:highlight>
                <a:latin typeface="Courier New"/>
                <a:ea typeface="Courier New"/>
                <a:cs typeface="Courier New"/>
                <a:sym typeface="Courier New"/>
              </a:rPr>
              <a:t>:    }</a:t>
            </a:r>
            <a:endParaRPr b="1" sz="1050">
              <a:solidFill>
                <a:schemeClr val="dk1"/>
              </a:solidFill>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Clr>
                <a:schemeClr val="dk1"/>
              </a:buClr>
              <a:buSzPts val="1100"/>
              <a:buFont typeface="Arial"/>
              <a:buNone/>
            </a:pPr>
            <a:r>
              <a:rPr b="1" lang="en-US" sz="1050">
                <a:solidFill>
                  <a:srgbClr val="098658"/>
                </a:solidFill>
                <a:highlight>
                  <a:srgbClr val="FFFFFE"/>
                </a:highlight>
                <a:latin typeface="Courier New"/>
                <a:ea typeface="Courier New"/>
                <a:cs typeface="Courier New"/>
                <a:sym typeface="Courier New"/>
              </a:rPr>
              <a:t>10</a:t>
            </a:r>
            <a:r>
              <a:rPr b="1" lang="en-US" sz="1050">
                <a:solidFill>
                  <a:schemeClr val="dk1"/>
                </a:solidFill>
                <a:highlight>
                  <a:srgbClr val="FFFFFE"/>
                </a:highlight>
                <a:latin typeface="Courier New"/>
                <a:ea typeface="Courier New"/>
                <a:cs typeface="Courier New"/>
                <a:sym typeface="Courier New"/>
              </a:rPr>
              <a:t>: </a:t>
            </a:r>
            <a:endParaRPr b="1" sz="1050">
              <a:solidFill>
                <a:schemeClr val="dk1"/>
              </a:solidFill>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Clr>
                <a:schemeClr val="dk1"/>
              </a:buClr>
              <a:buSzPts val="1100"/>
              <a:buFont typeface="Arial"/>
              <a:buNone/>
            </a:pPr>
            <a:r>
              <a:rPr b="1" lang="en-US" sz="1050">
                <a:solidFill>
                  <a:srgbClr val="098658"/>
                </a:solidFill>
                <a:highlight>
                  <a:srgbClr val="FFFFFE"/>
                </a:highlight>
                <a:latin typeface="Courier New"/>
                <a:ea typeface="Courier New"/>
                <a:cs typeface="Courier New"/>
                <a:sym typeface="Courier New"/>
              </a:rPr>
              <a:t>11</a:t>
            </a:r>
            <a:r>
              <a:rPr b="1" lang="en-US" sz="1050">
                <a:solidFill>
                  <a:schemeClr val="dk1"/>
                </a:solidFill>
                <a:highlight>
                  <a:srgbClr val="FFFFFE"/>
                </a:highlight>
                <a:latin typeface="Courier New"/>
                <a:ea typeface="Courier New"/>
                <a:cs typeface="Courier New"/>
                <a:sym typeface="Courier New"/>
              </a:rPr>
              <a:t>:    // input: {1,2}, {3,4}</a:t>
            </a:r>
            <a:endParaRPr b="1" sz="1050">
              <a:solidFill>
                <a:schemeClr val="dk1"/>
              </a:solidFill>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Clr>
                <a:schemeClr val="dk1"/>
              </a:buClr>
              <a:buSzPts val="1100"/>
              <a:buFont typeface="Arial"/>
              <a:buNone/>
            </a:pPr>
            <a:r>
              <a:rPr b="1" lang="en-US" sz="1050">
                <a:solidFill>
                  <a:srgbClr val="098658"/>
                </a:solidFill>
                <a:highlight>
                  <a:srgbClr val="FFFFFE"/>
                </a:highlight>
                <a:latin typeface="Courier New"/>
                <a:ea typeface="Courier New"/>
                <a:cs typeface="Courier New"/>
                <a:sym typeface="Courier New"/>
              </a:rPr>
              <a:t>12</a:t>
            </a:r>
            <a:r>
              <a:rPr b="1" lang="en-US" sz="1050">
                <a:solidFill>
                  <a:schemeClr val="dk1"/>
                </a:solidFill>
                <a:highlight>
                  <a:srgbClr val="FFFFFE"/>
                </a:highlight>
                <a:latin typeface="Courier New"/>
                <a:ea typeface="Courier New"/>
                <a:cs typeface="Courier New"/>
                <a:sym typeface="Courier New"/>
              </a:rPr>
              <a:t>: </a:t>
            </a:r>
            <a:endParaRPr b="1" sz="1050">
              <a:solidFill>
                <a:schemeClr val="dk1"/>
              </a:solidFill>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Clr>
                <a:schemeClr val="dk1"/>
              </a:buClr>
              <a:buSzPts val="1100"/>
              <a:buFont typeface="Arial"/>
              <a:buNone/>
            </a:pPr>
            <a:r>
              <a:rPr b="1" lang="en-US" sz="1050">
                <a:solidFill>
                  <a:srgbClr val="098658"/>
                </a:solidFill>
                <a:highlight>
                  <a:srgbClr val="FFFFFE"/>
                </a:highlight>
                <a:latin typeface="Courier New"/>
                <a:ea typeface="Courier New"/>
                <a:cs typeface="Courier New"/>
                <a:sym typeface="Courier New"/>
              </a:rPr>
              <a:t>13</a:t>
            </a:r>
            <a:r>
              <a:rPr b="1" lang="en-US" sz="1050">
                <a:solidFill>
                  <a:schemeClr val="dk1"/>
                </a:solidFill>
                <a:highlight>
                  <a:srgbClr val="FFFFFE"/>
                </a:highlight>
                <a:latin typeface="Courier New"/>
                <a:ea typeface="Courier New"/>
                <a:cs typeface="Courier New"/>
                <a:sym typeface="Courier New"/>
              </a:rPr>
              <a:t>:    </a:t>
            </a:r>
            <a:r>
              <a:rPr b="1" lang="en-US" sz="1050">
                <a:solidFill>
                  <a:srgbClr val="0000FF"/>
                </a:solidFill>
                <a:highlight>
                  <a:srgbClr val="FFFFFE"/>
                </a:highlight>
                <a:latin typeface="Courier New"/>
                <a:ea typeface="Courier New"/>
                <a:cs typeface="Courier New"/>
                <a:sym typeface="Courier New"/>
              </a:rPr>
              <a:t>return</a:t>
            </a:r>
            <a:r>
              <a:rPr b="1" lang="en-US" sz="1050">
                <a:solidFill>
                  <a:schemeClr val="dk1"/>
                </a:solidFill>
                <a:highlight>
                  <a:srgbClr val="FFFFFE"/>
                </a:highlight>
                <a:latin typeface="Courier New"/>
                <a:ea typeface="Courier New"/>
                <a:cs typeface="Courier New"/>
                <a:sym typeface="Courier New"/>
              </a:rPr>
              <a:t> lhs</a:t>
            </a:r>
            <a:endParaRPr b="1" sz="1050">
              <a:solidFill>
                <a:schemeClr val="dk1"/>
              </a:solidFill>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Clr>
                <a:schemeClr val="dk1"/>
              </a:buClr>
              <a:buSzPts val="1100"/>
              <a:buFont typeface="Arial"/>
              <a:buNone/>
            </a:pPr>
            <a:r>
              <a:rPr b="1" lang="en-US" sz="1050">
                <a:solidFill>
                  <a:srgbClr val="098658"/>
                </a:solidFill>
                <a:highlight>
                  <a:srgbClr val="FFFFFE"/>
                </a:highlight>
                <a:latin typeface="Courier New"/>
                <a:ea typeface="Courier New"/>
                <a:cs typeface="Courier New"/>
                <a:sym typeface="Courier New"/>
              </a:rPr>
              <a:t>14</a:t>
            </a:r>
            <a:r>
              <a:rPr b="1" lang="en-US" sz="1050">
                <a:solidFill>
                  <a:schemeClr val="dk1"/>
                </a:solidFill>
                <a:highlight>
                  <a:srgbClr val="FFFFFE"/>
                </a:highlight>
                <a:latin typeface="Courier New"/>
                <a:ea typeface="Courier New"/>
                <a:cs typeface="Courier New"/>
                <a:sym typeface="Courier New"/>
              </a:rPr>
              <a:t>:           | ranges::views::transform(computePairs) // have {{{1,3}, {1,4}}, {{2,3}, {2,4}}}</a:t>
            </a:r>
            <a:endParaRPr b="1" sz="1050">
              <a:solidFill>
                <a:schemeClr val="dk1"/>
              </a:solidFill>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Clr>
                <a:schemeClr val="dk1"/>
              </a:buClr>
              <a:buSzPts val="1100"/>
              <a:buFont typeface="Arial"/>
              <a:buNone/>
            </a:pPr>
            <a:r>
              <a:rPr b="1" lang="en-US" sz="1050">
                <a:solidFill>
                  <a:srgbClr val="098658"/>
                </a:solidFill>
                <a:highlight>
                  <a:srgbClr val="FFFFFE"/>
                </a:highlight>
                <a:latin typeface="Courier New"/>
                <a:ea typeface="Courier New"/>
                <a:cs typeface="Courier New"/>
                <a:sym typeface="Courier New"/>
              </a:rPr>
              <a:t>15</a:t>
            </a:r>
            <a:r>
              <a:rPr b="1" lang="en-US" sz="1050">
                <a:solidFill>
                  <a:schemeClr val="dk1"/>
                </a:solidFill>
                <a:highlight>
                  <a:srgbClr val="FFFFFE"/>
                </a:highlight>
                <a:latin typeface="Courier New"/>
                <a:ea typeface="Courier New"/>
                <a:cs typeface="Courier New"/>
                <a:sym typeface="Courier New"/>
              </a:rPr>
              <a:t>:           | ranges::views::join                    // have {{1,3}, {1,4}, {2,3}, {2,4}}</a:t>
            </a:r>
            <a:endParaRPr b="1" sz="1050">
              <a:solidFill>
                <a:schemeClr val="dk1"/>
              </a:solidFill>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Clr>
                <a:schemeClr val="dk1"/>
              </a:buClr>
              <a:buSzPts val="1100"/>
              <a:buFont typeface="Arial"/>
              <a:buNone/>
            </a:pPr>
            <a:r>
              <a:rPr b="1" lang="en-US" sz="1050">
                <a:solidFill>
                  <a:srgbClr val="098658"/>
                </a:solidFill>
                <a:highlight>
                  <a:srgbClr val="FFFFFE"/>
                </a:highlight>
                <a:latin typeface="Courier New"/>
                <a:ea typeface="Courier New"/>
                <a:cs typeface="Courier New"/>
                <a:sym typeface="Courier New"/>
              </a:rPr>
              <a:t>16</a:t>
            </a:r>
            <a:r>
              <a:rPr b="1" lang="en-US" sz="1050">
                <a:solidFill>
                  <a:schemeClr val="dk1"/>
                </a:solidFill>
                <a:highlight>
                  <a:srgbClr val="FFFFFE"/>
                </a:highlight>
                <a:latin typeface="Courier New"/>
                <a:ea typeface="Courier New"/>
                <a:cs typeface="Courier New"/>
                <a:sym typeface="Courier New"/>
              </a:rPr>
              <a:t>:           | ranges::to&lt;vector&gt;</a:t>
            </a:r>
            <a:endParaRPr b="1" sz="1050">
              <a:solidFill>
                <a:schemeClr val="dk1"/>
              </a:solidFill>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Clr>
                <a:schemeClr val="dk1"/>
              </a:buClr>
              <a:buSzPts val="1100"/>
              <a:buFont typeface="Arial"/>
              <a:buNone/>
            </a:pPr>
            <a:r>
              <a:t/>
            </a:r>
            <a:endParaRPr b="1" sz="1050">
              <a:solidFill>
                <a:schemeClr val="dk1"/>
              </a:solidFill>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Clr>
                <a:schemeClr val="dk1"/>
              </a:buClr>
              <a:buSzPts val="1100"/>
              <a:buFont typeface="Arial"/>
              <a:buNone/>
            </a:pPr>
            <a:r>
              <a:t/>
            </a:r>
            <a:endParaRPr b="1" sz="1050">
              <a:solidFill>
                <a:schemeClr val="dk1"/>
              </a:solidFill>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Clr>
                <a:schemeClr val="dk1"/>
              </a:buClr>
              <a:buSzPts val="1100"/>
              <a:buFont typeface="Arial"/>
              <a:buNone/>
            </a:pPr>
            <a:r>
              <a:t/>
            </a:r>
            <a:endParaRPr b="1" sz="1050">
              <a:solidFill>
                <a:schemeClr val="dk1"/>
              </a:solidFill>
              <a:highlight>
                <a:srgbClr val="FFFFFE"/>
              </a:highlight>
              <a:latin typeface="Courier New"/>
              <a:ea typeface="Courier New"/>
              <a:cs typeface="Courier New"/>
              <a:sym typeface="Courier New"/>
            </a:endParaRPr>
          </a:p>
          <a:p>
            <a:pPr indent="0" lvl="0" marL="45720" rtl="0" algn="l">
              <a:lnSpc>
                <a:spcPct val="115000"/>
              </a:lnSpc>
              <a:spcBef>
                <a:spcPts val="0"/>
              </a:spcBef>
              <a:spcAft>
                <a:spcPts val="0"/>
              </a:spcAft>
              <a:buClr>
                <a:schemeClr val="dk1"/>
              </a:buClr>
              <a:buSzPts val="1100"/>
              <a:buFont typeface="Arial"/>
              <a:buNone/>
            </a:pPr>
            <a:r>
              <a:t/>
            </a:r>
            <a:endParaRPr b="1" sz="1050">
              <a:solidFill>
                <a:srgbClr val="098658"/>
              </a:solidFill>
              <a:highlight>
                <a:srgbClr val="FFFFFE"/>
              </a:highlight>
              <a:latin typeface="Courier New"/>
              <a:ea typeface="Courier New"/>
              <a:cs typeface="Courier New"/>
              <a:sym typeface="Courier New"/>
            </a:endParaRPr>
          </a:p>
        </p:txBody>
      </p:sp>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2" name="Shape 692"/>
        <p:cNvGrpSpPr/>
        <p:nvPr/>
      </p:nvGrpSpPr>
      <p:grpSpPr>
        <a:xfrm>
          <a:off x="0" y="0"/>
          <a:ext cx="0" cy="0"/>
          <a:chOff x="0" y="0"/>
          <a:chExt cx="0" cy="0"/>
        </a:xfrm>
      </p:grpSpPr>
      <p:sp>
        <p:nvSpPr>
          <p:cNvPr id="693" name="Google Shape;693;p82"/>
          <p:cNvSpPr txBox="1"/>
          <p:nvPr>
            <p:ph type="title"/>
          </p:nvPr>
        </p:nvSpPr>
        <p:spPr>
          <a:xfrm>
            <a:off x="545255" y="477708"/>
            <a:ext cx="9422700" cy="4923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US"/>
              <a:t>Common monad types</a:t>
            </a:r>
            <a:endParaRPr/>
          </a:p>
        </p:txBody>
      </p:sp>
      <p:sp>
        <p:nvSpPr>
          <p:cNvPr id="694" name="Google Shape;694;p82"/>
          <p:cNvSpPr txBox="1"/>
          <p:nvPr>
            <p:ph idx="1" type="body"/>
          </p:nvPr>
        </p:nvSpPr>
        <p:spPr>
          <a:xfrm>
            <a:off x="548618" y="1174293"/>
            <a:ext cx="9419400" cy="4251600"/>
          </a:xfrm>
          <a:prstGeom prst="rect">
            <a:avLst/>
          </a:prstGeom>
        </p:spPr>
        <p:txBody>
          <a:bodyPr anchorCtr="0" anchor="t" bIns="0" lIns="0" spcFirstLastPara="1" rIns="0" wrap="square" tIns="0">
            <a:noAutofit/>
          </a:bodyPr>
          <a:lstStyle/>
          <a:p>
            <a:pPr indent="-384111" lvl="0" marL="457200" rtl="0" algn="l">
              <a:spcBef>
                <a:spcPts val="0"/>
              </a:spcBef>
              <a:spcAft>
                <a:spcPts val="0"/>
              </a:spcAft>
              <a:buClr>
                <a:schemeClr val="dk2"/>
              </a:buClr>
              <a:buSzPts val="2449"/>
              <a:buChar char="•"/>
            </a:pPr>
            <a:r>
              <a:rPr lang="en-US" sz="2449">
                <a:solidFill>
                  <a:schemeClr val="dk2"/>
                </a:solidFill>
              </a:rPr>
              <a:t>Maybe monad (optional monad)</a:t>
            </a:r>
            <a:endParaRPr sz="2449">
              <a:solidFill>
                <a:schemeClr val="dk2"/>
              </a:solidFill>
            </a:endParaRPr>
          </a:p>
          <a:p>
            <a:pPr indent="0" lvl="0" marL="0" rtl="0" algn="l">
              <a:spcBef>
                <a:spcPts val="0"/>
              </a:spcBef>
              <a:spcAft>
                <a:spcPts val="0"/>
              </a:spcAft>
              <a:buNone/>
            </a:pPr>
            <a:r>
              <a:t/>
            </a:r>
            <a:endParaRPr sz="2449">
              <a:solidFill>
                <a:schemeClr val="dk2"/>
              </a:solidFill>
            </a:endParaRPr>
          </a:p>
          <a:p>
            <a:pPr indent="-384111" lvl="0" marL="457200" rtl="0" algn="l">
              <a:spcBef>
                <a:spcPts val="0"/>
              </a:spcBef>
              <a:spcAft>
                <a:spcPts val="0"/>
              </a:spcAft>
              <a:buClr>
                <a:schemeClr val="dk2"/>
              </a:buClr>
              <a:buSzPts val="2449"/>
              <a:buChar char="•"/>
            </a:pPr>
            <a:r>
              <a:rPr lang="en-US" sz="2449">
                <a:solidFill>
                  <a:schemeClr val="dk2"/>
                </a:solidFill>
              </a:rPr>
              <a:t>List monad (vector monad)</a:t>
            </a:r>
            <a:endParaRPr sz="2449">
              <a:solidFill>
                <a:schemeClr val="dk2"/>
              </a:solidFill>
            </a:endParaRPr>
          </a:p>
          <a:p>
            <a:pPr indent="0" lvl="0" marL="0" rtl="0" algn="l">
              <a:spcBef>
                <a:spcPts val="0"/>
              </a:spcBef>
              <a:spcAft>
                <a:spcPts val="0"/>
              </a:spcAft>
              <a:buNone/>
            </a:pPr>
            <a:r>
              <a:t/>
            </a:r>
            <a:endParaRPr sz="2449"/>
          </a:p>
          <a:p>
            <a:pPr indent="-384111" lvl="0" marL="457200" rtl="0" algn="l">
              <a:spcBef>
                <a:spcPts val="0"/>
              </a:spcBef>
              <a:spcAft>
                <a:spcPts val="0"/>
              </a:spcAft>
              <a:buSzPts val="2449"/>
              <a:buChar char="•"/>
            </a:pPr>
            <a:r>
              <a:rPr lang="en-US" sz="2449"/>
              <a:t>IO Monad</a:t>
            </a:r>
            <a:endParaRPr sz="2449"/>
          </a:p>
          <a:p>
            <a:pPr indent="0" lvl="0" marL="0" rtl="0" algn="l">
              <a:spcBef>
                <a:spcPts val="0"/>
              </a:spcBef>
              <a:spcAft>
                <a:spcPts val="0"/>
              </a:spcAft>
              <a:buNone/>
            </a:pPr>
            <a:r>
              <a:t/>
            </a:r>
            <a:endParaRPr sz="2449"/>
          </a:p>
          <a:p>
            <a:pPr indent="-384111" lvl="0" marL="457200" rtl="0" algn="l">
              <a:spcBef>
                <a:spcPts val="0"/>
              </a:spcBef>
              <a:spcAft>
                <a:spcPts val="0"/>
              </a:spcAft>
              <a:buSzPts val="2449"/>
              <a:buChar char="•"/>
            </a:pPr>
            <a:r>
              <a:rPr lang="en-US" sz="2449"/>
              <a:t>Reader Monad</a:t>
            </a:r>
            <a:endParaRPr sz="2449"/>
          </a:p>
          <a:p>
            <a:pPr indent="0" lvl="0" marL="0" rtl="0" algn="l">
              <a:spcBef>
                <a:spcPts val="0"/>
              </a:spcBef>
              <a:spcAft>
                <a:spcPts val="0"/>
              </a:spcAft>
              <a:buNone/>
            </a:pPr>
            <a:r>
              <a:t/>
            </a:r>
            <a:endParaRPr sz="2449"/>
          </a:p>
          <a:p>
            <a:pPr indent="-384111" lvl="0" marL="457200" rtl="0" algn="l">
              <a:spcBef>
                <a:spcPts val="0"/>
              </a:spcBef>
              <a:spcAft>
                <a:spcPts val="0"/>
              </a:spcAft>
              <a:buSzPts val="2449"/>
              <a:buChar char="•"/>
            </a:pPr>
            <a:r>
              <a:rPr lang="en-US" sz="2449"/>
              <a:t>Writer Monad</a:t>
            </a:r>
            <a:endParaRPr sz="2449"/>
          </a:p>
          <a:p>
            <a:pPr indent="0" lvl="0" marL="0" rtl="0" algn="l">
              <a:spcBef>
                <a:spcPts val="0"/>
              </a:spcBef>
              <a:spcAft>
                <a:spcPts val="0"/>
              </a:spcAft>
              <a:buNone/>
            </a:pPr>
            <a:r>
              <a:t/>
            </a:r>
            <a:endParaRPr sz="2449"/>
          </a:p>
          <a:p>
            <a:pPr indent="-384111" lvl="0" marL="457200" rtl="0" algn="l">
              <a:spcBef>
                <a:spcPts val="0"/>
              </a:spcBef>
              <a:spcAft>
                <a:spcPts val="0"/>
              </a:spcAft>
              <a:buSzPts val="2449"/>
              <a:buChar char="•"/>
            </a:pPr>
            <a:r>
              <a:rPr lang="en-US" sz="2449"/>
              <a:t>State Monad</a:t>
            </a:r>
            <a:endParaRPr sz="2449"/>
          </a:p>
        </p:txBody>
      </p:sp>
      <p:sp>
        <p:nvSpPr>
          <p:cNvPr id="695" name="Google Shape;695;p82"/>
          <p:cNvSpPr txBox="1"/>
          <p:nvPr>
            <p:ph idx="12" type="sldNum"/>
          </p:nvPr>
        </p:nvSpPr>
        <p:spPr>
          <a:xfrm>
            <a:off x="11409045" y="6333134"/>
            <a:ext cx="731700" cy="5250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0" name="Shape 700"/>
        <p:cNvGrpSpPr/>
        <p:nvPr/>
      </p:nvGrpSpPr>
      <p:grpSpPr>
        <a:xfrm>
          <a:off x="0" y="0"/>
          <a:ext cx="0" cy="0"/>
          <a:chOff x="0" y="0"/>
          <a:chExt cx="0" cy="0"/>
        </a:xfrm>
      </p:grpSpPr>
      <p:sp>
        <p:nvSpPr>
          <p:cNvPr id="701" name="Google Shape;701;p83"/>
          <p:cNvSpPr txBox="1"/>
          <p:nvPr>
            <p:ph type="title"/>
          </p:nvPr>
        </p:nvSpPr>
        <p:spPr>
          <a:xfrm>
            <a:off x="545255" y="1148919"/>
            <a:ext cx="9422700" cy="12267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US"/>
              <a:t>Beyond Theory</a:t>
            </a:r>
            <a:endParaRPr/>
          </a:p>
        </p:txBody>
      </p:sp>
      <p:sp>
        <p:nvSpPr>
          <p:cNvPr id="702" name="Google Shape;702;p83"/>
          <p:cNvSpPr txBox="1"/>
          <p:nvPr>
            <p:ph idx="12" type="sldNum"/>
          </p:nvPr>
        </p:nvSpPr>
        <p:spPr>
          <a:xfrm>
            <a:off x="11409045" y="6333134"/>
            <a:ext cx="731700" cy="5250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7" name="Shape 707"/>
        <p:cNvGrpSpPr/>
        <p:nvPr/>
      </p:nvGrpSpPr>
      <p:grpSpPr>
        <a:xfrm>
          <a:off x="0" y="0"/>
          <a:ext cx="0" cy="0"/>
          <a:chOff x="0" y="0"/>
          <a:chExt cx="0" cy="0"/>
        </a:xfrm>
      </p:grpSpPr>
      <p:sp>
        <p:nvSpPr>
          <p:cNvPr id="708" name="Google Shape;708;p84"/>
          <p:cNvSpPr txBox="1"/>
          <p:nvPr>
            <p:ph type="title"/>
          </p:nvPr>
        </p:nvSpPr>
        <p:spPr>
          <a:xfrm>
            <a:off x="545255" y="477708"/>
            <a:ext cx="9422700" cy="4923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US"/>
              <a:t>What’s available?</a:t>
            </a:r>
            <a:endParaRPr/>
          </a:p>
        </p:txBody>
      </p:sp>
      <p:sp>
        <p:nvSpPr>
          <p:cNvPr id="709" name="Google Shape;709;p84"/>
          <p:cNvSpPr txBox="1"/>
          <p:nvPr>
            <p:ph idx="12" type="sldNum"/>
          </p:nvPr>
        </p:nvSpPr>
        <p:spPr>
          <a:xfrm>
            <a:off x="11409045" y="6333134"/>
            <a:ext cx="731700" cy="5250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4" name="Shape 714"/>
        <p:cNvGrpSpPr/>
        <p:nvPr/>
      </p:nvGrpSpPr>
      <p:grpSpPr>
        <a:xfrm>
          <a:off x="0" y="0"/>
          <a:ext cx="0" cy="0"/>
          <a:chOff x="0" y="0"/>
          <a:chExt cx="0" cy="0"/>
        </a:xfrm>
      </p:grpSpPr>
      <p:sp>
        <p:nvSpPr>
          <p:cNvPr id="715" name="Google Shape;715;p85"/>
          <p:cNvSpPr txBox="1"/>
          <p:nvPr>
            <p:ph type="title"/>
          </p:nvPr>
        </p:nvSpPr>
        <p:spPr>
          <a:xfrm>
            <a:off x="545255" y="477708"/>
            <a:ext cx="9422700" cy="4923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US" u="sng">
                <a:solidFill>
                  <a:schemeClr val="accent1"/>
                </a:solidFill>
                <a:latin typeface="Roboto Slab"/>
                <a:ea typeface="Roboto Slab"/>
                <a:cs typeface="Roboto Slab"/>
                <a:sym typeface="Roboto Slab"/>
                <a:hlinkClick r:id="rId3">
                  <a:extLst>
                    <a:ext uri="{A12FA001-AC4F-418D-AE19-62706E023703}">
                      <ahyp:hlinkClr val="tx"/>
                    </a:ext>
                  </a:extLst>
                </a:hlinkClick>
              </a:rPr>
              <a:t>std::optional</a:t>
            </a:r>
            <a:endParaRPr>
              <a:latin typeface="Roboto Slab"/>
              <a:ea typeface="Roboto Slab"/>
              <a:cs typeface="Roboto Slab"/>
              <a:sym typeface="Roboto Slab"/>
            </a:endParaRPr>
          </a:p>
        </p:txBody>
      </p:sp>
      <p:pic>
        <p:nvPicPr>
          <p:cNvPr id="716" name="Google Shape;716;p85"/>
          <p:cNvPicPr preferRelativeResize="0"/>
          <p:nvPr/>
        </p:nvPicPr>
        <p:blipFill>
          <a:blip r:embed="rId4">
            <a:alphaModFix/>
          </a:blip>
          <a:stretch>
            <a:fillRect/>
          </a:stretch>
        </p:blipFill>
        <p:spPr>
          <a:xfrm>
            <a:off x="2278112" y="1711475"/>
            <a:ext cx="7635777" cy="1458049"/>
          </a:xfrm>
          <a:prstGeom prst="rect">
            <a:avLst/>
          </a:prstGeom>
          <a:noFill/>
          <a:ln>
            <a:noFill/>
          </a:ln>
        </p:spPr>
      </p:pic>
      <p:pic>
        <p:nvPicPr>
          <p:cNvPr id="717" name="Google Shape;717;p85"/>
          <p:cNvPicPr preferRelativeResize="0"/>
          <p:nvPr/>
        </p:nvPicPr>
        <p:blipFill>
          <a:blip r:embed="rId5">
            <a:alphaModFix/>
          </a:blip>
          <a:stretch>
            <a:fillRect/>
          </a:stretch>
        </p:blipFill>
        <p:spPr>
          <a:xfrm>
            <a:off x="2278112" y="3911000"/>
            <a:ext cx="7635773" cy="1531132"/>
          </a:xfrm>
          <a:prstGeom prst="rect">
            <a:avLst/>
          </a:prstGeom>
          <a:noFill/>
          <a:ln>
            <a:noFill/>
          </a:ln>
        </p:spPr>
      </p:pic>
      <p:pic>
        <p:nvPicPr>
          <p:cNvPr id="718" name="Google Shape;718;p85"/>
          <p:cNvPicPr preferRelativeResize="0"/>
          <p:nvPr/>
        </p:nvPicPr>
        <p:blipFill>
          <a:blip r:embed="rId6">
            <a:alphaModFix/>
          </a:blip>
          <a:stretch>
            <a:fillRect/>
          </a:stretch>
        </p:blipFill>
        <p:spPr>
          <a:xfrm>
            <a:off x="3042290" y="1315977"/>
            <a:ext cx="6107426" cy="4652049"/>
          </a:xfrm>
          <a:prstGeom prst="rect">
            <a:avLst/>
          </a:prstGeom>
          <a:noFill/>
          <a:ln cap="flat" cmpd="sng" w="9525">
            <a:solidFill>
              <a:schemeClr val="dk1"/>
            </a:solidFill>
            <a:prstDash val="solid"/>
            <a:round/>
            <a:headEnd len="sm" w="sm" type="none"/>
            <a:tailEnd len="sm" w="sm" type="none"/>
          </a:ln>
        </p:spPr>
      </p:pic>
      <p:sp>
        <p:nvSpPr>
          <p:cNvPr id="719" name="Google Shape;719;p85"/>
          <p:cNvSpPr/>
          <p:nvPr/>
        </p:nvSpPr>
        <p:spPr>
          <a:xfrm>
            <a:off x="3756150" y="4538600"/>
            <a:ext cx="3521700" cy="832800"/>
          </a:xfrm>
          <a:prstGeom prst="rect">
            <a:avLst/>
          </a:prstGeom>
          <a:noFill/>
          <a:ln cap="flat" cmpd="sng" w="19050">
            <a:solidFill>
              <a:srgbClr val="C5221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0" name="Google Shape;720;p85"/>
          <p:cNvSpPr txBox="1"/>
          <p:nvPr>
            <p:ph idx="12" type="sldNum"/>
          </p:nvPr>
        </p:nvSpPr>
        <p:spPr>
          <a:xfrm>
            <a:off x="11409045" y="6333134"/>
            <a:ext cx="731700" cy="5250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1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17"/>
                                        </p:tgtEl>
                                        <p:attrNameLst>
                                          <p:attrName>style.visibility</p:attrName>
                                        </p:attrNameLst>
                                      </p:cBhvr>
                                      <p:to>
                                        <p:strVal val="visible"/>
                                      </p:to>
                                    </p:set>
                                    <p:animEffect filter="fade" transition="in">
                                      <p:cBhvr>
                                        <p:cTn dur="1"/>
                                        <p:tgtEl>
                                          <p:spTgt spid="71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18"/>
                                        </p:tgtEl>
                                        <p:attrNameLst>
                                          <p:attrName>style.visibility</p:attrName>
                                        </p:attrNameLst>
                                      </p:cBhvr>
                                      <p:to>
                                        <p:strVal val="visible"/>
                                      </p:to>
                                    </p:set>
                                    <p:animEffect filter="fade" transition="in">
                                      <p:cBhvr>
                                        <p:cTn dur="1"/>
                                        <p:tgtEl>
                                          <p:spTgt spid="71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19"/>
                                        </p:tgtEl>
                                        <p:attrNameLst>
                                          <p:attrName>style.visibility</p:attrName>
                                        </p:attrNameLst>
                                      </p:cBhvr>
                                      <p:to>
                                        <p:strVal val="visible"/>
                                      </p:to>
                                    </p:set>
                                    <p:animEffect filter="fade" transition="in">
                                      <p:cBhvr>
                                        <p:cTn dur="1"/>
                                        <p:tgtEl>
                                          <p:spTgt spid="71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5" name="Shape 725"/>
        <p:cNvGrpSpPr/>
        <p:nvPr/>
      </p:nvGrpSpPr>
      <p:grpSpPr>
        <a:xfrm>
          <a:off x="0" y="0"/>
          <a:ext cx="0" cy="0"/>
          <a:chOff x="0" y="0"/>
          <a:chExt cx="0" cy="0"/>
        </a:xfrm>
      </p:grpSpPr>
      <p:sp>
        <p:nvSpPr>
          <p:cNvPr id="726" name="Google Shape;726;p86"/>
          <p:cNvSpPr txBox="1"/>
          <p:nvPr>
            <p:ph type="title"/>
          </p:nvPr>
        </p:nvSpPr>
        <p:spPr>
          <a:xfrm>
            <a:off x="545255" y="477708"/>
            <a:ext cx="9422700" cy="4923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US" u="sng">
                <a:solidFill>
                  <a:schemeClr val="hlink"/>
                </a:solidFill>
                <a:latin typeface="Roboto Slab"/>
                <a:ea typeface="Roboto Slab"/>
                <a:cs typeface="Roboto Slab"/>
                <a:sym typeface="Roboto Slab"/>
                <a:hlinkClick r:id="rId3"/>
              </a:rPr>
              <a:t>tl::optional</a:t>
            </a:r>
            <a:endParaRPr>
              <a:latin typeface="Roboto Slab"/>
              <a:ea typeface="Roboto Slab"/>
              <a:cs typeface="Roboto Slab"/>
              <a:sym typeface="Roboto Slab"/>
            </a:endParaRPr>
          </a:p>
        </p:txBody>
      </p:sp>
      <p:pic>
        <p:nvPicPr>
          <p:cNvPr id="727" name="Google Shape;727;p86"/>
          <p:cNvPicPr preferRelativeResize="0"/>
          <p:nvPr/>
        </p:nvPicPr>
        <p:blipFill>
          <a:blip r:embed="rId4">
            <a:alphaModFix/>
          </a:blip>
          <a:stretch>
            <a:fillRect/>
          </a:stretch>
        </p:blipFill>
        <p:spPr>
          <a:xfrm>
            <a:off x="2123388" y="1603225"/>
            <a:ext cx="7945224" cy="1453750"/>
          </a:xfrm>
          <a:prstGeom prst="rect">
            <a:avLst/>
          </a:prstGeom>
          <a:noFill/>
          <a:ln>
            <a:noFill/>
          </a:ln>
        </p:spPr>
      </p:pic>
      <p:pic>
        <p:nvPicPr>
          <p:cNvPr id="728" name="Google Shape;728;p86"/>
          <p:cNvPicPr preferRelativeResize="0"/>
          <p:nvPr/>
        </p:nvPicPr>
        <p:blipFill>
          <a:blip r:embed="rId5">
            <a:alphaModFix/>
          </a:blip>
          <a:stretch>
            <a:fillRect/>
          </a:stretch>
        </p:blipFill>
        <p:spPr>
          <a:xfrm>
            <a:off x="2123388" y="3850914"/>
            <a:ext cx="7945224" cy="1223737"/>
          </a:xfrm>
          <a:prstGeom prst="rect">
            <a:avLst/>
          </a:prstGeom>
          <a:noFill/>
          <a:ln>
            <a:noFill/>
          </a:ln>
        </p:spPr>
      </p:pic>
      <p:sp>
        <p:nvSpPr>
          <p:cNvPr id="729" name="Google Shape;729;p86"/>
          <p:cNvSpPr/>
          <p:nvPr/>
        </p:nvSpPr>
        <p:spPr>
          <a:xfrm>
            <a:off x="3318125" y="1858025"/>
            <a:ext cx="426000" cy="267000"/>
          </a:xfrm>
          <a:prstGeom prst="rect">
            <a:avLst/>
          </a:prstGeom>
          <a:noFill/>
          <a:ln cap="flat" cmpd="sng" w="19050">
            <a:solidFill>
              <a:srgbClr val="C5221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0" name="Google Shape;730;p86"/>
          <p:cNvSpPr/>
          <p:nvPr/>
        </p:nvSpPr>
        <p:spPr>
          <a:xfrm>
            <a:off x="4221400" y="3813825"/>
            <a:ext cx="954000" cy="318000"/>
          </a:xfrm>
          <a:prstGeom prst="rect">
            <a:avLst/>
          </a:prstGeom>
          <a:noFill/>
          <a:ln cap="flat" cmpd="sng" w="19050">
            <a:solidFill>
              <a:srgbClr val="C5221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731" name="Google Shape;731;p86"/>
          <p:cNvPicPr preferRelativeResize="0"/>
          <p:nvPr/>
        </p:nvPicPr>
        <p:blipFill>
          <a:blip r:embed="rId6">
            <a:alphaModFix/>
          </a:blip>
          <a:stretch>
            <a:fillRect/>
          </a:stretch>
        </p:blipFill>
        <p:spPr>
          <a:xfrm>
            <a:off x="2733515" y="1345825"/>
            <a:ext cx="6149901" cy="4525500"/>
          </a:xfrm>
          <a:prstGeom prst="rect">
            <a:avLst/>
          </a:prstGeom>
          <a:noFill/>
          <a:ln cap="flat" cmpd="sng" w="9525">
            <a:solidFill>
              <a:schemeClr val="dk1"/>
            </a:solidFill>
            <a:prstDash val="solid"/>
            <a:round/>
            <a:headEnd len="sm" w="sm" type="none"/>
            <a:tailEnd len="sm" w="sm" type="none"/>
          </a:ln>
        </p:spPr>
      </p:pic>
      <p:sp>
        <p:nvSpPr>
          <p:cNvPr id="732" name="Google Shape;732;p86"/>
          <p:cNvSpPr txBox="1"/>
          <p:nvPr>
            <p:ph idx="12" type="sldNum"/>
          </p:nvPr>
        </p:nvSpPr>
        <p:spPr>
          <a:xfrm>
            <a:off x="11409045" y="6333134"/>
            <a:ext cx="731700" cy="5250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US"/>
              <a:t>‹#›</a:t>
            </a:fld>
            <a:endParaRPr/>
          </a:p>
        </p:txBody>
      </p:sp>
      <p:sp>
        <p:nvSpPr>
          <p:cNvPr id="733" name="Google Shape;733;p86"/>
          <p:cNvSpPr/>
          <p:nvPr/>
        </p:nvSpPr>
        <p:spPr>
          <a:xfrm>
            <a:off x="2903425" y="3180525"/>
            <a:ext cx="4516800" cy="467100"/>
          </a:xfrm>
          <a:prstGeom prst="rect">
            <a:avLst/>
          </a:prstGeom>
          <a:noFill/>
          <a:ln cap="flat" cmpd="sng" w="19050">
            <a:solidFill>
              <a:srgbClr val="C5221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27"/>
                                        </p:tgtEl>
                                        <p:attrNameLst>
                                          <p:attrName>style.visibility</p:attrName>
                                        </p:attrNameLst>
                                      </p:cBhvr>
                                      <p:to>
                                        <p:strVal val="visible"/>
                                      </p:to>
                                    </p:set>
                                    <p:animEffect filter="fade" transition="in">
                                      <p:cBhvr>
                                        <p:cTn dur="1"/>
                                        <p:tgtEl>
                                          <p:spTgt spid="72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29"/>
                                        </p:tgtEl>
                                        <p:attrNameLst>
                                          <p:attrName>style.visibility</p:attrName>
                                        </p:attrNameLst>
                                      </p:cBhvr>
                                      <p:to>
                                        <p:strVal val="visible"/>
                                      </p:to>
                                    </p:set>
                                    <p:animEffect filter="fade" transition="in">
                                      <p:cBhvr>
                                        <p:cTn dur="1"/>
                                        <p:tgtEl>
                                          <p:spTgt spid="72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28"/>
                                        </p:tgtEl>
                                        <p:attrNameLst>
                                          <p:attrName>style.visibility</p:attrName>
                                        </p:attrNameLst>
                                      </p:cBhvr>
                                      <p:to>
                                        <p:strVal val="visible"/>
                                      </p:to>
                                    </p:set>
                                    <p:animEffect filter="fade" transition="in">
                                      <p:cBhvr>
                                        <p:cTn dur="1"/>
                                        <p:tgtEl>
                                          <p:spTgt spid="72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30"/>
                                        </p:tgtEl>
                                        <p:attrNameLst>
                                          <p:attrName>style.visibility</p:attrName>
                                        </p:attrNameLst>
                                      </p:cBhvr>
                                      <p:to>
                                        <p:strVal val="visible"/>
                                      </p:to>
                                    </p:set>
                                    <p:animEffect filter="fade" transition="in">
                                      <p:cBhvr>
                                        <p:cTn dur="1"/>
                                        <p:tgtEl>
                                          <p:spTgt spid="73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31"/>
                                        </p:tgtEl>
                                        <p:attrNameLst>
                                          <p:attrName>style.visibility</p:attrName>
                                        </p:attrNameLst>
                                      </p:cBhvr>
                                      <p:to>
                                        <p:strVal val="visible"/>
                                      </p:to>
                                    </p:set>
                                    <p:animEffect filter="fade" transition="in">
                                      <p:cBhvr>
                                        <p:cTn dur="1"/>
                                        <p:tgtEl>
                                          <p:spTgt spid="73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33"/>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7" name="Shape 257"/>
        <p:cNvGrpSpPr/>
        <p:nvPr/>
      </p:nvGrpSpPr>
      <p:grpSpPr>
        <a:xfrm>
          <a:off x="0" y="0"/>
          <a:ext cx="0" cy="0"/>
          <a:chOff x="0" y="0"/>
          <a:chExt cx="0" cy="0"/>
        </a:xfrm>
      </p:grpSpPr>
      <p:sp>
        <p:nvSpPr>
          <p:cNvPr id="258" name="Google Shape;258;p33"/>
          <p:cNvSpPr txBox="1"/>
          <p:nvPr>
            <p:ph type="title"/>
          </p:nvPr>
        </p:nvSpPr>
        <p:spPr>
          <a:xfrm>
            <a:off x="545255" y="477708"/>
            <a:ext cx="9422700" cy="4923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US"/>
              <a:t>The curse of the monad</a:t>
            </a:r>
            <a:endParaRPr/>
          </a:p>
        </p:txBody>
      </p:sp>
      <p:sp>
        <p:nvSpPr>
          <p:cNvPr id="259" name="Google Shape;259;p33"/>
          <p:cNvSpPr txBox="1"/>
          <p:nvPr>
            <p:ph idx="1" type="body"/>
          </p:nvPr>
        </p:nvSpPr>
        <p:spPr>
          <a:xfrm>
            <a:off x="548625" y="1174300"/>
            <a:ext cx="5958000" cy="4251600"/>
          </a:xfrm>
          <a:prstGeom prst="rect">
            <a:avLst/>
          </a:prstGeom>
        </p:spPr>
        <p:txBody>
          <a:bodyPr anchorCtr="0" anchor="t" bIns="0" lIns="0" spcFirstLastPara="1" rIns="0" wrap="square" tIns="0">
            <a:noAutofit/>
          </a:bodyPr>
          <a:lstStyle/>
          <a:p>
            <a:pPr indent="0" lvl="0" marL="0" rtl="0" algn="l">
              <a:lnSpc>
                <a:spcPct val="115000"/>
              </a:lnSpc>
              <a:spcBef>
                <a:spcPts val="0"/>
              </a:spcBef>
              <a:spcAft>
                <a:spcPts val="0"/>
              </a:spcAft>
              <a:buClr>
                <a:schemeClr val="dk1"/>
              </a:buClr>
              <a:buSzPts val="1100"/>
              <a:buFont typeface="Arial"/>
              <a:buNone/>
            </a:pPr>
            <a:r>
              <a:rPr i="1" lang="en-US" sz="2400"/>
              <a:t>“In addition to its being good and useful, it’s also cursed and the curse of the monad is that once you get the epiphany, once you understand - "oh that's what it is" - you lose the ability to explain it to anybody else.”</a:t>
            </a:r>
            <a:endParaRPr i="1" sz="2400"/>
          </a:p>
          <a:p>
            <a:pPr indent="0" lvl="0" marL="0" rtl="0" algn="r">
              <a:lnSpc>
                <a:spcPct val="115000"/>
              </a:lnSpc>
              <a:spcBef>
                <a:spcPts val="1200"/>
              </a:spcBef>
              <a:spcAft>
                <a:spcPts val="0"/>
              </a:spcAft>
              <a:buClr>
                <a:schemeClr val="dk1"/>
              </a:buClr>
              <a:buSzPts val="1100"/>
              <a:buFont typeface="Arial"/>
              <a:buNone/>
            </a:pPr>
            <a:r>
              <a:rPr lang="en-US" sz="2400"/>
              <a:t> - Douglas Crockford</a:t>
            </a:r>
            <a:endParaRPr sz="2400"/>
          </a:p>
          <a:p>
            <a:pPr indent="0" lvl="0" marL="0" rtl="0" algn="l">
              <a:lnSpc>
                <a:spcPct val="115000"/>
              </a:lnSpc>
              <a:spcBef>
                <a:spcPts val="1200"/>
              </a:spcBef>
              <a:spcAft>
                <a:spcPts val="0"/>
              </a:spcAft>
              <a:buClr>
                <a:schemeClr val="dk1"/>
              </a:buClr>
              <a:buSzPts val="1100"/>
              <a:buFont typeface="Arial"/>
              <a:buNone/>
            </a:pPr>
            <a:r>
              <a:t/>
            </a:r>
            <a:endParaRPr sz="2400"/>
          </a:p>
          <a:p>
            <a:pPr indent="0" lvl="0" marL="0" rtl="0" algn="l">
              <a:lnSpc>
                <a:spcPct val="115000"/>
              </a:lnSpc>
              <a:spcBef>
                <a:spcPts val="0"/>
              </a:spcBef>
              <a:spcAft>
                <a:spcPts val="0"/>
              </a:spcAft>
              <a:buClr>
                <a:schemeClr val="dk1"/>
              </a:buClr>
              <a:buSzPts val="1100"/>
              <a:buFont typeface="Arial"/>
              <a:buNone/>
            </a:pPr>
            <a:r>
              <a:t/>
            </a:r>
            <a:endParaRPr sz="2400"/>
          </a:p>
          <a:p>
            <a:pPr indent="0" lvl="0" marL="0" rtl="0" algn="l">
              <a:spcBef>
                <a:spcPts val="1200"/>
              </a:spcBef>
              <a:spcAft>
                <a:spcPts val="0"/>
              </a:spcAft>
              <a:buNone/>
            </a:pPr>
            <a:r>
              <a:t/>
            </a:r>
            <a:endParaRPr sz="2449"/>
          </a:p>
        </p:txBody>
      </p:sp>
      <p:pic>
        <p:nvPicPr>
          <p:cNvPr id="260" name="Google Shape;260;p33"/>
          <p:cNvPicPr preferRelativeResize="0"/>
          <p:nvPr/>
        </p:nvPicPr>
        <p:blipFill>
          <a:blip r:embed="rId3">
            <a:alphaModFix/>
          </a:blip>
          <a:stretch>
            <a:fillRect/>
          </a:stretch>
        </p:blipFill>
        <p:spPr>
          <a:xfrm>
            <a:off x="6940275" y="1748425"/>
            <a:ext cx="4752975" cy="3148850"/>
          </a:xfrm>
          <a:prstGeom prst="rect">
            <a:avLst/>
          </a:prstGeom>
          <a:noFill/>
          <a:ln>
            <a:noFill/>
          </a:ln>
        </p:spPr>
      </p:pic>
      <p:sp>
        <p:nvSpPr>
          <p:cNvPr id="261" name="Google Shape;261;p33"/>
          <p:cNvSpPr txBox="1"/>
          <p:nvPr>
            <p:ph idx="12" type="sldNum"/>
          </p:nvPr>
        </p:nvSpPr>
        <p:spPr>
          <a:xfrm>
            <a:off x="11409045" y="6333134"/>
            <a:ext cx="731700" cy="5250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8" name="Shape 738"/>
        <p:cNvGrpSpPr/>
        <p:nvPr/>
      </p:nvGrpSpPr>
      <p:grpSpPr>
        <a:xfrm>
          <a:off x="0" y="0"/>
          <a:ext cx="0" cy="0"/>
          <a:chOff x="0" y="0"/>
          <a:chExt cx="0" cy="0"/>
        </a:xfrm>
      </p:grpSpPr>
      <p:sp>
        <p:nvSpPr>
          <p:cNvPr id="739" name="Google Shape;739;p87"/>
          <p:cNvSpPr txBox="1"/>
          <p:nvPr>
            <p:ph type="title"/>
          </p:nvPr>
        </p:nvSpPr>
        <p:spPr>
          <a:xfrm>
            <a:off x="545255" y="477708"/>
            <a:ext cx="9422700" cy="4923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US" u="sng">
                <a:solidFill>
                  <a:schemeClr val="hlink"/>
                </a:solidFill>
                <a:latin typeface="Roboto Slab"/>
                <a:ea typeface="Roboto Slab"/>
                <a:cs typeface="Roboto Slab"/>
                <a:sym typeface="Roboto Slab"/>
                <a:hlinkClick r:id="rId3"/>
              </a:rPr>
              <a:t>std::expected</a:t>
            </a:r>
            <a:endParaRPr>
              <a:latin typeface="Roboto Slab"/>
              <a:ea typeface="Roboto Slab"/>
              <a:cs typeface="Roboto Slab"/>
              <a:sym typeface="Roboto Slab"/>
            </a:endParaRPr>
          </a:p>
        </p:txBody>
      </p:sp>
      <p:pic>
        <p:nvPicPr>
          <p:cNvPr id="740" name="Google Shape;740;p87"/>
          <p:cNvPicPr preferRelativeResize="0"/>
          <p:nvPr/>
        </p:nvPicPr>
        <p:blipFill>
          <a:blip r:embed="rId4">
            <a:alphaModFix/>
          </a:blip>
          <a:stretch>
            <a:fillRect/>
          </a:stretch>
        </p:blipFill>
        <p:spPr>
          <a:xfrm>
            <a:off x="2032239" y="1510825"/>
            <a:ext cx="8127524" cy="1495525"/>
          </a:xfrm>
          <a:prstGeom prst="rect">
            <a:avLst/>
          </a:prstGeom>
          <a:noFill/>
          <a:ln>
            <a:noFill/>
          </a:ln>
        </p:spPr>
      </p:pic>
      <p:pic>
        <p:nvPicPr>
          <p:cNvPr id="741" name="Google Shape;741;p87"/>
          <p:cNvPicPr preferRelativeResize="0"/>
          <p:nvPr/>
        </p:nvPicPr>
        <p:blipFill>
          <a:blip r:embed="rId5">
            <a:alphaModFix/>
          </a:blip>
          <a:stretch>
            <a:fillRect/>
          </a:stretch>
        </p:blipFill>
        <p:spPr>
          <a:xfrm>
            <a:off x="2032238" y="3735285"/>
            <a:ext cx="8127524" cy="2230315"/>
          </a:xfrm>
          <a:prstGeom prst="rect">
            <a:avLst/>
          </a:prstGeom>
          <a:noFill/>
          <a:ln>
            <a:noFill/>
          </a:ln>
        </p:spPr>
      </p:pic>
      <p:sp>
        <p:nvSpPr>
          <p:cNvPr id="742" name="Google Shape;742;p87"/>
          <p:cNvSpPr txBox="1"/>
          <p:nvPr>
            <p:ph idx="1" type="body"/>
          </p:nvPr>
        </p:nvSpPr>
        <p:spPr>
          <a:xfrm>
            <a:off x="2851351" y="1078000"/>
            <a:ext cx="6489300" cy="5387400"/>
          </a:xfrm>
          <a:prstGeom prst="rect">
            <a:avLst/>
          </a:prstGeom>
          <a:solidFill>
            <a:schemeClr val="lt1"/>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45720" rtl="0" algn="l">
              <a:lnSpc>
                <a:spcPct val="115000"/>
              </a:lnSpc>
              <a:spcBef>
                <a:spcPts val="0"/>
              </a:spcBef>
              <a:spcAft>
                <a:spcPts val="0"/>
              </a:spcAft>
              <a:buClr>
                <a:schemeClr val="dk1"/>
              </a:buClr>
              <a:buSzPts val="1100"/>
              <a:buFont typeface="Arial"/>
              <a:buNone/>
            </a:pPr>
            <a:r>
              <a:rPr b="1" lang="en-US" sz="900">
                <a:solidFill>
                  <a:srgbClr val="098658"/>
                </a:solidFill>
                <a:highlight>
                  <a:srgbClr val="FFFFFE"/>
                </a:highlight>
                <a:latin typeface="Courier New"/>
                <a:ea typeface="Courier New"/>
                <a:cs typeface="Courier New"/>
                <a:sym typeface="Courier New"/>
              </a:rPr>
              <a:t>01</a:t>
            </a:r>
            <a:r>
              <a:rPr b="1" lang="en-US" sz="900">
                <a:solidFill>
                  <a:schemeClr val="dk1"/>
                </a:solidFill>
                <a:highlight>
                  <a:srgbClr val="FFFFFE"/>
                </a:highlight>
                <a:latin typeface="Courier New"/>
                <a:ea typeface="Courier New"/>
                <a:cs typeface="Courier New"/>
                <a:sym typeface="Courier New"/>
              </a:rPr>
              <a:t>: </a:t>
            </a:r>
            <a:r>
              <a:rPr b="1" lang="en-US" sz="900">
                <a:solidFill>
                  <a:srgbClr val="C5221F"/>
                </a:solidFill>
                <a:highlight>
                  <a:srgbClr val="FFFFFE"/>
                </a:highlight>
                <a:latin typeface="Courier New"/>
                <a:ea typeface="Courier New"/>
                <a:cs typeface="Courier New"/>
                <a:sym typeface="Courier New"/>
              </a:rPr>
              <a:t>#include &lt;iostream&gt;</a:t>
            </a:r>
            <a:endParaRPr b="1" sz="900">
              <a:solidFill>
                <a:srgbClr val="C5221F"/>
              </a:solidFill>
              <a:highlight>
                <a:srgbClr val="FFFFFE"/>
              </a:highlight>
              <a:latin typeface="Courier New"/>
              <a:ea typeface="Courier New"/>
              <a:cs typeface="Courier New"/>
              <a:sym typeface="Courier New"/>
            </a:endParaRPr>
          </a:p>
          <a:p>
            <a:pPr indent="0" lvl="0" marL="45720" rtl="0" algn="l">
              <a:lnSpc>
                <a:spcPct val="115000"/>
              </a:lnSpc>
              <a:spcBef>
                <a:spcPts val="0"/>
              </a:spcBef>
              <a:spcAft>
                <a:spcPts val="0"/>
              </a:spcAft>
              <a:buClr>
                <a:schemeClr val="dk1"/>
              </a:buClr>
              <a:buSzPts val="1100"/>
              <a:buFont typeface="Arial"/>
              <a:buNone/>
            </a:pPr>
            <a:r>
              <a:rPr b="1" lang="en-US" sz="900">
                <a:solidFill>
                  <a:srgbClr val="098658"/>
                </a:solidFill>
                <a:highlight>
                  <a:srgbClr val="FFFFFE"/>
                </a:highlight>
                <a:latin typeface="Courier New"/>
                <a:ea typeface="Courier New"/>
                <a:cs typeface="Courier New"/>
                <a:sym typeface="Courier New"/>
              </a:rPr>
              <a:t>02</a:t>
            </a:r>
            <a:r>
              <a:rPr b="1" lang="en-US" sz="900">
                <a:solidFill>
                  <a:schemeClr val="dk1"/>
                </a:solidFill>
                <a:highlight>
                  <a:srgbClr val="FFFFFE"/>
                </a:highlight>
                <a:latin typeface="Courier New"/>
                <a:ea typeface="Courier New"/>
                <a:cs typeface="Courier New"/>
                <a:sym typeface="Courier New"/>
              </a:rPr>
              <a:t>: </a:t>
            </a:r>
            <a:r>
              <a:rPr b="1" lang="en-US" sz="900">
                <a:solidFill>
                  <a:srgbClr val="C5221F"/>
                </a:solidFill>
                <a:highlight>
                  <a:srgbClr val="FFFFFE"/>
                </a:highlight>
                <a:latin typeface="Courier New"/>
                <a:ea typeface="Courier New"/>
                <a:cs typeface="Courier New"/>
                <a:sym typeface="Courier New"/>
              </a:rPr>
              <a:t>#include &lt;expected&gt;</a:t>
            </a:r>
            <a:endParaRPr b="1" sz="900">
              <a:solidFill>
                <a:srgbClr val="C5221F"/>
              </a:solidFill>
              <a:highlight>
                <a:srgbClr val="FFFFFE"/>
              </a:highlight>
              <a:latin typeface="Courier New"/>
              <a:ea typeface="Courier New"/>
              <a:cs typeface="Courier New"/>
              <a:sym typeface="Courier New"/>
            </a:endParaRPr>
          </a:p>
          <a:p>
            <a:pPr indent="0" lvl="0" marL="45720" rtl="0" algn="l">
              <a:lnSpc>
                <a:spcPct val="115000"/>
              </a:lnSpc>
              <a:spcBef>
                <a:spcPts val="0"/>
              </a:spcBef>
              <a:spcAft>
                <a:spcPts val="0"/>
              </a:spcAft>
              <a:buClr>
                <a:schemeClr val="dk1"/>
              </a:buClr>
              <a:buSzPts val="1100"/>
              <a:buFont typeface="Arial"/>
              <a:buNone/>
            </a:pPr>
            <a:r>
              <a:rPr b="1" lang="en-US" sz="900">
                <a:solidFill>
                  <a:srgbClr val="098658"/>
                </a:solidFill>
                <a:highlight>
                  <a:srgbClr val="FFFFFE"/>
                </a:highlight>
                <a:latin typeface="Courier New"/>
                <a:ea typeface="Courier New"/>
                <a:cs typeface="Courier New"/>
                <a:sym typeface="Courier New"/>
              </a:rPr>
              <a:t>03</a:t>
            </a:r>
            <a:r>
              <a:rPr b="1" lang="en-US" sz="900">
                <a:solidFill>
                  <a:schemeClr val="dk1"/>
                </a:solidFill>
                <a:highlight>
                  <a:srgbClr val="FFFFFE"/>
                </a:highlight>
                <a:latin typeface="Courier New"/>
                <a:ea typeface="Courier New"/>
                <a:cs typeface="Courier New"/>
                <a:sym typeface="Courier New"/>
              </a:rPr>
              <a:t>: </a:t>
            </a:r>
            <a:r>
              <a:rPr b="1" lang="en-US" sz="900">
                <a:solidFill>
                  <a:srgbClr val="C5221F"/>
                </a:solidFill>
                <a:highlight>
                  <a:srgbClr val="FFFFFE"/>
                </a:highlight>
                <a:latin typeface="Courier New"/>
                <a:ea typeface="Courier New"/>
                <a:cs typeface="Courier New"/>
                <a:sym typeface="Courier New"/>
              </a:rPr>
              <a:t>#include &lt;stdexcept&gt;</a:t>
            </a:r>
            <a:endParaRPr b="1" sz="900">
              <a:solidFill>
                <a:srgbClr val="C5221F"/>
              </a:solidFill>
              <a:highlight>
                <a:srgbClr val="FFFFFE"/>
              </a:highlight>
              <a:latin typeface="Courier New"/>
              <a:ea typeface="Courier New"/>
              <a:cs typeface="Courier New"/>
              <a:sym typeface="Courier New"/>
            </a:endParaRPr>
          </a:p>
          <a:p>
            <a:pPr indent="0" lvl="0" marL="45720" rtl="0" algn="l">
              <a:lnSpc>
                <a:spcPct val="115000"/>
              </a:lnSpc>
              <a:spcBef>
                <a:spcPts val="0"/>
              </a:spcBef>
              <a:spcAft>
                <a:spcPts val="0"/>
              </a:spcAft>
              <a:buClr>
                <a:schemeClr val="dk1"/>
              </a:buClr>
              <a:buSzPts val="1100"/>
              <a:buFont typeface="Arial"/>
              <a:buNone/>
            </a:pPr>
            <a:r>
              <a:rPr b="1" lang="en-US" sz="900">
                <a:solidFill>
                  <a:srgbClr val="098658"/>
                </a:solidFill>
                <a:highlight>
                  <a:srgbClr val="FFFFFE"/>
                </a:highlight>
                <a:latin typeface="Courier New"/>
                <a:ea typeface="Courier New"/>
                <a:cs typeface="Courier New"/>
                <a:sym typeface="Courier New"/>
              </a:rPr>
              <a:t>04</a:t>
            </a:r>
            <a:r>
              <a:rPr b="1" lang="en-US" sz="900">
                <a:solidFill>
                  <a:schemeClr val="dk1"/>
                </a:solidFill>
                <a:highlight>
                  <a:srgbClr val="FFFFFE"/>
                </a:highlight>
                <a:latin typeface="Courier New"/>
                <a:ea typeface="Courier New"/>
                <a:cs typeface="Courier New"/>
                <a:sym typeface="Courier New"/>
              </a:rPr>
              <a:t>: </a:t>
            </a:r>
            <a:r>
              <a:rPr b="1" lang="en-US" sz="900">
                <a:solidFill>
                  <a:srgbClr val="C5221F"/>
                </a:solidFill>
                <a:highlight>
                  <a:srgbClr val="FFFFFE"/>
                </a:highlight>
                <a:latin typeface="Courier New"/>
                <a:ea typeface="Courier New"/>
                <a:cs typeface="Courier New"/>
                <a:sym typeface="Courier New"/>
              </a:rPr>
              <a:t>#include &lt;string_view&gt;</a:t>
            </a:r>
            <a:endParaRPr b="1" sz="900">
              <a:solidFill>
                <a:srgbClr val="C5221F"/>
              </a:solidFill>
              <a:highlight>
                <a:srgbClr val="FFFFFE"/>
              </a:highlight>
              <a:latin typeface="Courier New"/>
              <a:ea typeface="Courier New"/>
              <a:cs typeface="Courier New"/>
              <a:sym typeface="Courier New"/>
            </a:endParaRPr>
          </a:p>
          <a:p>
            <a:pPr indent="0" lvl="0" marL="45720" rtl="0" algn="l">
              <a:lnSpc>
                <a:spcPct val="115000"/>
              </a:lnSpc>
              <a:spcBef>
                <a:spcPts val="0"/>
              </a:spcBef>
              <a:spcAft>
                <a:spcPts val="0"/>
              </a:spcAft>
              <a:buClr>
                <a:schemeClr val="dk1"/>
              </a:buClr>
              <a:buSzPts val="1100"/>
              <a:buFont typeface="Arial"/>
              <a:buNone/>
            </a:pPr>
            <a:r>
              <a:rPr b="1" lang="en-US" sz="900">
                <a:solidFill>
                  <a:srgbClr val="098658"/>
                </a:solidFill>
                <a:highlight>
                  <a:srgbClr val="FFFFFE"/>
                </a:highlight>
                <a:latin typeface="Courier New"/>
                <a:ea typeface="Courier New"/>
                <a:cs typeface="Courier New"/>
                <a:sym typeface="Courier New"/>
              </a:rPr>
              <a:t>05</a:t>
            </a:r>
            <a:r>
              <a:rPr b="1" lang="en-US" sz="900">
                <a:solidFill>
                  <a:schemeClr val="dk1"/>
                </a:solidFill>
                <a:highlight>
                  <a:srgbClr val="FFFFFE"/>
                </a:highlight>
                <a:latin typeface="Courier New"/>
                <a:ea typeface="Courier New"/>
                <a:cs typeface="Courier New"/>
                <a:sym typeface="Courier New"/>
              </a:rPr>
              <a:t>:  </a:t>
            </a:r>
            <a:endParaRPr b="1" sz="900">
              <a:solidFill>
                <a:schemeClr val="dk1"/>
              </a:solidFill>
              <a:highlight>
                <a:srgbClr val="FFFFFE"/>
              </a:highlight>
              <a:latin typeface="Courier New"/>
              <a:ea typeface="Courier New"/>
              <a:cs typeface="Courier New"/>
              <a:sym typeface="Courier New"/>
            </a:endParaRPr>
          </a:p>
          <a:p>
            <a:pPr indent="0" lvl="0" marL="45720" rtl="0" algn="l">
              <a:lnSpc>
                <a:spcPct val="115000"/>
              </a:lnSpc>
              <a:spcBef>
                <a:spcPts val="0"/>
              </a:spcBef>
              <a:spcAft>
                <a:spcPts val="0"/>
              </a:spcAft>
              <a:buClr>
                <a:schemeClr val="dk1"/>
              </a:buClr>
              <a:buSzPts val="1100"/>
              <a:buFont typeface="Arial"/>
              <a:buNone/>
            </a:pPr>
            <a:r>
              <a:rPr b="1" lang="en-US" sz="900">
                <a:solidFill>
                  <a:srgbClr val="098658"/>
                </a:solidFill>
                <a:highlight>
                  <a:srgbClr val="FFFFFE"/>
                </a:highlight>
                <a:latin typeface="Courier New"/>
                <a:ea typeface="Courier New"/>
                <a:cs typeface="Courier New"/>
                <a:sym typeface="Courier New"/>
              </a:rPr>
              <a:t>06</a:t>
            </a:r>
            <a:r>
              <a:rPr b="1" lang="en-US" sz="900">
                <a:solidFill>
                  <a:schemeClr val="dk1"/>
                </a:solidFill>
                <a:highlight>
                  <a:srgbClr val="FFFFFE"/>
                </a:highlight>
                <a:latin typeface="Courier New"/>
                <a:ea typeface="Courier New"/>
                <a:cs typeface="Courier New"/>
                <a:sym typeface="Courier New"/>
              </a:rPr>
              <a:t>: </a:t>
            </a:r>
            <a:r>
              <a:rPr b="1" lang="en-US" sz="900">
                <a:solidFill>
                  <a:srgbClr val="0000FF"/>
                </a:solidFill>
                <a:highlight>
                  <a:srgbClr val="FFFFFE"/>
                </a:highlight>
                <a:latin typeface="Courier New"/>
                <a:ea typeface="Courier New"/>
                <a:cs typeface="Courier New"/>
                <a:sym typeface="Courier New"/>
              </a:rPr>
              <a:t>enum</a:t>
            </a:r>
            <a:r>
              <a:rPr b="1" lang="en-US" sz="900">
                <a:solidFill>
                  <a:schemeClr val="dk1"/>
                </a:solidFill>
                <a:highlight>
                  <a:srgbClr val="FFFFFE"/>
                </a:highlight>
                <a:latin typeface="Courier New"/>
                <a:ea typeface="Courier New"/>
                <a:cs typeface="Courier New"/>
                <a:sym typeface="Courier New"/>
              </a:rPr>
              <a:t> </a:t>
            </a:r>
            <a:r>
              <a:rPr b="1" lang="en-US" sz="900">
                <a:solidFill>
                  <a:srgbClr val="0000FF"/>
                </a:solidFill>
                <a:highlight>
                  <a:srgbClr val="FFFFFE"/>
                </a:highlight>
                <a:latin typeface="Courier New"/>
                <a:ea typeface="Courier New"/>
                <a:cs typeface="Courier New"/>
                <a:sym typeface="Courier New"/>
              </a:rPr>
              <a:t>class</a:t>
            </a:r>
            <a:r>
              <a:rPr b="1" lang="en-US" sz="900">
                <a:solidFill>
                  <a:schemeClr val="dk1"/>
                </a:solidFill>
                <a:highlight>
                  <a:srgbClr val="FFFFFE"/>
                </a:highlight>
                <a:latin typeface="Courier New"/>
                <a:ea typeface="Courier New"/>
                <a:cs typeface="Courier New"/>
                <a:sym typeface="Courier New"/>
              </a:rPr>
              <a:t> parse_error {</a:t>
            </a:r>
            <a:endParaRPr b="1" sz="900">
              <a:solidFill>
                <a:schemeClr val="dk1"/>
              </a:solidFill>
              <a:highlight>
                <a:srgbClr val="FFFFFE"/>
              </a:highlight>
              <a:latin typeface="Courier New"/>
              <a:ea typeface="Courier New"/>
              <a:cs typeface="Courier New"/>
              <a:sym typeface="Courier New"/>
            </a:endParaRPr>
          </a:p>
          <a:p>
            <a:pPr indent="0" lvl="0" marL="45720" rtl="0" algn="l">
              <a:lnSpc>
                <a:spcPct val="115000"/>
              </a:lnSpc>
              <a:spcBef>
                <a:spcPts val="0"/>
              </a:spcBef>
              <a:spcAft>
                <a:spcPts val="0"/>
              </a:spcAft>
              <a:buClr>
                <a:schemeClr val="dk1"/>
              </a:buClr>
              <a:buSzPts val="1100"/>
              <a:buFont typeface="Arial"/>
              <a:buNone/>
            </a:pPr>
            <a:r>
              <a:rPr b="1" lang="en-US" sz="900">
                <a:solidFill>
                  <a:srgbClr val="098658"/>
                </a:solidFill>
                <a:highlight>
                  <a:srgbClr val="FFFFFE"/>
                </a:highlight>
                <a:latin typeface="Courier New"/>
                <a:ea typeface="Courier New"/>
                <a:cs typeface="Courier New"/>
                <a:sym typeface="Courier New"/>
              </a:rPr>
              <a:t>07</a:t>
            </a:r>
            <a:r>
              <a:rPr b="1" lang="en-US" sz="900">
                <a:solidFill>
                  <a:schemeClr val="dk1"/>
                </a:solidFill>
                <a:highlight>
                  <a:srgbClr val="FFFFFE"/>
                </a:highlight>
                <a:latin typeface="Courier New"/>
                <a:ea typeface="Courier New"/>
                <a:cs typeface="Courier New"/>
                <a:sym typeface="Courier New"/>
              </a:rPr>
              <a:t>:     invalid_char,</a:t>
            </a:r>
            <a:endParaRPr b="1" sz="900">
              <a:solidFill>
                <a:schemeClr val="dk1"/>
              </a:solidFill>
              <a:highlight>
                <a:srgbClr val="FFFFFE"/>
              </a:highlight>
              <a:latin typeface="Courier New"/>
              <a:ea typeface="Courier New"/>
              <a:cs typeface="Courier New"/>
              <a:sym typeface="Courier New"/>
            </a:endParaRPr>
          </a:p>
          <a:p>
            <a:pPr indent="0" lvl="0" marL="45720" rtl="0" algn="l">
              <a:lnSpc>
                <a:spcPct val="115000"/>
              </a:lnSpc>
              <a:spcBef>
                <a:spcPts val="0"/>
              </a:spcBef>
              <a:spcAft>
                <a:spcPts val="0"/>
              </a:spcAft>
              <a:buClr>
                <a:schemeClr val="dk1"/>
              </a:buClr>
              <a:buSzPts val="1100"/>
              <a:buFont typeface="Arial"/>
              <a:buNone/>
            </a:pPr>
            <a:r>
              <a:rPr b="1" lang="en-US" sz="900">
                <a:solidFill>
                  <a:srgbClr val="098658"/>
                </a:solidFill>
                <a:highlight>
                  <a:srgbClr val="FFFFFE"/>
                </a:highlight>
                <a:latin typeface="Courier New"/>
                <a:ea typeface="Courier New"/>
                <a:cs typeface="Courier New"/>
                <a:sym typeface="Courier New"/>
              </a:rPr>
              <a:t>08</a:t>
            </a:r>
            <a:r>
              <a:rPr b="1" lang="en-US" sz="900">
                <a:solidFill>
                  <a:schemeClr val="dk1"/>
                </a:solidFill>
                <a:highlight>
                  <a:srgbClr val="FFFFFE"/>
                </a:highlight>
                <a:latin typeface="Courier New"/>
                <a:ea typeface="Courier New"/>
                <a:cs typeface="Courier New"/>
                <a:sym typeface="Courier New"/>
              </a:rPr>
              <a:t>:     overflow,</a:t>
            </a:r>
            <a:endParaRPr b="1" sz="900">
              <a:solidFill>
                <a:schemeClr val="dk1"/>
              </a:solidFill>
              <a:highlight>
                <a:srgbClr val="FFFFFE"/>
              </a:highlight>
              <a:latin typeface="Courier New"/>
              <a:ea typeface="Courier New"/>
              <a:cs typeface="Courier New"/>
              <a:sym typeface="Courier New"/>
            </a:endParaRPr>
          </a:p>
          <a:p>
            <a:pPr indent="0" lvl="0" marL="45720" rtl="0" algn="l">
              <a:lnSpc>
                <a:spcPct val="115000"/>
              </a:lnSpc>
              <a:spcBef>
                <a:spcPts val="0"/>
              </a:spcBef>
              <a:spcAft>
                <a:spcPts val="0"/>
              </a:spcAft>
              <a:buClr>
                <a:schemeClr val="dk1"/>
              </a:buClr>
              <a:buSzPts val="1100"/>
              <a:buFont typeface="Arial"/>
              <a:buNone/>
            </a:pPr>
            <a:r>
              <a:rPr b="1" lang="en-US" sz="900">
                <a:solidFill>
                  <a:srgbClr val="098658"/>
                </a:solidFill>
                <a:highlight>
                  <a:srgbClr val="FFFFFE"/>
                </a:highlight>
                <a:latin typeface="Courier New"/>
                <a:ea typeface="Courier New"/>
                <a:cs typeface="Courier New"/>
                <a:sym typeface="Courier New"/>
              </a:rPr>
              <a:t>09</a:t>
            </a:r>
            <a:r>
              <a:rPr b="1" lang="en-US" sz="900">
                <a:solidFill>
                  <a:schemeClr val="dk1"/>
                </a:solidFill>
                <a:highlight>
                  <a:srgbClr val="FFFFFE"/>
                </a:highlight>
                <a:latin typeface="Courier New"/>
                <a:ea typeface="Courier New"/>
                <a:cs typeface="Courier New"/>
                <a:sym typeface="Courier New"/>
              </a:rPr>
              <a:t>:     </a:t>
            </a:r>
            <a:r>
              <a:rPr b="1" lang="en-US" sz="900">
                <a:solidFill>
                  <a:srgbClr val="008000"/>
                </a:solidFill>
                <a:highlight>
                  <a:srgbClr val="FFFFFE"/>
                </a:highlight>
                <a:latin typeface="Courier New"/>
                <a:ea typeface="Courier New"/>
                <a:cs typeface="Courier New"/>
                <a:sym typeface="Courier New"/>
              </a:rPr>
              <a:t>// ...</a:t>
            </a:r>
            <a:endParaRPr b="1" sz="900">
              <a:solidFill>
                <a:srgbClr val="008000"/>
              </a:solidFill>
              <a:highlight>
                <a:srgbClr val="FFFFFE"/>
              </a:highlight>
              <a:latin typeface="Courier New"/>
              <a:ea typeface="Courier New"/>
              <a:cs typeface="Courier New"/>
              <a:sym typeface="Courier New"/>
            </a:endParaRPr>
          </a:p>
          <a:p>
            <a:pPr indent="0" lvl="0" marL="45720" rtl="0" algn="l">
              <a:lnSpc>
                <a:spcPct val="115000"/>
              </a:lnSpc>
              <a:spcBef>
                <a:spcPts val="0"/>
              </a:spcBef>
              <a:spcAft>
                <a:spcPts val="0"/>
              </a:spcAft>
              <a:buClr>
                <a:schemeClr val="dk1"/>
              </a:buClr>
              <a:buSzPts val="1100"/>
              <a:buFont typeface="Arial"/>
              <a:buNone/>
            </a:pPr>
            <a:r>
              <a:rPr b="1" lang="en-US" sz="900">
                <a:solidFill>
                  <a:srgbClr val="098658"/>
                </a:solidFill>
                <a:highlight>
                  <a:srgbClr val="FFFFFE"/>
                </a:highlight>
                <a:latin typeface="Courier New"/>
                <a:ea typeface="Courier New"/>
                <a:cs typeface="Courier New"/>
                <a:sym typeface="Courier New"/>
              </a:rPr>
              <a:t>10</a:t>
            </a:r>
            <a:r>
              <a:rPr b="1" lang="en-US" sz="900">
                <a:solidFill>
                  <a:schemeClr val="dk1"/>
                </a:solidFill>
                <a:highlight>
                  <a:srgbClr val="FFFFFE"/>
                </a:highlight>
                <a:latin typeface="Courier New"/>
                <a:ea typeface="Courier New"/>
                <a:cs typeface="Courier New"/>
                <a:sym typeface="Courier New"/>
              </a:rPr>
              <a:t>:     unknown</a:t>
            </a:r>
            <a:endParaRPr b="1" sz="900">
              <a:solidFill>
                <a:schemeClr val="dk1"/>
              </a:solidFill>
              <a:highlight>
                <a:srgbClr val="FFFFFE"/>
              </a:highlight>
              <a:latin typeface="Courier New"/>
              <a:ea typeface="Courier New"/>
              <a:cs typeface="Courier New"/>
              <a:sym typeface="Courier New"/>
            </a:endParaRPr>
          </a:p>
          <a:p>
            <a:pPr indent="0" lvl="0" marL="45720" rtl="0" algn="l">
              <a:lnSpc>
                <a:spcPct val="115000"/>
              </a:lnSpc>
              <a:spcBef>
                <a:spcPts val="0"/>
              </a:spcBef>
              <a:spcAft>
                <a:spcPts val="0"/>
              </a:spcAft>
              <a:buClr>
                <a:schemeClr val="dk1"/>
              </a:buClr>
              <a:buSzPts val="1100"/>
              <a:buFont typeface="Arial"/>
              <a:buNone/>
            </a:pPr>
            <a:r>
              <a:rPr b="1" lang="en-US" sz="900">
                <a:solidFill>
                  <a:srgbClr val="098658"/>
                </a:solidFill>
                <a:highlight>
                  <a:srgbClr val="FFFFFE"/>
                </a:highlight>
                <a:latin typeface="Courier New"/>
                <a:ea typeface="Courier New"/>
                <a:cs typeface="Courier New"/>
                <a:sym typeface="Courier New"/>
              </a:rPr>
              <a:t>11</a:t>
            </a:r>
            <a:r>
              <a:rPr b="1" lang="en-US" sz="900">
                <a:solidFill>
                  <a:schemeClr val="dk1"/>
                </a:solidFill>
                <a:highlight>
                  <a:srgbClr val="FFFFFE"/>
                </a:highlight>
                <a:latin typeface="Courier New"/>
                <a:ea typeface="Courier New"/>
                <a:cs typeface="Courier New"/>
                <a:sym typeface="Courier New"/>
              </a:rPr>
              <a:t>: };</a:t>
            </a:r>
            <a:endParaRPr b="1" sz="900">
              <a:solidFill>
                <a:schemeClr val="dk1"/>
              </a:solidFill>
              <a:highlight>
                <a:srgbClr val="FFFFFE"/>
              </a:highlight>
              <a:latin typeface="Courier New"/>
              <a:ea typeface="Courier New"/>
              <a:cs typeface="Courier New"/>
              <a:sym typeface="Courier New"/>
            </a:endParaRPr>
          </a:p>
          <a:p>
            <a:pPr indent="0" lvl="0" marL="45720" rtl="0" algn="l">
              <a:lnSpc>
                <a:spcPct val="115000"/>
              </a:lnSpc>
              <a:spcBef>
                <a:spcPts val="0"/>
              </a:spcBef>
              <a:spcAft>
                <a:spcPts val="0"/>
              </a:spcAft>
              <a:buClr>
                <a:schemeClr val="dk1"/>
              </a:buClr>
              <a:buSzPts val="1100"/>
              <a:buFont typeface="Arial"/>
              <a:buNone/>
            </a:pPr>
            <a:r>
              <a:rPr b="1" lang="en-US" sz="900">
                <a:solidFill>
                  <a:srgbClr val="098658"/>
                </a:solidFill>
                <a:highlight>
                  <a:srgbClr val="FFFFFE"/>
                </a:highlight>
                <a:latin typeface="Courier New"/>
                <a:ea typeface="Courier New"/>
                <a:cs typeface="Courier New"/>
                <a:sym typeface="Courier New"/>
              </a:rPr>
              <a:t>12</a:t>
            </a:r>
            <a:r>
              <a:rPr b="1" lang="en-US" sz="900">
                <a:solidFill>
                  <a:schemeClr val="dk1"/>
                </a:solidFill>
                <a:highlight>
                  <a:srgbClr val="FFFFFE"/>
                </a:highlight>
                <a:latin typeface="Courier New"/>
                <a:ea typeface="Courier New"/>
                <a:cs typeface="Courier New"/>
                <a:sym typeface="Courier New"/>
              </a:rPr>
              <a:t>:  </a:t>
            </a:r>
            <a:endParaRPr b="1" sz="900">
              <a:solidFill>
                <a:schemeClr val="dk1"/>
              </a:solidFill>
              <a:highlight>
                <a:srgbClr val="FFFFFE"/>
              </a:highlight>
              <a:latin typeface="Courier New"/>
              <a:ea typeface="Courier New"/>
              <a:cs typeface="Courier New"/>
              <a:sym typeface="Courier New"/>
            </a:endParaRPr>
          </a:p>
          <a:p>
            <a:pPr indent="0" lvl="0" marL="45720" rtl="0" algn="l">
              <a:lnSpc>
                <a:spcPct val="115000"/>
              </a:lnSpc>
              <a:spcBef>
                <a:spcPts val="0"/>
              </a:spcBef>
              <a:spcAft>
                <a:spcPts val="0"/>
              </a:spcAft>
              <a:buClr>
                <a:schemeClr val="dk1"/>
              </a:buClr>
              <a:buSzPts val="1100"/>
              <a:buFont typeface="Arial"/>
              <a:buNone/>
            </a:pPr>
            <a:r>
              <a:rPr b="1" lang="en-US" sz="900">
                <a:solidFill>
                  <a:srgbClr val="098658"/>
                </a:solidFill>
                <a:highlight>
                  <a:srgbClr val="FFFFFE"/>
                </a:highlight>
                <a:latin typeface="Courier New"/>
                <a:ea typeface="Courier New"/>
                <a:cs typeface="Courier New"/>
                <a:sym typeface="Courier New"/>
              </a:rPr>
              <a:t>13</a:t>
            </a:r>
            <a:r>
              <a:rPr b="1" lang="en-US" sz="900">
                <a:solidFill>
                  <a:schemeClr val="dk1"/>
                </a:solidFill>
                <a:highlight>
                  <a:srgbClr val="FFFFFE"/>
                </a:highlight>
                <a:latin typeface="Courier New"/>
                <a:ea typeface="Courier New"/>
                <a:cs typeface="Courier New"/>
                <a:sym typeface="Courier New"/>
              </a:rPr>
              <a:t>: std::expected&lt;</a:t>
            </a:r>
            <a:r>
              <a:rPr b="1" lang="en-US" sz="900">
                <a:solidFill>
                  <a:srgbClr val="0000FF"/>
                </a:solidFill>
                <a:highlight>
                  <a:srgbClr val="FFFFFE"/>
                </a:highlight>
                <a:latin typeface="Courier New"/>
                <a:ea typeface="Courier New"/>
                <a:cs typeface="Courier New"/>
                <a:sym typeface="Courier New"/>
              </a:rPr>
              <a:t>int</a:t>
            </a:r>
            <a:r>
              <a:rPr b="1" lang="en-US" sz="900">
                <a:solidFill>
                  <a:schemeClr val="dk1"/>
                </a:solidFill>
                <a:highlight>
                  <a:srgbClr val="FFFFFE"/>
                </a:highlight>
                <a:latin typeface="Courier New"/>
                <a:ea typeface="Courier New"/>
                <a:cs typeface="Courier New"/>
                <a:sym typeface="Courier New"/>
              </a:rPr>
              <a:t>, parse_error&gt;</a:t>
            </a:r>
            <a:endParaRPr b="1" sz="900">
              <a:solidFill>
                <a:schemeClr val="dk1"/>
              </a:solidFill>
              <a:highlight>
                <a:srgbClr val="FFFFFE"/>
              </a:highlight>
              <a:latin typeface="Courier New"/>
              <a:ea typeface="Courier New"/>
              <a:cs typeface="Courier New"/>
              <a:sym typeface="Courier New"/>
            </a:endParaRPr>
          </a:p>
          <a:p>
            <a:pPr indent="0" lvl="0" marL="45720" rtl="0" algn="l">
              <a:lnSpc>
                <a:spcPct val="115000"/>
              </a:lnSpc>
              <a:spcBef>
                <a:spcPts val="0"/>
              </a:spcBef>
              <a:spcAft>
                <a:spcPts val="0"/>
              </a:spcAft>
              <a:buClr>
                <a:schemeClr val="dk1"/>
              </a:buClr>
              <a:buSzPts val="1100"/>
              <a:buFont typeface="Arial"/>
              <a:buNone/>
            </a:pPr>
            <a:r>
              <a:rPr b="1" lang="en-US" sz="900">
                <a:solidFill>
                  <a:srgbClr val="098658"/>
                </a:solidFill>
                <a:highlight>
                  <a:srgbClr val="FFFFFE"/>
                </a:highlight>
                <a:latin typeface="Courier New"/>
                <a:ea typeface="Courier New"/>
                <a:cs typeface="Courier New"/>
                <a:sym typeface="Courier New"/>
              </a:rPr>
              <a:t>14</a:t>
            </a:r>
            <a:r>
              <a:rPr b="1" lang="en-US" sz="900">
                <a:solidFill>
                  <a:schemeClr val="dk1"/>
                </a:solidFill>
                <a:highlight>
                  <a:srgbClr val="FFFFFE"/>
                </a:highlight>
                <a:latin typeface="Courier New"/>
                <a:ea typeface="Courier New"/>
                <a:cs typeface="Courier New"/>
                <a:sym typeface="Courier New"/>
              </a:rPr>
              <a:t>: parse_number(</a:t>
            </a:r>
            <a:r>
              <a:rPr b="1" lang="en-US" sz="900">
                <a:solidFill>
                  <a:srgbClr val="0000FF"/>
                </a:solidFill>
                <a:highlight>
                  <a:srgbClr val="FFFFFE"/>
                </a:highlight>
                <a:latin typeface="Courier New"/>
                <a:ea typeface="Courier New"/>
                <a:cs typeface="Courier New"/>
                <a:sym typeface="Courier New"/>
              </a:rPr>
              <a:t>const</a:t>
            </a:r>
            <a:r>
              <a:rPr b="1" lang="en-US" sz="900">
                <a:solidFill>
                  <a:schemeClr val="dk1"/>
                </a:solidFill>
                <a:highlight>
                  <a:srgbClr val="FFFFFE"/>
                </a:highlight>
                <a:latin typeface="Courier New"/>
                <a:ea typeface="Courier New"/>
                <a:cs typeface="Courier New"/>
                <a:sym typeface="Courier New"/>
              </a:rPr>
              <a:t> std::string&amp; str) {</a:t>
            </a:r>
            <a:endParaRPr b="1" sz="900">
              <a:solidFill>
                <a:schemeClr val="dk1"/>
              </a:solidFill>
              <a:highlight>
                <a:srgbClr val="FFFFFE"/>
              </a:highlight>
              <a:latin typeface="Courier New"/>
              <a:ea typeface="Courier New"/>
              <a:cs typeface="Courier New"/>
              <a:sym typeface="Courier New"/>
            </a:endParaRPr>
          </a:p>
          <a:p>
            <a:pPr indent="0" lvl="0" marL="45720" rtl="0" algn="l">
              <a:lnSpc>
                <a:spcPct val="115000"/>
              </a:lnSpc>
              <a:spcBef>
                <a:spcPts val="0"/>
              </a:spcBef>
              <a:spcAft>
                <a:spcPts val="0"/>
              </a:spcAft>
              <a:buClr>
                <a:schemeClr val="dk1"/>
              </a:buClr>
              <a:buSzPts val="1100"/>
              <a:buFont typeface="Arial"/>
              <a:buNone/>
            </a:pPr>
            <a:r>
              <a:rPr b="1" lang="en-US" sz="900">
                <a:solidFill>
                  <a:srgbClr val="098658"/>
                </a:solidFill>
                <a:highlight>
                  <a:srgbClr val="FFFFFE"/>
                </a:highlight>
                <a:latin typeface="Courier New"/>
                <a:ea typeface="Courier New"/>
                <a:cs typeface="Courier New"/>
                <a:sym typeface="Courier New"/>
              </a:rPr>
              <a:t>15</a:t>
            </a:r>
            <a:r>
              <a:rPr b="1" lang="en-US" sz="900">
                <a:solidFill>
                  <a:schemeClr val="dk1"/>
                </a:solidFill>
                <a:highlight>
                  <a:srgbClr val="FFFFFE"/>
                </a:highlight>
                <a:latin typeface="Courier New"/>
                <a:ea typeface="Courier New"/>
                <a:cs typeface="Courier New"/>
                <a:sym typeface="Courier New"/>
              </a:rPr>
              <a:t>:     </a:t>
            </a:r>
            <a:r>
              <a:rPr b="1" lang="en-US" sz="900">
                <a:solidFill>
                  <a:srgbClr val="0000FF"/>
                </a:solidFill>
                <a:highlight>
                  <a:srgbClr val="FFFFFE"/>
                </a:highlight>
                <a:latin typeface="Courier New"/>
                <a:ea typeface="Courier New"/>
                <a:cs typeface="Courier New"/>
                <a:sym typeface="Courier New"/>
              </a:rPr>
              <a:t>try</a:t>
            </a:r>
            <a:r>
              <a:rPr b="1" lang="en-US" sz="900">
                <a:solidFill>
                  <a:schemeClr val="dk1"/>
                </a:solidFill>
                <a:highlight>
                  <a:srgbClr val="FFFFFE"/>
                </a:highlight>
                <a:latin typeface="Courier New"/>
                <a:ea typeface="Courier New"/>
                <a:cs typeface="Courier New"/>
                <a:sym typeface="Courier New"/>
              </a:rPr>
              <a:t> {</a:t>
            </a:r>
            <a:endParaRPr b="1" sz="900">
              <a:solidFill>
                <a:schemeClr val="dk1"/>
              </a:solidFill>
              <a:highlight>
                <a:srgbClr val="FFFFFE"/>
              </a:highlight>
              <a:latin typeface="Courier New"/>
              <a:ea typeface="Courier New"/>
              <a:cs typeface="Courier New"/>
              <a:sym typeface="Courier New"/>
            </a:endParaRPr>
          </a:p>
          <a:p>
            <a:pPr indent="0" lvl="0" marL="45720" rtl="0" algn="l">
              <a:lnSpc>
                <a:spcPct val="115000"/>
              </a:lnSpc>
              <a:spcBef>
                <a:spcPts val="0"/>
              </a:spcBef>
              <a:spcAft>
                <a:spcPts val="0"/>
              </a:spcAft>
              <a:buClr>
                <a:schemeClr val="dk1"/>
              </a:buClr>
              <a:buSzPts val="1100"/>
              <a:buFont typeface="Arial"/>
              <a:buNone/>
            </a:pPr>
            <a:r>
              <a:rPr b="1" lang="en-US" sz="900">
                <a:solidFill>
                  <a:srgbClr val="098658"/>
                </a:solidFill>
                <a:highlight>
                  <a:srgbClr val="FFFFFE"/>
                </a:highlight>
                <a:latin typeface="Courier New"/>
                <a:ea typeface="Courier New"/>
                <a:cs typeface="Courier New"/>
                <a:sym typeface="Courier New"/>
              </a:rPr>
              <a:t>16</a:t>
            </a:r>
            <a:r>
              <a:rPr b="1" lang="en-US" sz="900">
                <a:solidFill>
                  <a:schemeClr val="dk1"/>
                </a:solidFill>
                <a:highlight>
                  <a:srgbClr val="FFFFFE"/>
                </a:highlight>
                <a:latin typeface="Courier New"/>
                <a:ea typeface="Courier New"/>
                <a:cs typeface="Courier New"/>
                <a:sym typeface="Courier New"/>
              </a:rPr>
              <a:t>:         </a:t>
            </a:r>
            <a:r>
              <a:rPr b="1" lang="en-US" sz="900">
                <a:solidFill>
                  <a:srgbClr val="0000FF"/>
                </a:solidFill>
                <a:highlight>
                  <a:srgbClr val="FFFFFE"/>
                </a:highlight>
                <a:latin typeface="Courier New"/>
                <a:ea typeface="Courier New"/>
                <a:cs typeface="Courier New"/>
                <a:sym typeface="Courier New"/>
              </a:rPr>
              <a:t>return</a:t>
            </a:r>
            <a:r>
              <a:rPr b="1" lang="en-US" sz="900">
                <a:solidFill>
                  <a:schemeClr val="dk1"/>
                </a:solidFill>
                <a:highlight>
                  <a:srgbClr val="FFFFFE"/>
                </a:highlight>
                <a:latin typeface="Courier New"/>
                <a:ea typeface="Courier New"/>
                <a:cs typeface="Courier New"/>
                <a:sym typeface="Courier New"/>
              </a:rPr>
              <a:t> std::stoi(str);</a:t>
            </a:r>
            <a:endParaRPr b="1" sz="900">
              <a:solidFill>
                <a:schemeClr val="dk1"/>
              </a:solidFill>
              <a:highlight>
                <a:srgbClr val="FFFFFE"/>
              </a:highlight>
              <a:latin typeface="Courier New"/>
              <a:ea typeface="Courier New"/>
              <a:cs typeface="Courier New"/>
              <a:sym typeface="Courier New"/>
            </a:endParaRPr>
          </a:p>
          <a:p>
            <a:pPr indent="0" lvl="0" marL="45720" rtl="0" algn="l">
              <a:lnSpc>
                <a:spcPct val="115000"/>
              </a:lnSpc>
              <a:spcBef>
                <a:spcPts val="0"/>
              </a:spcBef>
              <a:spcAft>
                <a:spcPts val="0"/>
              </a:spcAft>
              <a:buClr>
                <a:schemeClr val="dk1"/>
              </a:buClr>
              <a:buSzPts val="1100"/>
              <a:buFont typeface="Arial"/>
              <a:buNone/>
            </a:pPr>
            <a:r>
              <a:rPr b="1" lang="en-US" sz="900">
                <a:solidFill>
                  <a:srgbClr val="098658"/>
                </a:solidFill>
                <a:highlight>
                  <a:srgbClr val="FFFFFE"/>
                </a:highlight>
                <a:latin typeface="Courier New"/>
                <a:ea typeface="Courier New"/>
                <a:cs typeface="Courier New"/>
                <a:sym typeface="Courier New"/>
              </a:rPr>
              <a:t>17</a:t>
            </a:r>
            <a:r>
              <a:rPr b="1" lang="en-US" sz="900">
                <a:solidFill>
                  <a:schemeClr val="dk1"/>
                </a:solidFill>
                <a:highlight>
                  <a:srgbClr val="FFFFFE"/>
                </a:highlight>
                <a:latin typeface="Courier New"/>
                <a:ea typeface="Courier New"/>
                <a:cs typeface="Courier New"/>
                <a:sym typeface="Courier New"/>
              </a:rPr>
              <a:t>:     } </a:t>
            </a:r>
            <a:r>
              <a:rPr b="1" lang="en-US" sz="900">
                <a:solidFill>
                  <a:srgbClr val="0000FF"/>
                </a:solidFill>
                <a:highlight>
                  <a:srgbClr val="FFFFFE"/>
                </a:highlight>
                <a:latin typeface="Courier New"/>
                <a:ea typeface="Courier New"/>
                <a:cs typeface="Courier New"/>
                <a:sym typeface="Courier New"/>
              </a:rPr>
              <a:t>catch</a:t>
            </a:r>
            <a:r>
              <a:rPr b="1" lang="en-US" sz="900">
                <a:solidFill>
                  <a:schemeClr val="dk1"/>
                </a:solidFill>
                <a:highlight>
                  <a:srgbClr val="FFFFFE"/>
                </a:highlight>
                <a:latin typeface="Courier New"/>
                <a:ea typeface="Courier New"/>
                <a:cs typeface="Courier New"/>
                <a:sym typeface="Courier New"/>
              </a:rPr>
              <a:t> (</a:t>
            </a:r>
            <a:r>
              <a:rPr b="1" lang="en-US" sz="900">
                <a:solidFill>
                  <a:srgbClr val="0000FF"/>
                </a:solidFill>
                <a:highlight>
                  <a:srgbClr val="FFFFFE"/>
                </a:highlight>
                <a:latin typeface="Courier New"/>
                <a:ea typeface="Courier New"/>
                <a:cs typeface="Courier New"/>
                <a:sym typeface="Courier New"/>
              </a:rPr>
              <a:t>const</a:t>
            </a:r>
            <a:r>
              <a:rPr b="1" lang="en-US" sz="900">
                <a:solidFill>
                  <a:schemeClr val="dk1"/>
                </a:solidFill>
                <a:highlight>
                  <a:srgbClr val="FFFFFE"/>
                </a:highlight>
                <a:latin typeface="Courier New"/>
                <a:ea typeface="Courier New"/>
                <a:cs typeface="Courier New"/>
                <a:sym typeface="Courier New"/>
              </a:rPr>
              <a:t> std::invalid_argument &amp;error) {</a:t>
            </a:r>
            <a:endParaRPr b="1" sz="900">
              <a:solidFill>
                <a:schemeClr val="dk1"/>
              </a:solidFill>
              <a:highlight>
                <a:srgbClr val="FFFFFE"/>
              </a:highlight>
              <a:latin typeface="Courier New"/>
              <a:ea typeface="Courier New"/>
              <a:cs typeface="Courier New"/>
              <a:sym typeface="Courier New"/>
            </a:endParaRPr>
          </a:p>
          <a:p>
            <a:pPr indent="0" lvl="0" marL="45720" rtl="0" algn="l">
              <a:lnSpc>
                <a:spcPct val="115000"/>
              </a:lnSpc>
              <a:spcBef>
                <a:spcPts val="0"/>
              </a:spcBef>
              <a:spcAft>
                <a:spcPts val="0"/>
              </a:spcAft>
              <a:buClr>
                <a:schemeClr val="dk1"/>
              </a:buClr>
              <a:buSzPts val="1100"/>
              <a:buFont typeface="Arial"/>
              <a:buNone/>
            </a:pPr>
            <a:r>
              <a:rPr b="1" lang="en-US" sz="900">
                <a:solidFill>
                  <a:srgbClr val="098658"/>
                </a:solidFill>
                <a:highlight>
                  <a:srgbClr val="FFFFFE"/>
                </a:highlight>
                <a:latin typeface="Courier New"/>
                <a:ea typeface="Courier New"/>
                <a:cs typeface="Courier New"/>
                <a:sym typeface="Courier New"/>
              </a:rPr>
              <a:t>18</a:t>
            </a:r>
            <a:r>
              <a:rPr b="1" lang="en-US" sz="900">
                <a:solidFill>
                  <a:schemeClr val="dk1"/>
                </a:solidFill>
                <a:highlight>
                  <a:srgbClr val="FFFFFE"/>
                </a:highlight>
                <a:latin typeface="Courier New"/>
                <a:ea typeface="Courier New"/>
                <a:cs typeface="Courier New"/>
                <a:sym typeface="Courier New"/>
              </a:rPr>
              <a:t>:         </a:t>
            </a:r>
            <a:r>
              <a:rPr b="1" lang="en-US" sz="900">
                <a:solidFill>
                  <a:srgbClr val="0000FF"/>
                </a:solidFill>
                <a:highlight>
                  <a:srgbClr val="FFFFFE"/>
                </a:highlight>
                <a:latin typeface="Courier New"/>
                <a:ea typeface="Courier New"/>
                <a:cs typeface="Courier New"/>
                <a:sym typeface="Courier New"/>
              </a:rPr>
              <a:t>return</a:t>
            </a:r>
            <a:r>
              <a:rPr b="1" lang="en-US" sz="900">
                <a:solidFill>
                  <a:schemeClr val="dk1"/>
                </a:solidFill>
                <a:highlight>
                  <a:srgbClr val="FFFFFE"/>
                </a:highlight>
                <a:latin typeface="Courier New"/>
                <a:ea typeface="Courier New"/>
                <a:cs typeface="Courier New"/>
                <a:sym typeface="Courier New"/>
              </a:rPr>
              <a:t> std::unexpected(parse_error::invalid_char);</a:t>
            </a:r>
            <a:endParaRPr b="1" sz="900">
              <a:solidFill>
                <a:schemeClr val="dk1"/>
              </a:solidFill>
              <a:highlight>
                <a:srgbClr val="FFFFFE"/>
              </a:highlight>
              <a:latin typeface="Courier New"/>
              <a:ea typeface="Courier New"/>
              <a:cs typeface="Courier New"/>
              <a:sym typeface="Courier New"/>
            </a:endParaRPr>
          </a:p>
          <a:p>
            <a:pPr indent="0" lvl="0" marL="45720" rtl="0" algn="l">
              <a:lnSpc>
                <a:spcPct val="115000"/>
              </a:lnSpc>
              <a:spcBef>
                <a:spcPts val="0"/>
              </a:spcBef>
              <a:spcAft>
                <a:spcPts val="0"/>
              </a:spcAft>
              <a:buClr>
                <a:schemeClr val="dk1"/>
              </a:buClr>
              <a:buSzPts val="1100"/>
              <a:buFont typeface="Arial"/>
              <a:buNone/>
            </a:pPr>
            <a:r>
              <a:rPr b="1" lang="en-US" sz="900">
                <a:solidFill>
                  <a:srgbClr val="098658"/>
                </a:solidFill>
                <a:highlight>
                  <a:srgbClr val="FFFFFE"/>
                </a:highlight>
                <a:latin typeface="Courier New"/>
                <a:ea typeface="Courier New"/>
                <a:cs typeface="Courier New"/>
                <a:sym typeface="Courier New"/>
              </a:rPr>
              <a:t>19</a:t>
            </a:r>
            <a:r>
              <a:rPr b="1" lang="en-US" sz="900">
                <a:solidFill>
                  <a:schemeClr val="dk1"/>
                </a:solidFill>
                <a:highlight>
                  <a:srgbClr val="FFFFFE"/>
                </a:highlight>
                <a:latin typeface="Courier New"/>
                <a:ea typeface="Courier New"/>
                <a:cs typeface="Courier New"/>
                <a:sym typeface="Courier New"/>
              </a:rPr>
              <a:t>:     } </a:t>
            </a:r>
            <a:r>
              <a:rPr b="1" lang="en-US" sz="900">
                <a:solidFill>
                  <a:srgbClr val="0000FF"/>
                </a:solidFill>
                <a:highlight>
                  <a:srgbClr val="FFFFFE"/>
                </a:highlight>
                <a:latin typeface="Courier New"/>
                <a:ea typeface="Courier New"/>
                <a:cs typeface="Courier New"/>
                <a:sym typeface="Courier New"/>
              </a:rPr>
              <a:t>catch</a:t>
            </a:r>
            <a:r>
              <a:rPr b="1" lang="en-US" sz="900">
                <a:solidFill>
                  <a:schemeClr val="dk1"/>
                </a:solidFill>
                <a:highlight>
                  <a:srgbClr val="FFFFFE"/>
                </a:highlight>
                <a:latin typeface="Courier New"/>
                <a:ea typeface="Courier New"/>
                <a:cs typeface="Courier New"/>
                <a:sym typeface="Courier New"/>
              </a:rPr>
              <a:t> (</a:t>
            </a:r>
            <a:r>
              <a:rPr b="1" lang="en-US" sz="900">
                <a:solidFill>
                  <a:srgbClr val="0000FF"/>
                </a:solidFill>
                <a:highlight>
                  <a:srgbClr val="FFFFFE"/>
                </a:highlight>
                <a:latin typeface="Courier New"/>
                <a:ea typeface="Courier New"/>
                <a:cs typeface="Courier New"/>
                <a:sym typeface="Courier New"/>
              </a:rPr>
              <a:t>const</a:t>
            </a:r>
            <a:r>
              <a:rPr b="1" lang="en-US" sz="900">
                <a:solidFill>
                  <a:schemeClr val="dk1"/>
                </a:solidFill>
                <a:highlight>
                  <a:srgbClr val="FFFFFE"/>
                </a:highlight>
                <a:latin typeface="Courier New"/>
                <a:ea typeface="Courier New"/>
                <a:cs typeface="Courier New"/>
                <a:sym typeface="Courier New"/>
              </a:rPr>
              <a:t> std::out_of_range &amp;error) {</a:t>
            </a:r>
            <a:endParaRPr b="1" sz="900">
              <a:solidFill>
                <a:schemeClr val="dk1"/>
              </a:solidFill>
              <a:highlight>
                <a:srgbClr val="FFFFFE"/>
              </a:highlight>
              <a:latin typeface="Courier New"/>
              <a:ea typeface="Courier New"/>
              <a:cs typeface="Courier New"/>
              <a:sym typeface="Courier New"/>
            </a:endParaRPr>
          </a:p>
          <a:p>
            <a:pPr indent="0" lvl="0" marL="45720" rtl="0" algn="l">
              <a:lnSpc>
                <a:spcPct val="115000"/>
              </a:lnSpc>
              <a:spcBef>
                <a:spcPts val="0"/>
              </a:spcBef>
              <a:spcAft>
                <a:spcPts val="0"/>
              </a:spcAft>
              <a:buClr>
                <a:schemeClr val="dk1"/>
              </a:buClr>
              <a:buSzPts val="1100"/>
              <a:buFont typeface="Arial"/>
              <a:buNone/>
            </a:pPr>
            <a:r>
              <a:rPr b="1" lang="en-US" sz="900">
                <a:solidFill>
                  <a:srgbClr val="098658"/>
                </a:solidFill>
                <a:highlight>
                  <a:srgbClr val="FFFFFE"/>
                </a:highlight>
                <a:latin typeface="Courier New"/>
                <a:ea typeface="Courier New"/>
                <a:cs typeface="Courier New"/>
                <a:sym typeface="Courier New"/>
              </a:rPr>
              <a:t>20</a:t>
            </a:r>
            <a:r>
              <a:rPr b="1" lang="en-US" sz="900">
                <a:solidFill>
                  <a:schemeClr val="dk1"/>
                </a:solidFill>
                <a:highlight>
                  <a:srgbClr val="FFFFFE"/>
                </a:highlight>
                <a:latin typeface="Courier New"/>
                <a:ea typeface="Courier New"/>
                <a:cs typeface="Courier New"/>
                <a:sym typeface="Courier New"/>
              </a:rPr>
              <a:t>:         </a:t>
            </a:r>
            <a:r>
              <a:rPr b="1" lang="en-US" sz="900">
                <a:solidFill>
                  <a:srgbClr val="0000FF"/>
                </a:solidFill>
                <a:highlight>
                  <a:srgbClr val="FFFFFE"/>
                </a:highlight>
                <a:latin typeface="Courier New"/>
                <a:ea typeface="Courier New"/>
                <a:cs typeface="Courier New"/>
                <a:sym typeface="Courier New"/>
              </a:rPr>
              <a:t>return</a:t>
            </a:r>
            <a:r>
              <a:rPr b="1" lang="en-US" sz="900">
                <a:solidFill>
                  <a:schemeClr val="dk1"/>
                </a:solidFill>
                <a:highlight>
                  <a:srgbClr val="FFFFFE"/>
                </a:highlight>
                <a:latin typeface="Courier New"/>
                <a:ea typeface="Courier New"/>
                <a:cs typeface="Courier New"/>
                <a:sym typeface="Courier New"/>
              </a:rPr>
              <a:t> std::unexpected(parse_error::overflow);</a:t>
            </a:r>
            <a:endParaRPr b="1" sz="900">
              <a:solidFill>
                <a:schemeClr val="dk1"/>
              </a:solidFill>
              <a:highlight>
                <a:srgbClr val="FFFFFE"/>
              </a:highlight>
              <a:latin typeface="Courier New"/>
              <a:ea typeface="Courier New"/>
              <a:cs typeface="Courier New"/>
              <a:sym typeface="Courier New"/>
            </a:endParaRPr>
          </a:p>
          <a:p>
            <a:pPr indent="0" lvl="0" marL="45720" rtl="0" algn="l">
              <a:lnSpc>
                <a:spcPct val="115000"/>
              </a:lnSpc>
              <a:spcBef>
                <a:spcPts val="0"/>
              </a:spcBef>
              <a:spcAft>
                <a:spcPts val="0"/>
              </a:spcAft>
              <a:buClr>
                <a:schemeClr val="dk1"/>
              </a:buClr>
              <a:buSzPts val="1100"/>
              <a:buFont typeface="Arial"/>
              <a:buNone/>
            </a:pPr>
            <a:r>
              <a:rPr b="1" lang="en-US" sz="900">
                <a:solidFill>
                  <a:srgbClr val="098658"/>
                </a:solidFill>
                <a:highlight>
                  <a:srgbClr val="FFFFFE"/>
                </a:highlight>
                <a:latin typeface="Courier New"/>
                <a:ea typeface="Courier New"/>
                <a:cs typeface="Courier New"/>
                <a:sym typeface="Courier New"/>
              </a:rPr>
              <a:t>21</a:t>
            </a:r>
            <a:r>
              <a:rPr b="1" lang="en-US" sz="900">
                <a:solidFill>
                  <a:schemeClr val="dk1"/>
                </a:solidFill>
                <a:highlight>
                  <a:srgbClr val="FFFFFE"/>
                </a:highlight>
                <a:latin typeface="Courier New"/>
                <a:ea typeface="Courier New"/>
                <a:cs typeface="Courier New"/>
                <a:sym typeface="Courier New"/>
              </a:rPr>
              <a:t>:     } </a:t>
            </a:r>
            <a:r>
              <a:rPr b="1" lang="en-US" sz="900">
                <a:solidFill>
                  <a:srgbClr val="0000FF"/>
                </a:solidFill>
                <a:highlight>
                  <a:srgbClr val="FFFFFE"/>
                </a:highlight>
                <a:latin typeface="Courier New"/>
                <a:ea typeface="Courier New"/>
                <a:cs typeface="Courier New"/>
                <a:sym typeface="Courier New"/>
              </a:rPr>
              <a:t>catch</a:t>
            </a:r>
            <a:r>
              <a:rPr b="1" lang="en-US" sz="900">
                <a:solidFill>
                  <a:schemeClr val="dk1"/>
                </a:solidFill>
                <a:highlight>
                  <a:srgbClr val="FFFFFE"/>
                </a:highlight>
                <a:latin typeface="Courier New"/>
                <a:ea typeface="Courier New"/>
                <a:cs typeface="Courier New"/>
                <a:sym typeface="Courier New"/>
              </a:rPr>
              <a:t> (...) {</a:t>
            </a:r>
            <a:endParaRPr b="1" sz="900">
              <a:solidFill>
                <a:schemeClr val="dk1"/>
              </a:solidFill>
              <a:highlight>
                <a:srgbClr val="FFFFFE"/>
              </a:highlight>
              <a:latin typeface="Courier New"/>
              <a:ea typeface="Courier New"/>
              <a:cs typeface="Courier New"/>
              <a:sym typeface="Courier New"/>
            </a:endParaRPr>
          </a:p>
          <a:p>
            <a:pPr indent="0" lvl="0" marL="45720" rtl="0" algn="l">
              <a:lnSpc>
                <a:spcPct val="115000"/>
              </a:lnSpc>
              <a:spcBef>
                <a:spcPts val="0"/>
              </a:spcBef>
              <a:spcAft>
                <a:spcPts val="0"/>
              </a:spcAft>
              <a:buClr>
                <a:schemeClr val="dk1"/>
              </a:buClr>
              <a:buSzPts val="1100"/>
              <a:buFont typeface="Arial"/>
              <a:buNone/>
            </a:pPr>
            <a:r>
              <a:rPr b="1" lang="en-US" sz="900">
                <a:solidFill>
                  <a:srgbClr val="098658"/>
                </a:solidFill>
                <a:highlight>
                  <a:srgbClr val="FFFFFE"/>
                </a:highlight>
                <a:latin typeface="Courier New"/>
                <a:ea typeface="Courier New"/>
                <a:cs typeface="Courier New"/>
                <a:sym typeface="Courier New"/>
              </a:rPr>
              <a:t>22</a:t>
            </a:r>
            <a:r>
              <a:rPr b="1" lang="en-US" sz="900">
                <a:solidFill>
                  <a:schemeClr val="dk1"/>
                </a:solidFill>
                <a:highlight>
                  <a:srgbClr val="FFFFFE"/>
                </a:highlight>
                <a:latin typeface="Courier New"/>
                <a:ea typeface="Courier New"/>
                <a:cs typeface="Courier New"/>
                <a:sym typeface="Courier New"/>
              </a:rPr>
              <a:t>:         </a:t>
            </a:r>
            <a:r>
              <a:rPr b="1" lang="en-US" sz="900">
                <a:solidFill>
                  <a:srgbClr val="0000FF"/>
                </a:solidFill>
                <a:highlight>
                  <a:srgbClr val="FFFFFE"/>
                </a:highlight>
                <a:latin typeface="Courier New"/>
                <a:ea typeface="Courier New"/>
                <a:cs typeface="Courier New"/>
                <a:sym typeface="Courier New"/>
              </a:rPr>
              <a:t>return</a:t>
            </a:r>
            <a:r>
              <a:rPr b="1" lang="en-US" sz="900">
                <a:solidFill>
                  <a:schemeClr val="dk1"/>
                </a:solidFill>
                <a:highlight>
                  <a:srgbClr val="FFFFFE"/>
                </a:highlight>
                <a:latin typeface="Courier New"/>
                <a:ea typeface="Courier New"/>
                <a:cs typeface="Courier New"/>
                <a:sym typeface="Courier New"/>
              </a:rPr>
              <a:t> std::unexpected(parse_error::unknown);</a:t>
            </a:r>
            <a:endParaRPr b="1" sz="900">
              <a:solidFill>
                <a:schemeClr val="dk1"/>
              </a:solidFill>
              <a:highlight>
                <a:srgbClr val="FFFFFE"/>
              </a:highlight>
              <a:latin typeface="Courier New"/>
              <a:ea typeface="Courier New"/>
              <a:cs typeface="Courier New"/>
              <a:sym typeface="Courier New"/>
            </a:endParaRPr>
          </a:p>
          <a:p>
            <a:pPr indent="0" lvl="0" marL="45720" rtl="0" algn="l">
              <a:lnSpc>
                <a:spcPct val="115000"/>
              </a:lnSpc>
              <a:spcBef>
                <a:spcPts val="0"/>
              </a:spcBef>
              <a:spcAft>
                <a:spcPts val="0"/>
              </a:spcAft>
              <a:buClr>
                <a:schemeClr val="dk1"/>
              </a:buClr>
              <a:buSzPts val="1100"/>
              <a:buFont typeface="Arial"/>
              <a:buNone/>
            </a:pPr>
            <a:r>
              <a:rPr b="1" lang="en-US" sz="900">
                <a:solidFill>
                  <a:srgbClr val="098658"/>
                </a:solidFill>
                <a:highlight>
                  <a:srgbClr val="FFFFFE"/>
                </a:highlight>
                <a:latin typeface="Courier New"/>
                <a:ea typeface="Courier New"/>
                <a:cs typeface="Courier New"/>
                <a:sym typeface="Courier New"/>
              </a:rPr>
              <a:t>23</a:t>
            </a:r>
            <a:r>
              <a:rPr b="1" lang="en-US" sz="900">
                <a:solidFill>
                  <a:schemeClr val="dk1"/>
                </a:solidFill>
                <a:highlight>
                  <a:srgbClr val="FFFFFE"/>
                </a:highlight>
                <a:latin typeface="Courier New"/>
                <a:ea typeface="Courier New"/>
                <a:cs typeface="Courier New"/>
                <a:sym typeface="Courier New"/>
              </a:rPr>
              <a:t>:     }</a:t>
            </a:r>
            <a:endParaRPr b="1" sz="900">
              <a:solidFill>
                <a:schemeClr val="dk1"/>
              </a:solidFill>
              <a:highlight>
                <a:srgbClr val="FFFFFE"/>
              </a:highlight>
              <a:latin typeface="Courier New"/>
              <a:ea typeface="Courier New"/>
              <a:cs typeface="Courier New"/>
              <a:sym typeface="Courier New"/>
            </a:endParaRPr>
          </a:p>
          <a:p>
            <a:pPr indent="0" lvl="0" marL="45720" rtl="0" algn="l">
              <a:lnSpc>
                <a:spcPct val="115000"/>
              </a:lnSpc>
              <a:spcBef>
                <a:spcPts val="0"/>
              </a:spcBef>
              <a:spcAft>
                <a:spcPts val="0"/>
              </a:spcAft>
              <a:buClr>
                <a:schemeClr val="dk1"/>
              </a:buClr>
              <a:buSzPts val="1100"/>
              <a:buFont typeface="Arial"/>
              <a:buNone/>
            </a:pPr>
            <a:r>
              <a:rPr b="1" lang="en-US" sz="900">
                <a:solidFill>
                  <a:srgbClr val="098658"/>
                </a:solidFill>
                <a:highlight>
                  <a:srgbClr val="FFFFFE"/>
                </a:highlight>
                <a:latin typeface="Courier New"/>
                <a:ea typeface="Courier New"/>
                <a:cs typeface="Courier New"/>
                <a:sym typeface="Courier New"/>
              </a:rPr>
              <a:t>24</a:t>
            </a:r>
            <a:r>
              <a:rPr b="1" lang="en-US" sz="900">
                <a:solidFill>
                  <a:schemeClr val="dk1"/>
                </a:solidFill>
                <a:highlight>
                  <a:srgbClr val="FFFFFE"/>
                </a:highlight>
                <a:latin typeface="Courier New"/>
                <a:ea typeface="Courier New"/>
                <a:cs typeface="Courier New"/>
                <a:sym typeface="Courier New"/>
              </a:rPr>
              <a:t>: }</a:t>
            </a:r>
            <a:endParaRPr b="1" sz="900">
              <a:solidFill>
                <a:schemeClr val="dk1"/>
              </a:solidFill>
              <a:highlight>
                <a:srgbClr val="FFFFFE"/>
              </a:highlight>
              <a:latin typeface="Courier New"/>
              <a:ea typeface="Courier New"/>
              <a:cs typeface="Courier New"/>
              <a:sym typeface="Courier New"/>
            </a:endParaRPr>
          </a:p>
          <a:p>
            <a:pPr indent="0" lvl="0" marL="45720" rtl="0" algn="l">
              <a:lnSpc>
                <a:spcPct val="115000"/>
              </a:lnSpc>
              <a:spcBef>
                <a:spcPts val="0"/>
              </a:spcBef>
              <a:spcAft>
                <a:spcPts val="0"/>
              </a:spcAft>
              <a:buClr>
                <a:schemeClr val="dk1"/>
              </a:buClr>
              <a:buSzPts val="1100"/>
              <a:buFont typeface="Arial"/>
              <a:buNone/>
            </a:pPr>
            <a:r>
              <a:rPr b="1" lang="en-US" sz="900">
                <a:solidFill>
                  <a:srgbClr val="098658"/>
                </a:solidFill>
                <a:highlight>
                  <a:srgbClr val="FFFFFE"/>
                </a:highlight>
                <a:latin typeface="Courier New"/>
                <a:ea typeface="Courier New"/>
                <a:cs typeface="Courier New"/>
                <a:sym typeface="Courier New"/>
              </a:rPr>
              <a:t>25</a:t>
            </a:r>
            <a:r>
              <a:rPr b="1" lang="en-US" sz="900">
                <a:solidFill>
                  <a:schemeClr val="dk1"/>
                </a:solidFill>
                <a:highlight>
                  <a:srgbClr val="FFFFFE"/>
                </a:highlight>
                <a:latin typeface="Courier New"/>
                <a:ea typeface="Courier New"/>
                <a:cs typeface="Courier New"/>
                <a:sym typeface="Courier New"/>
              </a:rPr>
              <a:t>:</a:t>
            </a:r>
            <a:endParaRPr b="1" sz="900">
              <a:solidFill>
                <a:schemeClr val="dk1"/>
              </a:solidFill>
              <a:highlight>
                <a:srgbClr val="FFFFFE"/>
              </a:highlight>
              <a:latin typeface="Courier New"/>
              <a:ea typeface="Courier New"/>
              <a:cs typeface="Courier New"/>
              <a:sym typeface="Courier New"/>
            </a:endParaRPr>
          </a:p>
          <a:p>
            <a:pPr indent="0" lvl="0" marL="45720" rtl="0" algn="l">
              <a:lnSpc>
                <a:spcPct val="115000"/>
              </a:lnSpc>
              <a:spcBef>
                <a:spcPts val="0"/>
              </a:spcBef>
              <a:spcAft>
                <a:spcPts val="0"/>
              </a:spcAft>
              <a:buClr>
                <a:schemeClr val="dk1"/>
              </a:buClr>
              <a:buSzPts val="1100"/>
              <a:buFont typeface="Arial"/>
              <a:buNone/>
            </a:pPr>
            <a:r>
              <a:rPr b="1" lang="en-US" sz="900">
                <a:solidFill>
                  <a:srgbClr val="098658"/>
                </a:solidFill>
                <a:highlight>
                  <a:srgbClr val="FFFFFE"/>
                </a:highlight>
                <a:latin typeface="Courier New"/>
                <a:ea typeface="Courier New"/>
                <a:cs typeface="Courier New"/>
                <a:sym typeface="Courier New"/>
              </a:rPr>
              <a:t>26</a:t>
            </a:r>
            <a:r>
              <a:rPr b="1" lang="en-US" sz="900">
                <a:solidFill>
                  <a:schemeClr val="dk1"/>
                </a:solidFill>
                <a:highlight>
                  <a:srgbClr val="FFFFFE"/>
                </a:highlight>
                <a:latin typeface="Courier New"/>
                <a:ea typeface="Courier New"/>
                <a:cs typeface="Courier New"/>
                <a:sym typeface="Courier New"/>
              </a:rPr>
              <a:t>: </a:t>
            </a:r>
            <a:r>
              <a:rPr b="1" lang="en-US" sz="900">
                <a:solidFill>
                  <a:srgbClr val="0000FF"/>
                </a:solidFill>
                <a:highlight>
                  <a:srgbClr val="FFFFFE"/>
                </a:highlight>
                <a:latin typeface="Courier New"/>
                <a:ea typeface="Courier New"/>
                <a:cs typeface="Courier New"/>
                <a:sym typeface="Courier New"/>
              </a:rPr>
              <a:t>int</a:t>
            </a:r>
            <a:r>
              <a:rPr b="1" lang="en-US" sz="900">
                <a:solidFill>
                  <a:schemeClr val="dk1"/>
                </a:solidFill>
                <a:highlight>
                  <a:srgbClr val="FFFFFE"/>
                </a:highlight>
                <a:latin typeface="Courier New"/>
                <a:ea typeface="Courier New"/>
                <a:cs typeface="Courier New"/>
                <a:sym typeface="Courier New"/>
              </a:rPr>
              <a:t> main() {</a:t>
            </a:r>
            <a:endParaRPr b="1" sz="900">
              <a:solidFill>
                <a:schemeClr val="dk1"/>
              </a:solidFill>
              <a:highlight>
                <a:srgbClr val="FFFFFE"/>
              </a:highlight>
              <a:latin typeface="Courier New"/>
              <a:ea typeface="Courier New"/>
              <a:cs typeface="Courier New"/>
              <a:sym typeface="Courier New"/>
            </a:endParaRPr>
          </a:p>
          <a:p>
            <a:pPr indent="0" lvl="0" marL="45720" rtl="0" algn="l">
              <a:lnSpc>
                <a:spcPct val="115000"/>
              </a:lnSpc>
              <a:spcBef>
                <a:spcPts val="0"/>
              </a:spcBef>
              <a:spcAft>
                <a:spcPts val="0"/>
              </a:spcAft>
              <a:buClr>
                <a:schemeClr val="dk1"/>
              </a:buClr>
              <a:buSzPts val="1100"/>
              <a:buFont typeface="Arial"/>
              <a:buNone/>
            </a:pPr>
            <a:r>
              <a:rPr b="1" lang="en-US" sz="900">
                <a:solidFill>
                  <a:srgbClr val="098658"/>
                </a:solidFill>
                <a:highlight>
                  <a:srgbClr val="FFFFFE"/>
                </a:highlight>
                <a:latin typeface="Courier New"/>
                <a:ea typeface="Courier New"/>
                <a:cs typeface="Courier New"/>
                <a:sym typeface="Courier New"/>
              </a:rPr>
              <a:t>27</a:t>
            </a:r>
            <a:r>
              <a:rPr b="1" lang="en-US" sz="900">
                <a:solidFill>
                  <a:schemeClr val="dk1"/>
                </a:solidFill>
                <a:highlight>
                  <a:srgbClr val="FFFFFE"/>
                </a:highlight>
                <a:latin typeface="Courier New"/>
                <a:ea typeface="Courier New"/>
                <a:cs typeface="Courier New"/>
                <a:sym typeface="Courier New"/>
              </a:rPr>
              <a:t>:     </a:t>
            </a:r>
            <a:r>
              <a:rPr b="1" lang="en-US" sz="900">
                <a:solidFill>
                  <a:srgbClr val="0000FF"/>
                </a:solidFill>
                <a:highlight>
                  <a:srgbClr val="FFFFFE"/>
                </a:highlight>
                <a:latin typeface="Courier New"/>
                <a:ea typeface="Courier New"/>
                <a:cs typeface="Courier New"/>
                <a:sym typeface="Courier New"/>
              </a:rPr>
              <a:t>auto</a:t>
            </a:r>
            <a:r>
              <a:rPr b="1" lang="en-US" sz="900">
                <a:solidFill>
                  <a:schemeClr val="dk1"/>
                </a:solidFill>
                <a:highlight>
                  <a:srgbClr val="FFFFFE"/>
                </a:highlight>
                <a:latin typeface="Courier New"/>
                <a:ea typeface="Courier New"/>
                <a:cs typeface="Courier New"/>
                <a:sym typeface="Courier New"/>
              </a:rPr>
              <a:t> res = parse_number(</a:t>
            </a:r>
            <a:r>
              <a:rPr b="1" lang="en-US" sz="900">
                <a:solidFill>
                  <a:srgbClr val="A31515"/>
                </a:solidFill>
                <a:highlight>
                  <a:srgbClr val="FFFFFE"/>
                </a:highlight>
                <a:latin typeface="Courier New"/>
                <a:ea typeface="Courier New"/>
                <a:cs typeface="Courier New"/>
                <a:sym typeface="Courier New"/>
              </a:rPr>
              <a:t>"123"</a:t>
            </a:r>
            <a:r>
              <a:rPr b="1" lang="en-US" sz="900">
                <a:solidFill>
                  <a:schemeClr val="dk1"/>
                </a:solidFill>
                <a:highlight>
                  <a:srgbClr val="FFFFFE"/>
                </a:highlight>
                <a:latin typeface="Courier New"/>
                <a:ea typeface="Courier New"/>
                <a:cs typeface="Courier New"/>
                <a:sym typeface="Courier New"/>
              </a:rPr>
              <a:t>)</a:t>
            </a:r>
            <a:endParaRPr b="1" sz="900">
              <a:solidFill>
                <a:schemeClr val="dk1"/>
              </a:solidFill>
              <a:highlight>
                <a:srgbClr val="FFFFFE"/>
              </a:highlight>
              <a:latin typeface="Courier New"/>
              <a:ea typeface="Courier New"/>
              <a:cs typeface="Courier New"/>
              <a:sym typeface="Courier New"/>
            </a:endParaRPr>
          </a:p>
          <a:p>
            <a:pPr indent="0" lvl="0" marL="45720" rtl="0" algn="l">
              <a:lnSpc>
                <a:spcPct val="115000"/>
              </a:lnSpc>
              <a:spcBef>
                <a:spcPts val="0"/>
              </a:spcBef>
              <a:spcAft>
                <a:spcPts val="0"/>
              </a:spcAft>
              <a:buClr>
                <a:schemeClr val="dk1"/>
              </a:buClr>
              <a:buSzPts val="1100"/>
              <a:buFont typeface="Arial"/>
              <a:buNone/>
            </a:pPr>
            <a:r>
              <a:rPr b="1" lang="en-US" sz="900">
                <a:solidFill>
                  <a:srgbClr val="098658"/>
                </a:solidFill>
                <a:highlight>
                  <a:srgbClr val="FFFFFE"/>
                </a:highlight>
                <a:latin typeface="Courier New"/>
                <a:ea typeface="Courier New"/>
                <a:cs typeface="Courier New"/>
                <a:sym typeface="Courier New"/>
              </a:rPr>
              <a:t>28</a:t>
            </a:r>
            <a:r>
              <a:rPr b="1" lang="en-US" sz="900">
                <a:solidFill>
                  <a:schemeClr val="dk1"/>
                </a:solidFill>
                <a:highlight>
                  <a:srgbClr val="FFFFFE"/>
                </a:highlight>
                <a:latin typeface="Courier New"/>
                <a:ea typeface="Courier New"/>
                <a:cs typeface="Courier New"/>
                <a:sym typeface="Courier New"/>
              </a:rPr>
              <a:t>:         .transform([](</a:t>
            </a:r>
            <a:r>
              <a:rPr b="1" lang="en-US" sz="900">
                <a:solidFill>
                  <a:srgbClr val="0000FF"/>
                </a:solidFill>
                <a:highlight>
                  <a:srgbClr val="FFFFFE"/>
                </a:highlight>
                <a:latin typeface="Courier New"/>
                <a:ea typeface="Courier New"/>
                <a:cs typeface="Courier New"/>
                <a:sym typeface="Courier New"/>
              </a:rPr>
              <a:t>auto</a:t>
            </a:r>
            <a:r>
              <a:rPr b="1" lang="en-US" sz="900">
                <a:solidFill>
                  <a:schemeClr val="dk1"/>
                </a:solidFill>
                <a:highlight>
                  <a:srgbClr val="FFFFFE"/>
                </a:highlight>
                <a:latin typeface="Courier New"/>
                <a:ea typeface="Courier New"/>
                <a:cs typeface="Courier New"/>
                <a:sym typeface="Courier New"/>
              </a:rPr>
              <a:t> val){ </a:t>
            </a:r>
            <a:r>
              <a:rPr b="1" lang="en-US" sz="900">
                <a:solidFill>
                  <a:srgbClr val="0000FF"/>
                </a:solidFill>
                <a:highlight>
                  <a:srgbClr val="FFFFFE"/>
                </a:highlight>
                <a:latin typeface="Courier New"/>
                <a:ea typeface="Courier New"/>
                <a:cs typeface="Courier New"/>
                <a:sym typeface="Courier New"/>
              </a:rPr>
              <a:t>return</a:t>
            </a:r>
            <a:r>
              <a:rPr b="1" lang="en-US" sz="900">
                <a:solidFill>
                  <a:schemeClr val="dk1"/>
                </a:solidFill>
                <a:highlight>
                  <a:srgbClr val="FFFFFE"/>
                </a:highlight>
                <a:latin typeface="Courier New"/>
                <a:ea typeface="Courier New"/>
                <a:cs typeface="Courier New"/>
                <a:sym typeface="Courier New"/>
              </a:rPr>
              <a:t> val; })</a:t>
            </a:r>
            <a:endParaRPr b="1" sz="900">
              <a:solidFill>
                <a:schemeClr val="dk1"/>
              </a:solidFill>
              <a:highlight>
                <a:srgbClr val="FFFFFE"/>
              </a:highlight>
              <a:latin typeface="Courier New"/>
              <a:ea typeface="Courier New"/>
              <a:cs typeface="Courier New"/>
              <a:sym typeface="Courier New"/>
            </a:endParaRPr>
          </a:p>
          <a:p>
            <a:pPr indent="0" lvl="0" marL="45720" rtl="0" algn="l">
              <a:lnSpc>
                <a:spcPct val="115000"/>
              </a:lnSpc>
              <a:spcBef>
                <a:spcPts val="0"/>
              </a:spcBef>
              <a:spcAft>
                <a:spcPts val="0"/>
              </a:spcAft>
              <a:buClr>
                <a:schemeClr val="dk1"/>
              </a:buClr>
              <a:buSzPts val="1100"/>
              <a:buFont typeface="Arial"/>
              <a:buNone/>
            </a:pPr>
            <a:r>
              <a:rPr b="1" lang="en-US" sz="900">
                <a:solidFill>
                  <a:srgbClr val="098658"/>
                </a:solidFill>
                <a:highlight>
                  <a:srgbClr val="FFFFFE"/>
                </a:highlight>
                <a:latin typeface="Courier New"/>
                <a:ea typeface="Courier New"/>
                <a:cs typeface="Courier New"/>
                <a:sym typeface="Courier New"/>
              </a:rPr>
              <a:t>29</a:t>
            </a:r>
            <a:r>
              <a:rPr b="1" lang="en-US" sz="900">
                <a:solidFill>
                  <a:schemeClr val="dk1"/>
                </a:solidFill>
                <a:highlight>
                  <a:srgbClr val="FFFFFE"/>
                </a:highlight>
                <a:latin typeface="Courier New"/>
                <a:ea typeface="Courier New"/>
                <a:cs typeface="Courier New"/>
                <a:sym typeface="Courier New"/>
              </a:rPr>
              <a:t>:         .transform_error([](</a:t>
            </a:r>
            <a:r>
              <a:rPr b="1" lang="en-US" sz="900">
                <a:solidFill>
                  <a:srgbClr val="0000FF"/>
                </a:solidFill>
                <a:highlight>
                  <a:srgbClr val="FFFFFE"/>
                </a:highlight>
                <a:latin typeface="Courier New"/>
                <a:ea typeface="Courier New"/>
                <a:cs typeface="Courier New"/>
                <a:sym typeface="Courier New"/>
              </a:rPr>
              <a:t>auto</a:t>
            </a:r>
            <a:r>
              <a:rPr b="1" lang="en-US" sz="900">
                <a:solidFill>
                  <a:schemeClr val="dk1"/>
                </a:solidFill>
                <a:highlight>
                  <a:srgbClr val="FFFFFE"/>
                </a:highlight>
                <a:latin typeface="Courier New"/>
                <a:ea typeface="Courier New"/>
                <a:cs typeface="Courier New"/>
                <a:sym typeface="Courier New"/>
              </a:rPr>
              <a:t> error) { </a:t>
            </a:r>
            <a:r>
              <a:rPr b="1" lang="en-US" sz="900">
                <a:solidFill>
                  <a:srgbClr val="008000"/>
                </a:solidFill>
                <a:highlight>
                  <a:srgbClr val="FFFFFE"/>
                </a:highlight>
                <a:latin typeface="Courier New"/>
                <a:ea typeface="Courier New"/>
                <a:cs typeface="Courier New"/>
                <a:sym typeface="Courier New"/>
              </a:rPr>
              <a:t>/* do error handling */</a:t>
            </a:r>
            <a:r>
              <a:rPr b="1" lang="en-US" sz="900">
                <a:solidFill>
                  <a:schemeClr val="dk1"/>
                </a:solidFill>
                <a:highlight>
                  <a:srgbClr val="FFFFFE"/>
                </a:highlight>
                <a:latin typeface="Courier New"/>
                <a:ea typeface="Courier New"/>
                <a:cs typeface="Courier New"/>
                <a:sym typeface="Courier New"/>
              </a:rPr>
              <a:t> </a:t>
            </a:r>
            <a:r>
              <a:rPr b="1" lang="en-US" sz="900">
                <a:solidFill>
                  <a:srgbClr val="0000FF"/>
                </a:solidFill>
                <a:highlight>
                  <a:srgbClr val="FFFFFE"/>
                </a:highlight>
                <a:latin typeface="Courier New"/>
                <a:ea typeface="Courier New"/>
                <a:cs typeface="Courier New"/>
                <a:sym typeface="Courier New"/>
              </a:rPr>
              <a:t>return</a:t>
            </a:r>
            <a:r>
              <a:rPr b="1" lang="en-US" sz="900">
                <a:solidFill>
                  <a:schemeClr val="dk1"/>
                </a:solidFill>
                <a:highlight>
                  <a:srgbClr val="FFFFFE"/>
                </a:highlight>
                <a:latin typeface="Courier New"/>
                <a:ea typeface="Courier New"/>
                <a:cs typeface="Courier New"/>
                <a:sym typeface="Courier New"/>
              </a:rPr>
              <a:t> error; })</a:t>
            </a:r>
            <a:endParaRPr b="1" sz="900">
              <a:solidFill>
                <a:schemeClr val="dk1"/>
              </a:solidFill>
              <a:highlight>
                <a:srgbClr val="FFFFFE"/>
              </a:highlight>
              <a:latin typeface="Courier New"/>
              <a:ea typeface="Courier New"/>
              <a:cs typeface="Courier New"/>
              <a:sym typeface="Courier New"/>
            </a:endParaRPr>
          </a:p>
          <a:p>
            <a:pPr indent="0" lvl="0" marL="45720" rtl="0" algn="l">
              <a:lnSpc>
                <a:spcPct val="115000"/>
              </a:lnSpc>
              <a:spcBef>
                <a:spcPts val="0"/>
              </a:spcBef>
              <a:spcAft>
                <a:spcPts val="0"/>
              </a:spcAft>
              <a:buClr>
                <a:schemeClr val="dk1"/>
              </a:buClr>
              <a:buSzPts val="1100"/>
              <a:buFont typeface="Arial"/>
              <a:buNone/>
            </a:pPr>
            <a:r>
              <a:rPr b="1" lang="en-US" sz="900">
                <a:solidFill>
                  <a:srgbClr val="098658"/>
                </a:solidFill>
                <a:highlight>
                  <a:srgbClr val="FFFFFE"/>
                </a:highlight>
                <a:latin typeface="Courier New"/>
                <a:ea typeface="Courier New"/>
                <a:cs typeface="Courier New"/>
                <a:sym typeface="Courier New"/>
              </a:rPr>
              <a:t>30</a:t>
            </a:r>
            <a:r>
              <a:rPr b="1" lang="en-US" sz="900">
                <a:solidFill>
                  <a:schemeClr val="dk1"/>
                </a:solidFill>
                <a:highlight>
                  <a:srgbClr val="FFFFFE"/>
                </a:highlight>
                <a:latin typeface="Courier New"/>
                <a:ea typeface="Courier New"/>
                <a:cs typeface="Courier New"/>
                <a:sym typeface="Courier New"/>
              </a:rPr>
              <a:t>:         .or_else([] (</a:t>
            </a:r>
            <a:r>
              <a:rPr b="1" lang="en-US" sz="900">
                <a:solidFill>
                  <a:srgbClr val="0000FF"/>
                </a:solidFill>
                <a:highlight>
                  <a:srgbClr val="FFFFFE"/>
                </a:highlight>
                <a:latin typeface="Courier New"/>
                <a:ea typeface="Courier New"/>
                <a:cs typeface="Courier New"/>
                <a:sym typeface="Courier New"/>
              </a:rPr>
              <a:t>auto</a:t>
            </a:r>
            <a:r>
              <a:rPr b="1" lang="en-US" sz="900">
                <a:solidFill>
                  <a:schemeClr val="dk1"/>
                </a:solidFill>
                <a:highlight>
                  <a:srgbClr val="FFFFFE"/>
                </a:highlight>
                <a:latin typeface="Courier New"/>
                <a:ea typeface="Courier New"/>
                <a:cs typeface="Courier New"/>
                <a:sym typeface="Courier New"/>
              </a:rPr>
              <a:t> </a:t>
            </a:r>
            <a:r>
              <a:rPr b="1" lang="en-US" sz="900">
                <a:solidFill>
                  <a:srgbClr val="008000"/>
                </a:solidFill>
                <a:highlight>
                  <a:srgbClr val="FFFFFE"/>
                </a:highlight>
                <a:latin typeface="Courier New"/>
                <a:ea typeface="Courier New"/>
                <a:cs typeface="Courier New"/>
                <a:sym typeface="Courier New"/>
              </a:rPr>
              <a:t>/* error */</a:t>
            </a:r>
            <a:r>
              <a:rPr b="1" lang="en-US" sz="900">
                <a:solidFill>
                  <a:schemeClr val="dk1"/>
                </a:solidFill>
                <a:highlight>
                  <a:srgbClr val="FFFFFE"/>
                </a:highlight>
                <a:latin typeface="Courier New"/>
                <a:ea typeface="Courier New"/>
                <a:cs typeface="Courier New"/>
                <a:sym typeface="Courier New"/>
              </a:rPr>
              <a:t>) -&gt; std::expected&lt;</a:t>
            </a:r>
            <a:r>
              <a:rPr b="1" lang="en-US" sz="900">
                <a:solidFill>
                  <a:srgbClr val="0000FF"/>
                </a:solidFill>
                <a:highlight>
                  <a:srgbClr val="FFFFFE"/>
                </a:highlight>
                <a:latin typeface="Courier New"/>
                <a:ea typeface="Courier New"/>
                <a:cs typeface="Courier New"/>
                <a:sym typeface="Courier New"/>
              </a:rPr>
              <a:t>int</a:t>
            </a:r>
            <a:r>
              <a:rPr b="1" lang="en-US" sz="900">
                <a:solidFill>
                  <a:schemeClr val="dk1"/>
                </a:solidFill>
                <a:highlight>
                  <a:srgbClr val="FFFFFE"/>
                </a:highlight>
                <a:latin typeface="Courier New"/>
                <a:ea typeface="Courier New"/>
                <a:cs typeface="Courier New"/>
                <a:sym typeface="Courier New"/>
              </a:rPr>
              <a:t>, parse_error&gt;{ </a:t>
            </a:r>
            <a:r>
              <a:rPr b="1" lang="en-US" sz="900">
                <a:solidFill>
                  <a:srgbClr val="0000FF"/>
                </a:solidFill>
                <a:highlight>
                  <a:srgbClr val="FFFFFE"/>
                </a:highlight>
                <a:latin typeface="Courier New"/>
                <a:ea typeface="Courier New"/>
                <a:cs typeface="Courier New"/>
                <a:sym typeface="Courier New"/>
              </a:rPr>
              <a:t>return</a:t>
            </a:r>
            <a:r>
              <a:rPr b="1" lang="en-US" sz="900">
                <a:solidFill>
                  <a:schemeClr val="dk1"/>
                </a:solidFill>
                <a:highlight>
                  <a:srgbClr val="FFFFFE"/>
                </a:highlight>
                <a:latin typeface="Courier New"/>
                <a:ea typeface="Courier New"/>
                <a:cs typeface="Courier New"/>
                <a:sym typeface="Courier New"/>
              </a:rPr>
              <a:t> -</a:t>
            </a:r>
            <a:r>
              <a:rPr b="1" lang="en-US" sz="900">
                <a:solidFill>
                  <a:srgbClr val="098658"/>
                </a:solidFill>
                <a:highlight>
                  <a:srgbClr val="FFFFFE"/>
                </a:highlight>
                <a:latin typeface="Courier New"/>
                <a:ea typeface="Courier New"/>
                <a:cs typeface="Courier New"/>
                <a:sym typeface="Courier New"/>
              </a:rPr>
              <a:t>1</a:t>
            </a:r>
            <a:r>
              <a:rPr b="1" lang="en-US" sz="900">
                <a:solidFill>
                  <a:schemeClr val="dk1"/>
                </a:solidFill>
                <a:highlight>
                  <a:srgbClr val="FFFFFE"/>
                </a:highlight>
                <a:latin typeface="Courier New"/>
                <a:ea typeface="Courier New"/>
                <a:cs typeface="Courier New"/>
                <a:sym typeface="Courier New"/>
              </a:rPr>
              <a:t>; });</a:t>
            </a:r>
            <a:endParaRPr b="1" sz="900">
              <a:solidFill>
                <a:schemeClr val="dk1"/>
              </a:solidFill>
              <a:highlight>
                <a:srgbClr val="FFFFFE"/>
              </a:highlight>
              <a:latin typeface="Courier New"/>
              <a:ea typeface="Courier New"/>
              <a:cs typeface="Courier New"/>
              <a:sym typeface="Courier New"/>
            </a:endParaRPr>
          </a:p>
          <a:p>
            <a:pPr indent="0" lvl="0" marL="45720" rtl="0" algn="l">
              <a:lnSpc>
                <a:spcPct val="115000"/>
              </a:lnSpc>
              <a:spcBef>
                <a:spcPts val="0"/>
              </a:spcBef>
              <a:spcAft>
                <a:spcPts val="0"/>
              </a:spcAft>
              <a:buClr>
                <a:schemeClr val="dk1"/>
              </a:buClr>
              <a:buSzPts val="1100"/>
              <a:buFont typeface="Arial"/>
              <a:buNone/>
            </a:pPr>
            <a:r>
              <a:rPr b="1" lang="en-US" sz="900">
                <a:solidFill>
                  <a:srgbClr val="098658"/>
                </a:solidFill>
                <a:highlight>
                  <a:srgbClr val="FFFFFE"/>
                </a:highlight>
                <a:latin typeface="Courier New"/>
                <a:ea typeface="Courier New"/>
                <a:cs typeface="Courier New"/>
                <a:sym typeface="Courier New"/>
              </a:rPr>
              <a:t>31</a:t>
            </a:r>
            <a:r>
              <a:rPr b="1" lang="en-US" sz="900">
                <a:solidFill>
                  <a:schemeClr val="dk1"/>
                </a:solidFill>
                <a:highlight>
                  <a:srgbClr val="FFFFFE"/>
                </a:highlight>
                <a:latin typeface="Courier New"/>
                <a:ea typeface="Courier New"/>
                <a:cs typeface="Courier New"/>
                <a:sym typeface="Courier New"/>
              </a:rPr>
              <a:t>:     </a:t>
            </a:r>
            <a:r>
              <a:rPr b="1" lang="en-US" sz="900">
                <a:solidFill>
                  <a:srgbClr val="0000FF"/>
                </a:solidFill>
                <a:highlight>
                  <a:srgbClr val="FFFFFE"/>
                </a:highlight>
                <a:latin typeface="Courier New"/>
                <a:ea typeface="Courier New"/>
                <a:cs typeface="Courier New"/>
                <a:sym typeface="Courier New"/>
              </a:rPr>
              <a:t>return</a:t>
            </a:r>
            <a:r>
              <a:rPr b="1" lang="en-US" sz="900">
                <a:solidFill>
                  <a:schemeClr val="dk1"/>
                </a:solidFill>
                <a:highlight>
                  <a:srgbClr val="FFFFFE"/>
                </a:highlight>
                <a:latin typeface="Courier New"/>
                <a:ea typeface="Courier New"/>
                <a:cs typeface="Courier New"/>
                <a:sym typeface="Courier New"/>
              </a:rPr>
              <a:t> </a:t>
            </a:r>
            <a:r>
              <a:rPr b="1" lang="en-US" sz="900">
                <a:solidFill>
                  <a:srgbClr val="098658"/>
                </a:solidFill>
                <a:highlight>
                  <a:srgbClr val="FFFFFE"/>
                </a:highlight>
                <a:latin typeface="Courier New"/>
                <a:ea typeface="Courier New"/>
                <a:cs typeface="Courier New"/>
                <a:sym typeface="Courier New"/>
              </a:rPr>
              <a:t>0</a:t>
            </a:r>
            <a:r>
              <a:rPr b="1" lang="en-US" sz="900">
                <a:solidFill>
                  <a:schemeClr val="dk1"/>
                </a:solidFill>
                <a:highlight>
                  <a:srgbClr val="FFFFFE"/>
                </a:highlight>
                <a:latin typeface="Courier New"/>
                <a:ea typeface="Courier New"/>
                <a:cs typeface="Courier New"/>
                <a:sym typeface="Courier New"/>
              </a:rPr>
              <a:t>;</a:t>
            </a:r>
            <a:endParaRPr b="1" sz="900">
              <a:solidFill>
                <a:schemeClr val="dk1"/>
              </a:solidFill>
              <a:highlight>
                <a:srgbClr val="FFFFFE"/>
              </a:highlight>
              <a:latin typeface="Courier New"/>
              <a:ea typeface="Courier New"/>
              <a:cs typeface="Courier New"/>
              <a:sym typeface="Courier New"/>
            </a:endParaRPr>
          </a:p>
          <a:p>
            <a:pPr indent="0" lvl="0" marL="45720" rtl="0" algn="l">
              <a:lnSpc>
                <a:spcPct val="115000"/>
              </a:lnSpc>
              <a:spcBef>
                <a:spcPts val="0"/>
              </a:spcBef>
              <a:spcAft>
                <a:spcPts val="0"/>
              </a:spcAft>
              <a:buClr>
                <a:schemeClr val="dk1"/>
              </a:buClr>
              <a:buSzPts val="1100"/>
              <a:buFont typeface="Arial"/>
              <a:buNone/>
            </a:pPr>
            <a:r>
              <a:rPr b="1" lang="en-US" sz="900">
                <a:solidFill>
                  <a:srgbClr val="098658"/>
                </a:solidFill>
                <a:highlight>
                  <a:srgbClr val="FFFFFE"/>
                </a:highlight>
                <a:latin typeface="Courier New"/>
                <a:ea typeface="Courier New"/>
                <a:cs typeface="Courier New"/>
                <a:sym typeface="Courier New"/>
              </a:rPr>
              <a:t>32</a:t>
            </a:r>
            <a:r>
              <a:rPr b="1" lang="en-US" sz="900">
                <a:solidFill>
                  <a:schemeClr val="dk1"/>
                </a:solidFill>
                <a:highlight>
                  <a:srgbClr val="FFFFFE"/>
                </a:highlight>
                <a:latin typeface="Courier New"/>
                <a:ea typeface="Courier New"/>
                <a:cs typeface="Courier New"/>
                <a:sym typeface="Courier New"/>
              </a:rPr>
              <a:t>: }</a:t>
            </a:r>
            <a:endParaRPr b="1" sz="900">
              <a:solidFill>
                <a:schemeClr val="dk1"/>
              </a:solidFill>
              <a:highlight>
                <a:srgbClr val="FFFFFE"/>
              </a:highlight>
              <a:latin typeface="Courier New"/>
              <a:ea typeface="Courier New"/>
              <a:cs typeface="Courier New"/>
              <a:sym typeface="Courier New"/>
            </a:endParaRPr>
          </a:p>
          <a:p>
            <a:pPr indent="0" lvl="0" marL="45720" rtl="0" algn="l">
              <a:lnSpc>
                <a:spcPct val="115000"/>
              </a:lnSpc>
              <a:spcBef>
                <a:spcPts val="0"/>
              </a:spcBef>
              <a:spcAft>
                <a:spcPts val="0"/>
              </a:spcAft>
              <a:buNone/>
            </a:pPr>
            <a:r>
              <a:t/>
            </a:r>
            <a:endParaRPr b="1" sz="900">
              <a:solidFill>
                <a:srgbClr val="098658"/>
              </a:solidFill>
              <a:highlight>
                <a:srgbClr val="FFFFFE"/>
              </a:highlight>
              <a:latin typeface="Courier New"/>
              <a:ea typeface="Courier New"/>
              <a:cs typeface="Courier New"/>
              <a:sym typeface="Courier New"/>
            </a:endParaRPr>
          </a:p>
        </p:txBody>
      </p:sp>
      <p:sp>
        <p:nvSpPr>
          <p:cNvPr id="743" name="Google Shape;743;p87"/>
          <p:cNvSpPr/>
          <p:nvPr/>
        </p:nvSpPr>
        <p:spPr>
          <a:xfrm>
            <a:off x="3724625" y="5428525"/>
            <a:ext cx="5517600" cy="537000"/>
          </a:xfrm>
          <a:prstGeom prst="rect">
            <a:avLst/>
          </a:prstGeom>
          <a:noFill/>
          <a:ln cap="flat" cmpd="sng" w="19050">
            <a:solidFill>
              <a:srgbClr val="C5221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4" name="Google Shape;744;p87"/>
          <p:cNvSpPr txBox="1"/>
          <p:nvPr>
            <p:ph idx="12" type="sldNum"/>
          </p:nvPr>
        </p:nvSpPr>
        <p:spPr>
          <a:xfrm>
            <a:off x="11409045" y="6333134"/>
            <a:ext cx="731700" cy="5250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40"/>
                                        </p:tgtEl>
                                        <p:attrNameLst>
                                          <p:attrName>style.visibility</p:attrName>
                                        </p:attrNameLst>
                                      </p:cBhvr>
                                      <p:to>
                                        <p:strVal val="visible"/>
                                      </p:to>
                                    </p:set>
                                    <p:animEffect filter="fade" transition="in">
                                      <p:cBhvr>
                                        <p:cTn dur="1"/>
                                        <p:tgtEl>
                                          <p:spTgt spid="74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41"/>
                                        </p:tgtEl>
                                        <p:attrNameLst>
                                          <p:attrName>style.visibility</p:attrName>
                                        </p:attrNameLst>
                                      </p:cBhvr>
                                      <p:to>
                                        <p:strVal val="visible"/>
                                      </p:to>
                                    </p:set>
                                    <p:animEffect filter="fade" transition="in">
                                      <p:cBhvr>
                                        <p:cTn dur="1"/>
                                        <p:tgtEl>
                                          <p:spTgt spid="74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42"/>
                                        </p:tgtEl>
                                        <p:attrNameLst>
                                          <p:attrName>style.visibility</p:attrName>
                                        </p:attrNameLst>
                                      </p:cBhvr>
                                      <p:to>
                                        <p:strVal val="visible"/>
                                      </p:to>
                                    </p:set>
                                    <p:animEffect filter="fade" transition="in">
                                      <p:cBhvr>
                                        <p:cTn dur="1"/>
                                        <p:tgtEl>
                                          <p:spTgt spid="74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43"/>
                                        </p:tgtEl>
                                        <p:attrNameLst>
                                          <p:attrName>style.visibility</p:attrName>
                                        </p:attrNameLst>
                                      </p:cBhvr>
                                      <p:to>
                                        <p:strVal val="visible"/>
                                      </p:to>
                                    </p:set>
                                    <p:animEffect filter="fade" transition="in">
                                      <p:cBhvr>
                                        <p:cTn dur="1"/>
                                        <p:tgtEl>
                                          <p:spTgt spid="74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9" name="Shape 749"/>
        <p:cNvGrpSpPr/>
        <p:nvPr/>
      </p:nvGrpSpPr>
      <p:grpSpPr>
        <a:xfrm>
          <a:off x="0" y="0"/>
          <a:ext cx="0" cy="0"/>
          <a:chOff x="0" y="0"/>
          <a:chExt cx="0" cy="0"/>
        </a:xfrm>
      </p:grpSpPr>
      <p:sp>
        <p:nvSpPr>
          <p:cNvPr id="750" name="Google Shape;750;p88"/>
          <p:cNvSpPr txBox="1"/>
          <p:nvPr>
            <p:ph type="title"/>
          </p:nvPr>
        </p:nvSpPr>
        <p:spPr>
          <a:xfrm>
            <a:off x="545255" y="477708"/>
            <a:ext cx="9422700" cy="4923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US" u="sng">
                <a:solidFill>
                  <a:schemeClr val="hlink"/>
                </a:solidFill>
                <a:latin typeface="Roboto Slab"/>
                <a:ea typeface="Roboto Slab"/>
                <a:cs typeface="Roboto Slab"/>
                <a:sym typeface="Roboto Slab"/>
                <a:hlinkClick r:id="rId3"/>
              </a:rPr>
              <a:t>tl::expected</a:t>
            </a:r>
            <a:endParaRPr>
              <a:latin typeface="Roboto Slab"/>
              <a:ea typeface="Roboto Slab"/>
              <a:cs typeface="Roboto Slab"/>
              <a:sym typeface="Roboto Slab"/>
            </a:endParaRPr>
          </a:p>
        </p:txBody>
      </p:sp>
      <p:pic>
        <p:nvPicPr>
          <p:cNvPr id="751" name="Google Shape;751;p88"/>
          <p:cNvPicPr preferRelativeResize="0"/>
          <p:nvPr/>
        </p:nvPicPr>
        <p:blipFill>
          <a:blip r:embed="rId4">
            <a:alphaModFix/>
          </a:blip>
          <a:stretch>
            <a:fillRect/>
          </a:stretch>
        </p:blipFill>
        <p:spPr>
          <a:xfrm>
            <a:off x="1768112" y="1495008"/>
            <a:ext cx="8655781" cy="1862304"/>
          </a:xfrm>
          <a:prstGeom prst="rect">
            <a:avLst/>
          </a:prstGeom>
          <a:noFill/>
          <a:ln>
            <a:noFill/>
          </a:ln>
        </p:spPr>
      </p:pic>
      <p:pic>
        <p:nvPicPr>
          <p:cNvPr id="752" name="Google Shape;752;p88"/>
          <p:cNvPicPr preferRelativeResize="0"/>
          <p:nvPr/>
        </p:nvPicPr>
        <p:blipFill>
          <a:blip r:embed="rId5">
            <a:alphaModFix/>
          </a:blip>
          <a:stretch>
            <a:fillRect/>
          </a:stretch>
        </p:blipFill>
        <p:spPr>
          <a:xfrm>
            <a:off x="1750425" y="4054582"/>
            <a:ext cx="8691175" cy="1207968"/>
          </a:xfrm>
          <a:prstGeom prst="rect">
            <a:avLst/>
          </a:prstGeom>
          <a:noFill/>
          <a:ln>
            <a:noFill/>
          </a:ln>
        </p:spPr>
      </p:pic>
      <p:sp>
        <p:nvSpPr>
          <p:cNvPr id="753" name="Google Shape;753;p88"/>
          <p:cNvSpPr/>
          <p:nvPr/>
        </p:nvSpPr>
        <p:spPr>
          <a:xfrm>
            <a:off x="3937775" y="4138150"/>
            <a:ext cx="572100" cy="203400"/>
          </a:xfrm>
          <a:prstGeom prst="rect">
            <a:avLst/>
          </a:prstGeom>
          <a:noFill/>
          <a:ln cap="flat" cmpd="sng" w="19050">
            <a:solidFill>
              <a:srgbClr val="C5221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4" name="Google Shape;754;p88"/>
          <p:cNvSpPr txBox="1"/>
          <p:nvPr>
            <p:ph idx="1" type="body"/>
          </p:nvPr>
        </p:nvSpPr>
        <p:spPr>
          <a:xfrm>
            <a:off x="2639250" y="4054575"/>
            <a:ext cx="3546300" cy="342600"/>
          </a:xfrm>
          <a:prstGeom prst="rect">
            <a:avLst/>
          </a:prstGeom>
          <a:solidFill>
            <a:schemeClr val="lt1"/>
          </a:solidFill>
          <a:ln cap="flat" cmpd="sng" w="9525">
            <a:solidFill>
              <a:srgbClr val="FF0000"/>
            </a:solidFill>
            <a:prstDash val="solid"/>
            <a:round/>
            <a:headEnd len="sm" w="sm" type="none"/>
            <a:tailEnd len="sm" w="sm" type="none"/>
          </a:ln>
        </p:spPr>
        <p:txBody>
          <a:bodyPr anchorCtr="0" anchor="t" bIns="91425" lIns="45700" spcFirstLastPara="1" rIns="91425" wrap="square" tIns="0">
            <a:noAutofit/>
          </a:bodyPr>
          <a:lstStyle/>
          <a:p>
            <a:pPr indent="0" lvl="0" marL="0" rtl="0" algn="l">
              <a:lnSpc>
                <a:spcPct val="135714"/>
              </a:lnSpc>
              <a:spcBef>
                <a:spcPts val="0"/>
              </a:spcBef>
              <a:spcAft>
                <a:spcPts val="0"/>
              </a:spcAft>
              <a:buClr>
                <a:schemeClr val="dk1"/>
              </a:buClr>
              <a:buSzPts val="1100"/>
              <a:buFont typeface="Arial"/>
              <a:buNone/>
            </a:pPr>
            <a:r>
              <a:rPr b="1" lang="en-US" sz="1200">
                <a:solidFill>
                  <a:schemeClr val="dk1"/>
                </a:solidFill>
                <a:highlight>
                  <a:srgbClr val="FFFFFE"/>
                </a:highlight>
                <a:latin typeface="Courier New"/>
                <a:ea typeface="Courier New"/>
                <a:cs typeface="Courier New"/>
                <a:sym typeface="Courier New"/>
              </a:rPr>
              <a:t>std::optional&lt;bsct::ErrorInfo&gt;</a:t>
            </a:r>
            <a:endParaRPr b="1" sz="1200">
              <a:solidFill>
                <a:srgbClr val="098658"/>
              </a:solidFill>
              <a:highlight>
                <a:srgbClr val="FFFFFE"/>
              </a:highlight>
              <a:latin typeface="Courier New"/>
              <a:ea typeface="Courier New"/>
              <a:cs typeface="Courier New"/>
              <a:sym typeface="Courier New"/>
            </a:endParaRPr>
          </a:p>
        </p:txBody>
      </p:sp>
      <p:pic>
        <p:nvPicPr>
          <p:cNvPr id="755" name="Google Shape;755;p88"/>
          <p:cNvPicPr preferRelativeResize="0"/>
          <p:nvPr/>
        </p:nvPicPr>
        <p:blipFill>
          <a:blip r:embed="rId6">
            <a:alphaModFix/>
          </a:blip>
          <a:stretch>
            <a:fillRect/>
          </a:stretch>
        </p:blipFill>
        <p:spPr>
          <a:xfrm>
            <a:off x="1687662" y="1380650"/>
            <a:ext cx="8816700" cy="4370176"/>
          </a:xfrm>
          <a:prstGeom prst="rect">
            <a:avLst/>
          </a:prstGeom>
          <a:noFill/>
          <a:ln>
            <a:noFill/>
          </a:ln>
        </p:spPr>
      </p:pic>
      <p:sp>
        <p:nvSpPr>
          <p:cNvPr id="756" name="Google Shape;756;p88"/>
          <p:cNvSpPr txBox="1"/>
          <p:nvPr>
            <p:ph idx="12" type="sldNum"/>
          </p:nvPr>
        </p:nvSpPr>
        <p:spPr>
          <a:xfrm>
            <a:off x="11409045" y="6333134"/>
            <a:ext cx="731700" cy="5250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52"/>
                                        </p:tgtEl>
                                        <p:attrNameLst>
                                          <p:attrName>style.visibility</p:attrName>
                                        </p:attrNameLst>
                                      </p:cBhvr>
                                      <p:to>
                                        <p:strVal val="visible"/>
                                      </p:to>
                                    </p:set>
                                    <p:animEffect filter="fade" transition="in">
                                      <p:cBhvr>
                                        <p:cTn dur="1"/>
                                        <p:tgtEl>
                                          <p:spTgt spid="75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53"/>
                                        </p:tgtEl>
                                        <p:attrNameLst>
                                          <p:attrName>style.visibility</p:attrName>
                                        </p:attrNameLst>
                                      </p:cBhvr>
                                      <p:to>
                                        <p:strVal val="visible"/>
                                      </p:to>
                                    </p:set>
                                    <p:animEffect filter="fade" transition="in">
                                      <p:cBhvr>
                                        <p:cTn dur="1"/>
                                        <p:tgtEl>
                                          <p:spTgt spid="75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5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55"/>
                                        </p:tgtEl>
                                        <p:attrNameLst>
                                          <p:attrName>style.visibility</p:attrName>
                                        </p:attrNameLst>
                                      </p:cBhvr>
                                      <p:to>
                                        <p:strVal val="visible"/>
                                      </p:to>
                                    </p:set>
                                    <p:animEffect filter="fade" transition="in">
                                      <p:cBhvr>
                                        <p:cTn dur="1"/>
                                        <p:tgtEl>
                                          <p:spTgt spid="75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1" name="Shape 761"/>
        <p:cNvGrpSpPr/>
        <p:nvPr/>
      </p:nvGrpSpPr>
      <p:grpSpPr>
        <a:xfrm>
          <a:off x="0" y="0"/>
          <a:ext cx="0" cy="0"/>
          <a:chOff x="0" y="0"/>
          <a:chExt cx="0" cy="0"/>
        </a:xfrm>
      </p:grpSpPr>
      <p:sp>
        <p:nvSpPr>
          <p:cNvPr id="762" name="Google Shape;762;p89"/>
          <p:cNvSpPr txBox="1"/>
          <p:nvPr>
            <p:ph type="title"/>
          </p:nvPr>
        </p:nvSpPr>
        <p:spPr>
          <a:xfrm>
            <a:off x="545255" y="477708"/>
            <a:ext cx="9422700" cy="4923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US" u="sng">
                <a:solidFill>
                  <a:schemeClr val="hlink"/>
                </a:solidFill>
                <a:latin typeface="Roboto Slab"/>
                <a:ea typeface="Roboto Slab"/>
                <a:cs typeface="Roboto Slab"/>
                <a:sym typeface="Roboto Slab"/>
                <a:hlinkClick r:id="rId3"/>
              </a:rPr>
              <a:t>std::ranges</a:t>
            </a:r>
            <a:endParaRPr>
              <a:latin typeface="Roboto Slab"/>
              <a:ea typeface="Roboto Slab"/>
              <a:cs typeface="Roboto Slab"/>
              <a:sym typeface="Roboto Slab"/>
            </a:endParaRPr>
          </a:p>
        </p:txBody>
      </p:sp>
      <p:pic>
        <p:nvPicPr>
          <p:cNvPr id="763" name="Google Shape;763;p89"/>
          <p:cNvPicPr preferRelativeResize="0"/>
          <p:nvPr/>
        </p:nvPicPr>
        <p:blipFill>
          <a:blip r:embed="rId4">
            <a:alphaModFix/>
          </a:blip>
          <a:stretch>
            <a:fillRect/>
          </a:stretch>
        </p:blipFill>
        <p:spPr>
          <a:xfrm>
            <a:off x="1685737" y="4146700"/>
            <a:ext cx="8820525" cy="1368925"/>
          </a:xfrm>
          <a:prstGeom prst="rect">
            <a:avLst/>
          </a:prstGeom>
          <a:noFill/>
          <a:ln>
            <a:noFill/>
          </a:ln>
        </p:spPr>
      </p:pic>
      <p:pic>
        <p:nvPicPr>
          <p:cNvPr id="764" name="Google Shape;764;p89"/>
          <p:cNvPicPr preferRelativeResize="0"/>
          <p:nvPr/>
        </p:nvPicPr>
        <p:blipFill>
          <a:blip r:embed="rId5">
            <a:alphaModFix/>
          </a:blip>
          <a:stretch>
            <a:fillRect/>
          </a:stretch>
        </p:blipFill>
        <p:spPr>
          <a:xfrm>
            <a:off x="1685737" y="1718275"/>
            <a:ext cx="8820526" cy="767734"/>
          </a:xfrm>
          <a:prstGeom prst="rect">
            <a:avLst/>
          </a:prstGeom>
          <a:noFill/>
          <a:ln>
            <a:noFill/>
          </a:ln>
        </p:spPr>
      </p:pic>
      <p:pic>
        <p:nvPicPr>
          <p:cNvPr id="765" name="Google Shape;765;p89"/>
          <p:cNvPicPr preferRelativeResize="0"/>
          <p:nvPr/>
        </p:nvPicPr>
        <p:blipFill>
          <a:blip r:embed="rId6">
            <a:alphaModFix/>
          </a:blip>
          <a:stretch>
            <a:fillRect/>
          </a:stretch>
        </p:blipFill>
        <p:spPr>
          <a:xfrm>
            <a:off x="1685737" y="2916188"/>
            <a:ext cx="8820523" cy="800324"/>
          </a:xfrm>
          <a:prstGeom prst="rect">
            <a:avLst/>
          </a:prstGeom>
          <a:noFill/>
          <a:ln>
            <a:noFill/>
          </a:ln>
        </p:spPr>
      </p:pic>
      <p:sp>
        <p:nvSpPr>
          <p:cNvPr id="766" name="Google Shape;766;p89"/>
          <p:cNvSpPr txBox="1"/>
          <p:nvPr>
            <p:ph idx="12" type="sldNum"/>
          </p:nvPr>
        </p:nvSpPr>
        <p:spPr>
          <a:xfrm>
            <a:off x="11409045" y="6333134"/>
            <a:ext cx="731700" cy="5250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64"/>
                                        </p:tgtEl>
                                        <p:attrNameLst>
                                          <p:attrName>style.visibility</p:attrName>
                                        </p:attrNameLst>
                                      </p:cBhvr>
                                      <p:to>
                                        <p:strVal val="visible"/>
                                      </p:to>
                                    </p:set>
                                    <p:animEffect filter="fade" transition="in">
                                      <p:cBhvr>
                                        <p:cTn dur="1"/>
                                        <p:tgtEl>
                                          <p:spTgt spid="76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65"/>
                                        </p:tgtEl>
                                        <p:attrNameLst>
                                          <p:attrName>style.visibility</p:attrName>
                                        </p:attrNameLst>
                                      </p:cBhvr>
                                      <p:to>
                                        <p:strVal val="visible"/>
                                      </p:to>
                                    </p:set>
                                    <p:animEffect filter="fade" transition="in">
                                      <p:cBhvr>
                                        <p:cTn dur="1"/>
                                        <p:tgtEl>
                                          <p:spTgt spid="76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63"/>
                                        </p:tgtEl>
                                        <p:attrNameLst>
                                          <p:attrName>style.visibility</p:attrName>
                                        </p:attrNameLst>
                                      </p:cBhvr>
                                      <p:to>
                                        <p:strVal val="visible"/>
                                      </p:to>
                                    </p:set>
                                    <p:animEffect filter="fade" transition="in">
                                      <p:cBhvr>
                                        <p:cTn dur="1"/>
                                        <p:tgtEl>
                                          <p:spTgt spid="76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1" name="Shape 771"/>
        <p:cNvGrpSpPr/>
        <p:nvPr/>
      </p:nvGrpSpPr>
      <p:grpSpPr>
        <a:xfrm>
          <a:off x="0" y="0"/>
          <a:ext cx="0" cy="0"/>
          <a:chOff x="0" y="0"/>
          <a:chExt cx="0" cy="0"/>
        </a:xfrm>
      </p:grpSpPr>
      <p:sp>
        <p:nvSpPr>
          <p:cNvPr id="772" name="Google Shape;772;p90"/>
          <p:cNvSpPr txBox="1"/>
          <p:nvPr>
            <p:ph type="title"/>
          </p:nvPr>
        </p:nvSpPr>
        <p:spPr>
          <a:xfrm>
            <a:off x="545255" y="477708"/>
            <a:ext cx="9422700" cy="4923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US" u="sng">
                <a:solidFill>
                  <a:schemeClr val="hlink"/>
                </a:solidFill>
                <a:latin typeface="Roboto Slab"/>
                <a:ea typeface="Roboto Slab"/>
                <a:cs typeface="Roboto Slab"/>
                <a:sym typeface="Roboto Slab"/>
                <a:hlinkClick r:id="rId3"/>
              </a:rPr>
              <a:t>std::future</a:t>
            </a:r>
            <a:endParaRPr>
              <a:latin typeface="Roboto Slab"/>
              <a:ea typeface="Roboto Slab"/>
              <a:cs typeface="Roboto Slab"/>
              <a:sym typeface="Roboto Slab"/>
            </a:endParaRPr>
          </a:p>
        </p:txBody>
      </p:sp>
      <p:pic>
        <p:nvPicPr>
          <p:cNvPr id="773" name="Google Shape;773;p90"/>
          <p:cNvPicPr preferRelativeResize="0"/>
          <p:nvPr/>
        </p:nvPicPr>
        <p:blipFill>
          <a:blip r:embed="rId4">
            <a:alphaModFix/>
          </a:blip>
          <a:stretch>
            <a:fillRect/>
          </a:stretch>
        </p:blipFill>
        <p:spPr>
          <a:xfrm>
            <a:off x="1559562" y="1174750"/>
            <a:ext cx="9072876" cy="1842937"/>
          </a:xfrm>
          <a:prstGeom prst="rect">
            <a:avLst/>
          </a:prstGeom>
          <a:noFill/>
          <a:ln>
            <a:noFill/>
          </a:ln>
        </p:spPr>
      </p:pic>
      <p:pic>
        <p:nvPicPr>
          <p:cNvPr id="774" name="Google Shape;774;p90"/>
          <p:cNvPicPr preferRelativeResize="0"/>
          <p:nvPr/>
        </p:nvPicPr>
        <p:blipFill>
          <a:blip r:embed="rId5">
            <a:alphaModFix/>
          </a:blip>
          <a:stretch>
            <a:fillRect/>
          </a:stretch>
        </p:blipFill>
        <p:spPr>
          <a:xfrm>
            <a:off x="2758625" y="3272950"/>
            <a:ext cx="6674773" cy="3145976"/>
          </a:xfrm>
          <a:prstGeom prst="rect">
            <a:avLst/>
          </a:prstGeom>
          <a:noFill/>
          <a:ln>
            <a:noFill/>
          </a:ln>
        </p:spPr>
      </p:pic>
      <p:sp>
        <p:nvSpPr>
          <p:cNvPr id="775" name="Google Shape;775;p90"/>
          <p:cNvSpPr txBox="1"/>
          <p:nvPr>
            <p:ph idx="12" type="sldNum"/>
          </p:nvPr>
        </p:nvSpPr>
        <p:spPr>
          <a:xfrm>
            <a:off x="11409045" y="6333134"/>
            <a:ext cx="731700" cy="5250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73"/>
                                        </p:tgtEl>
                                        <p:attrNameLst>
                                          <p:attrName>style.visibility</p:attrName>
                                        </p:attrNameLst>
                                      </p:cBhvr>
                                      <p:to>
                                        <p:strVal val="visible"/>
                                      </p:to>
                                    </p:set>
                                    <p:animEffect filter="fade" transition="in">
                                      <p:cBhvr>
                                        <p:cTn dur="1"/>
                                        <p:tgtEl>
                                          <p:spTgt spid="77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74"/>
                                        </p:tgtEl>
                                        <p:attrNameLst>
                                          <p:attrName>style.visibility</p:attrName>
                                        </p:attrNameLst>
                                      </p:cBhvr>
                                      <p:to>
                                        <p:strVal val="visible"/>
                                      </p:to>
                                    </p:set>
                                    <p:animEffect filter="fade" transition="in">
                                      <p:cBhvr>
                                        <p:cTn dur="1"/>
                                        <p:tgtEl>
                                          <p:spTgt spid="77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0" name="Shape 780"/>
        <p:cNvGrpSpPr/>
        <p:nvPr/>
      </p:nvGrpSpPr>
      <p:grpSpPr>
        <a:xfrm>
          <a:off x="0" y="0"/>
          <a:ext cx="0" cy="0"/>
          <a:chOff x="0" y="0"/>
          <a:chExt cx="0" cy="0"/>
        </a:xfrm>
      </p:grpSpPr>
      <p:sp>
        <p:nvSpPr>
          <p:cNvPr id="781" name="Google Shape;781;p91"/>
          <p:cNvSpPr txBox="1"/>
          <p:nvPr>
            <p:ph type="title"/>
          </p:nvPr>
        </p:nvSpPr>
        <p:spPr>
          <a:xfrm>
            <a:off x="545255" y="477708"/>
            <a:ext cx="9422700" cy="492300"/>
          </a:xfrm>
          <a:prstGeom prst="rect">
            <a:avLst/>
          </a:prstGeom>
        </p:spPr>
        <p:txBody>
          <a:bodyPr anchorCtr="0" anchor="t" bIns="0" lIns="0" spcFirstLastPara="1" rIns="0" wrap="square" tIns="0">
            <a:noAutofit/>
          </a:bodyPr>
          <a:lstStyle/>
          <a:p>
            <a:pPr indent="0" lvl="0" marL="0" rtl="0" algn="l">
              <a:spcBef>
                <a:spcPts val="0"/>
              </a:spcBef>
              <a:spcAft>
                <a:spcPts val="0"/>
              </a:spcAft>
              <a:buClr>
                <a:schemeClr val="dk1"/>
              </a:buClr>
              <a:buSzPts val="1100"/>
              <a:buFont typeface="Arial"/>
              <a:buNone/>
            </a:pPr>
            <a:r>
              <a:rPr lang="en-US" u="sng">
                <a:solidFill>
                  <a:schemeClr val="accent1"/>
                </a:solidFill>
                <a:latin typeface="Roboto Slab"/>
                <a:ea typeface="Roboto Slab"/>
                <a:cs typeface="Roboto Slab"/>
                <a:sym typeface="Roboto Slab"/>
                <a:hlinkClick r:id="rId3">
                  <a:extLst>
                    <a:ext uri="{A12FA001-AC4F-418D-AE19-62706E023703}">
                      <ahyp:hlinkClr val="tx"/>
                    </a:ext>
                  </a:extLst>
                </a:hlinkClick>
              </a:rPr>
              <a:t>std::future</a:t>
            </a:r>
            <a:endParaRPr>
              <a:latin typeface="Roboto Slab"/>
              <a:ea typeface="Roboto Slab"/>
              <a:cs typeface="Roboto Slab"/>
              <a:sym typeface="Roboto Slab"/>
            </a:endParaRPr>
          </a:p>
        </p:txBody>
      </p:sp>
      <p:sp>
        <p:nvSpPr>
          <p:cNvPr id="782" name="Google Shape;782;p91"/>
          <p:cNvSpPr txBox="1"/>
          <p:nvPr>
            <p:ph idx="1" type="body"/>
          </p:nvPr>
        </p:nvSpPr>
        <p:spPr>
          <a:xfrm>
            <a:off x="796925" y="1534775"/>
            <a:ext cx="5232300" cy="2367000"/>
          </a:xfrm>
          <a:prstGeom prst="rect">
            <a:avLst/>
          </a:prstGeom>
          <a:solidFill>
            <a:schemeClr val="lt1"/>
          </a:solidFill>
          <a:ln cap="flat" cmpd="sng" w="9525">
            <a:solidFill>
              <a:schemeClr val="lt1"/>
            </a:solidFill>
            <a:prstDash val="solid"/>
            <a:round/>
            <a:headEnd len="sm" w="sm" type="none"/>
            <a:tailEnd len="sm" w="sm" type="none"/>
          </a:ln>
        </p:spPr>
        <p:txBody>
          <a:bodyPr anchorCtr="0" anchor="t" bIns="91425" lIns="45700" spcFirstLastPara="1" rIns="91425" wrap="square" tIns="0">
            <a:noAutofit/>
          </a:bodyPr>
          <a:lstStyle/>
          <a:p>
            <a:pPr indent="0" lvl="0" marL="0" rtl="0" algn="l">
              <a:lnSpc>
                <a:spcPct val="135714"/>
              </a:lnSpc>
              <a:spcBef>
                <a:spcPts val="0"/>
              </a:spcBef>
              <a:spcAft>
                <a:spcPts val="0"/>
              </a:spcAft>
              <a:buClr>
                <a:schemeClr val="dk1"/>
              </a:buClr>
              <a:buSzPts val="1100"/>
              <a:buFont typeface="Arial"/>
              <a:buNone/>
            </a:pPr>
            <a:r>
              <a:rPr b="1" lang="en-US" sz="1050">
                <a:solidFill>
                  <a:srgbClr val="098658"/>
                </a:solidFill>
                <a:highlight>
                  <a:srgbClr val="FFFFFE"/>
                </a:highlight>
                <a:latin typeface="Courier New"/>
                <a:ea typeface="Courier New"/>
                <a:cs typeface="Courier New"/>
                <a:sym typeface="Courier New"/>
              </a:rPr>
              <a:t>01</a:t>
            </a:r>
            <a:r>
              <a:rPr b="1" lang="en-US" sz="1050">
                <a:solidFill>
                  <a:schemeClr val="dk1"/>
                </a:solidFill>
                <a:highlight>
                  <a:srgbClr val="FFFFFE"/>
                </a:highlight>
                <a:latin typeface="Courier New"/>
                <a:ea typeface="Courier New"/>
                <a:cs typeface="Courier New"/>
                <a:sym typeface="Courier New"/>
              </a:rPr>
              <a:t>: </a:t>
            </a:r>
            <a:r>
              <a:rPr b="1" lang="en-US" sz="1050">
                <a:solidFill>
                  <a:srgbClr val="008000"/>
                </a:solidFill>
                <a:highlight>
                  <a:srgbClr val="FFFFFE"/>
                </a:highlight>
                <a:latin typeface="Courier New"/>
                <a:ea typeface="Courier New"/>
                <a:cs typeface="Courier New"/>
                <a:sym typeface="Courier New"/>
              </a:rPr>
              <a:t>// sender/producer</a:t>
            </a:r>
            <a:endParaRPr b="1" sz="1050">
              <a:solidFill>
                <a:srgbClr val="008000"/>
              </a:solidFill>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Clr>
                <a:schemeClr val="dk1"/>
              </a:buClr>
              <a:buSzPts val="1100"/>
              <a:buFont typeface="Arial"/>
              <a:buNone/>
            </a:pPr>
            <a:r>
              <a:rPr b="1" lang="en-US" sz="1050">
                <a:solidFill>
                  <a:srgbClr val="098658"/>
                </a:solidFill>
                <a:highlight>
                  <a:srgbClr val="FFFFFE"/>
                </a:highlight>
                <a:latin typeface="Courier New"/>
                <a:ea typeface="Courier New"/>
                <a:cs typeface="Courier New"/>
                <a:sym typeface="Courier New"/>
              </a:rPr>
              <a:t>02</a:t>
            </a:r>
            <a:r>
              <a:rPr b="1" lang="en-US" sz="1050">
                <a:solidFill>
                  <a:schemeClr val="dk1"/>
                </a:solidFill>
                <a:highlight>
                  <a:srgbClr val="FFFFFE"/>
                </a:highlight>
                <a:latin typeface="Courier New"/>
                <a:ea typeface="Courier New"/>
                <a:cs typeface="Courier New"/>
                <a:sym typeface="Courier New"/>
              </a:rPr>
              <a:t>: std::future&lt;</a:t>
            </a:r>
            <a:r>
              <a:rPr b="1" lang="en-US" sz="1050">
                <a:solidFill>
                  <a:srgbClr val="0000FF"/>
                </a:solidFill>
                <a:highlight>
                  <a:srgbClr val="FFFFFE"/>
                </a:highlight>
                <a:latin typeface="Courier New"/>
                <a:ea typeface="Courier New"/>
                <a:cs typeface="Courier New"/>
                <a:sym typeface="Courier New"/>
              </a:rPr>
              <a:t>int</a:t>
            </a:r>
            <a:r>
              <a:rPr b="1" lang="en-US" sz="1050">
                <a:solidFill>
                  <a:schemeClr val="dk1"/>
                </a:solidFill>
                <a:highlight>
                  <a:srgbClr val="FFFFFE"/>
                </a:highlight>
                <a:latin typeface="Courier New"/>
                <a:ea typeface="Courier New"/>
                <a:cs typeface="Courier New"/>
                <a:sym typeface="Courier New"/>
              </a:rPr>
              <a:t>&gt; async_algo() {</a:t>
            </a:r>
            <a:endParaRPr b="1" sz="1050">
              <a:solidFill>
                <a:schemeClr val="dk1"/>
              </a:solidFill>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Clr>
                <a:schemeClr val="dk1"/>
              </a:buClr>
              <a:buSzPts val="1100"/>
              <a:buFont typeface="Arial"/>
              <a:buNone/>
            </a:pPr>
            <a:r>
              <a:rPr b="1" lang="en-US" sz="1050">
                <a:solidFill>
                  <a:srgbClr val="098658"/>
                </a:solidFill>
                <a:highlight>
                  <a:srgbClr val="FFFFFE"/>
                </a:highlight>
                <a:latin typeface="Courier New"/>
                <a:ea typeface="Courier New"/>
                <a:cs typeface="Courier New"/>
                <a:sym typeface="Courier New"/>
              </a:rPr>
              <a:t>03</a:t>
            </a:r>
            <a:r>
              <a:rPr b="1" lang="en-US" sz="1050">
                <a:solidFill>
                  <a:schemeClr val="dk1"/>
                </a:solidFill>
                <a:highlight>
                  <a:srgbClr val="FFFFFE"/>
                </a:highlight>
                <a:latin typeface="Courier New"/>
                <a:ea typeface="Courier New"/>
                <a:cs typeface="Courier New"/>
                <a:sym typeface="Courier New"/>
              </a:rPr>
              <a:t>:     std::promise&lt;</a:t>
            </a:r>
            <a:r>
              <a:rPr b="1" lang="en-US" sz="1050">
                <a:solidFill>
                  <a:srgbClr val="0000FF"/>
                </a:solidFill>
                <a:highlight>
                  <a:srgbClr val="FFFFFE"/>
                </a:highlight>
                <a:latin typeface="Courier New"/>
                <a:ea typeface="Courier New"/>
                <a:cs typeface="Courier New"/>
                <a:sym typeface="Courier New"/>
              </a:rPr>
              <a:t>int</a:t>
            </a:r>
            <a:r>
              <a:rPr b="1" lang="en-US" sz="1050">
                <a:solidFill>
                  <a:schemeClr val="dk1"/>
                </a:solidFill>
                <a:highlight>
                  <a:srgbClr val="FFFFFE"/>
                </a:highlight>
                <a:latin typeface="Courier New"/>
                <a:ea typeface="Courier New"/>
                <a:cs typeface="Courier New"/>
                <a:sym typeface="Courier New"/>
              </a:rPr>
              <a:t>&gt; p;</a:t>
            </a:r>
            <a:endParaRPr b="1" sz="1050">
              <a:solidFill>
                <a:schemeClr val="dk1"/>
              </a:solidFill>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Clr>
                <a:schemeClr val="dk1"/>
              </a:buClr>
              <a:buSzPts val="1100"/>
              <a:buFont typeface="Arial"/>
              <a:buNone/>
            </a:pPr>
            <a:r>
              <a:rPr b="1" lang="en-US" sz="1050">
                <a:solidFill>
                  <a:srgbClr val="098658"/>
                </a:solidFill>
                <a:highlight>
                  <a:srgbClr val="FFFFFE"/>
                </a:highlight>
                <a:latin typeface="Courier New"/>
                <a:ea typeface="Courier New"/>
                <a:cs typeface="Courier New"/>
                <a:sym typeface="Courier New"/>
              </a:rPr>
              <a:t>04</a:t>
            </a:r>
            <a:r>
              <a:rPr b="1" lang="en-US" sz="1050">
                <a:solidFill>
                  <a:schemeClr val="dk1"/>
                </a:solidFill>
                <a:highlight>
                  <a:srgbClr val="FFFFFE"/>
                </a:highlight>
                <a:latin typeface="Courier New"/>
                <a:ea typeface="Courier New"/>
                <a:cs typeface="Courier New"/>
                <a:sym typeface="Courier New"/>
              </a:rPr>
              <a:t>:     </a:t>
            </a:r>
            <a:r>
              <a:rPr b="1" lang="en-US" sz="1050">
                <a:solidFill>
                  <a:srgbClr val="0000FF"/>
                </a:solidFill>
                <a:highlight>
                  <a:srgbClr val="FFFFFE"/>
                </a:highlight>
                <a:latin typeface="Courier New"/>
                <a:ea typeface="Courier New"/>
                <a:cs typeface="Courier New"/>
                <a:sym typeface="Courier New"/>
              </a:rPr>
              <a:t>auto</a:t>
            </a:r>
            <a:r>
              <a:rPr b="1" lang="en-US" sz="1050">
                <a:solidFill>
                  <a:schemeClr val="dk1"/>
                </a:solidFill>
                <a:highlight>
                  <a:srgbClr val="FFFFFE"/>
                </a:highlight>
                <a:latin typeface="Courier New"/>
                <a:ea typeface="Courier New"/>
                <a:cs typeface="Courier New"/>
                <a:sym typeface="Courier New"/>
              </a:rPr>
              <a:t> f = p.get_future();</a:t>
            </a:r>
            <a:endParaRPr b="1" sz="1050">
              <a:solidFill>
                <a:schemeClr val="dk1"/>
              </a:solidFill>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Clr>
                <a:schemeClr val="dk1"/>
              </a:buClr>
              <a:buSzPts val="1100"/>
              <a:buFont typeface="Arial"/>
              <a:buNone/>
            </a:pPr>
            <a:r>
              <a:rPr b="1" lang="en-US" sz="1050">
                <a:solidFill>
                  <a:srgbClr val="098658"/>
                </a:solidFill>
                <a:highlight>
                  <a:srgbClr val="FFFFFE"/>
                </a:highlight>
                <a:latin typeface="Courier New"/>
                <a:ea typeface="Courier New"/>
                <a:cs typeface="Courier New"/>
                <a:sym typeface="Courier New"/>
              </a:rPr>
              <a:t>05</a:t>
            </a:r>
            <a:r>
              <a:rPr b="1" lang="en-US" sz="1050">
                <a:solidFill>
                  <a:schemeClr val="dk1"/>
                </a:solidFill>
                <a:highlight>
                  <a:srgbClr val="FFFFFE"/>
                </a:highlight>
                <a:latin typeface="Courier New"/>
                <a:ea typeface="Courier New"/>
                <a:cs typeface="Courier New"/>
                <a:sym typeface="Courier New"/>
              </a:rPr>
              <a:t>:     std::thread t { [p = std::move(p)] () </a:t>
            </a:r>
            <a:r>
              <a:rPr b="1" lang="en-US" sz="1050">
                <a:solidFill>
                  <a:srgbClr val="0000FF"/>
                </a:solidFill>
                <a:highlight>
                  <a:srgbClr val="FFFFFE"/>
                </a:highlight>
                <a:latin typeface="Courier New"/>
                <a:ea typeface="Courier New"/>
                <a:cs typeface="Courier New"/>
                <a:sym typeface="Courier New"/>
              </a:rPr>
              <a:t>mutable</a:t>
            </a:r>
            <a:r>
              <a:rPr b="1" lang="en-US" sz="1050">
                <a:solidFill>
                  <a:schemeClr val="dk1"/>
                </a:solidFill>
                <a:highlight>
                  <a:srgbClr val="FFFFFE"/>
                </a:highlight>
                <a:latin typeface="Courier New"/>
                <a:ea typeface="Courier New"/>
                <a:cs typeface="Courier New"/>
                <a:sym typeface="Courier New"/>
              </a:rPr>
              <a:t> {</a:t>
            </a:r>
            <a:endParaRPr b="1" sz="1050">
              <a:solidFill>
                <a:schemeClr val="dk1"/>
              </a:solidFill>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Clr>
                <a:schemeClr val="dk1"/>
              </a:buClr>
              <a:buSzPts val="1100"/>
              <a:buFont typeface="Arial"/>
              <a:buNone/>
            </a:pPr>
            <a:r>
              <a:rPr b="1" lang="en-US" sz="1050">
                <a:solidFill>
                  <a:srgbClr val="098658"/>
                </a:solidFill>
                <a:highlight>
                  <a:srgbClr val="FFFFFE"/>
                </a:highlight>
                <a:latin typeface="Courier New"/>
                <a:ea typeface="Courier New"/>
                <a:cs typeface="Courier New"/>
                <a:sym typeface="Courier New"/>
              </a:rPr>
              <a:t>06</a:t>
            </a:r>
            <a:r>
              <a:rPr b="1" lang="en-US" sz="1050">
                <a:solidFill>
                  <a:schemeClr val="dk1"/>
                </a:solidFill>
                <a:highlight>
                  <a:srgbClr val="FFFFFE"/>
                </a:highlight>
                <a:latin typeface="Courier New"/>
                <a:ea typeface="Courier New"/>
                <a:cs typeface="Courier New"/>
                <a:sym typeface="Courier New"/>
              </a:rPr>
              <a:t>:         </a:t>
            </a:r>
            <a:r>
              <a:rPr b="1" lang="en-US" sz="1050">
                <a:solidFill>
                  <a:srgbClr val="0000FF"/>
                </a:solidFill>
                <a:highlight>
                  <a:srgbClr val="FFFFFE"/>
                </a:highlight>
                <a:latin typeface="Courier New"/>
                <a:ea typeface="Courier New"/>
                <a:cs typeface="Courier New"/>
                <a:sym typeface="Courier New"/>
              </a:rPr>
              <a:t>int</a:t>
            </a:r>
            <a:r>
              <a:rPr b="1" lang="en-US" sz="1050">
                <a:solidFill>
                  <a:schemeClr val="dk1"/>
                </a:solidFill>
                <a:highlight>
                  <a:srgbClr val="FFFFFE"/>
                </a:highlight>
                <a:latin typeface="Courier New"/>
                <a:ea typeface="Courier New"/>
                <a:cs typeface="Courier New"/>
                <a:sym typeface="Courier New"/>
              </a:rPr>
              <a:t> answer = </a:t>
            </a:r>
            <a:r>
              <a:rPr b="1" lang="en-US" sz="1050">
                <a:solidFill>
                  <a:srgbClr val="008000"/>
                </a:solidFill>
                <a:highlight>
                  <a:srgbClr val="FFFFFE"/>
                </a:highlight>
                <a:latin typeface="Courier New"/>
                <a:ea typeface="Courier New"/>
                <a:cs typeface="Courier New"/>
                <a:sym typeface="Courier New"/>
              </a:rPr>
              <a:t>// compute!</a:t>
            </a:r>
            <a:endParaRPr b="1" sz="1050">
              <a:solidFill>
                <a:srgbClr val="008000"/>
              </a:solidFill>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Clr>
                <a:schemeClr val="dk1"/>
              </a:buClr>
              <a:buSzPts val="1100"/>
              <a:buFont typeface="Arial"/>
              <a:buNone/>
            </a:pPr>
            <a:r>
              <a:rPr b="1" lang="en-US" sz="1050">
                <a:solidFill>
                  <a:srgbClr val="098658"/>
                </a:solidFill>
                <a:highlight>
                  <a:srgbClr val="FFFFFE"/>
                </a:highlight>
                <a:latin typeface="Courier New"/>
                <a:ea typeface="Courier New"/>
                <a:cs typeface="Courier New"/>
                <a:sym typeface="Courier New"/>
              </a:rPr>
              <a:t>07</a:t>
            </a:r>
            <a:r>
              <a:rPr b="1" lang="en-US" sz="1050">
                <a:solidFill>
                  <a:schemeClr val="dk1"/>
                </a:solidFill>
                <a:highlight>
                  <a:srgbClr val="FFFFFE"/>
                </a:highlight>
                <a:latin typeface="Courier New"/>
                <a:ea typeface="Courier New"/>
                <a:cs typeface="Courier New"/>
                <a:sym typeface="Courier New"/>
              </a:rPr>
              <a:t>:         p.set_value(answer);</a:t>
            </a:r>
            <a:endParaRPr b="1" sz="1050">
              <a:solidFill>
                <a:schemeClr val="dk1"/>
              </a:solidFill>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Clr>
                <a:schemeClr val="dk1"/>
              </a:buClr>
              <a:buSzPts val="1100"/>
              <a:buFont typeface="Arial"/>
              <a:buNone/>
            </a:pPr>
            <a:r>
              <a:rPr b="1" lang="en-US" sz="1050">
                <a:solidFill>
                  <a:srgbClr val="098658"/>
                </a:solidFill>
                <a:highlight>
                  <a:srgbClr val="FFFFFE"/>
                </a:highlight>
                <a:latin typeface="Courier New"/>
                <a:ea typeface="Courier New"/>
                <a:cs typeface="Courier New"/>
                <a:sym typeface="Courier New"/>
              </a:rPr>
              <a:t>08</a:t>
            </a:r>
            <a:r>
              <a:rPr b="1" lang="en-US" sz="1050">
                <a:solidFill>
                  <a:schemeClr val="dk1"/>
                </a:solidFill>
                <a:highlight>
                  <a:srgbClr val="FFFFFE"/>
                </a:highlight>
                <a:latin typeface="Courier New"/>
                <a:ea typeface="Courier New"/>
                <a:cs typeface="Courier New"/>
                <a:sym typeface="Courier New"/>
              </a:rPr>
              <a:t>:     }};</a:t>
            </a:r>
            <a:endParaRPr b="1" sz="1050">
              <a:solidFill>
                <a:schemeClr val="dk1"/>
              </a:solidFill>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Clr>
                <a:schemeClr val="dk1"/>
              </a:buClr>
              <a:buSzPts val="1100"/>
              <a:buFont typeface="Arial"/>
              <a:buNone/>
            </a:pPr>
            <a:r>
              <a:rPr b="1" lang="en-US" sz="1050">
                <a:solidFill>
                  <a:srgbClr val="098658"/>
                </a:solidFill>
                <a:highlight>
                  <a:srgbClr val="FFFFFE"/>
                </a:highlight>
                <a:latin typeface="Courier New"/>
                <a:ea typeface="Courier New"/>
                <a:cs typeface="Courier New"/>
                <a:sym typeface="Courier New"/>
              </a:rPr>
              <a:t>09</a:t>
            </a:r>
            <a:r>
              <a:rPr b="1" lang="en-US" sz="1050">
                <a:solidFill>
                  <a:schemeClr val="dk1"/>
                </a:solidFill>
                <a:highlight>
                  <a:srgbClr val="FFFFFE"/>
                </a:highlight>
                <a:latin typeface="Courier New"/>
                <a:ea typeface="Courier New"/>
                <a:cs typeface="Courier New"/>
                <a:sym typeface="Courier New"/>
              </a:rPr>
              <a:t>:     t.detach();</a:t>
            </a:r>
            <a:endParaRPr b="1" sz="1050">
              <a:solidFill>
                <a:schemeClr val="dk1"/>
              </a:solidFill>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Clr>
                <a:schemeClr val="dk1"/>
              </a:buClr>
              <a:buSzPts val="1100"/>
              <a:buFont typeface="Arial"/>
              <a:buNone/>
            </a:pPr>
            <a:r>
              <a:rPr b="1" lang="en-US" sz="1050">
                <a:solidFill>
                  <a:srgbClr val="098658"/>
                </a:solidFill>
                <a:highlight>
                  <a:srgbClr val="FFFFFE"/>
                </a:highlight>
                <a:latin typeface="Courier New"/>
                <a:ea typeface="Courier New"/>
                <a:cs typeface="Courier New"/>
                <a:sym typeface="Courier New"/>
              </a:rPr>
              <a:t>10</a:t>
            </a:r>
            <a:r>
              <a:rPr b="1" lang="en-US" sz="1050">
                <a:solidFill>
                  <a:schemeClr val="dk1"/>
                </a:solidFill>
                <a:highlight>
                  <a:srgbClr val="FFFFFE"/>
                </a:highlight>
                <a:latin typeface="Courier New"/>
                <a:ea typeface="Courier New"/>
                <a:cs typeface="Courier New"/>
                <a:sym typeface="Courier New"/>
              </a:rPr>
              <a:t>:     </a:t>
            </a:r>
            <a:r>
              <a:rPr b="1" lang="en-US" sz="1050">
                <a:solidFill>
                  <a:srgbClr val="0000FF"/>
                </a:solidFill>
                <a:highlight>
                  <a:srgbClr val="FFFFFE"/>
                </a:highlight>
                <a:latin typeface="Courier New"/>
                <a:ea typeface="Courier New"/>
                <a:cs typeface="Courier New"/>
                <a:sym typeface="Courier New"/>
              </a:rPr>
              <a:t>return</a:t>
            </a:r>
            <a:r>
              <a:rPr b="1" lang="en-US" sz="1050">
                <a:solidFill>
                  <a:schemeClr val="dk1"/>
                </a:solidFill>
                <a:highlight>
                  <a:srgbClr val="FFFFFE"/>
                </a:highlight>
                <a:latin typeface="Courier New"/>
                <a:ea typeface="Courier New"/>
                <a:cs typeface="Courier New"/>
                <a:sym typeface="Courier New"/>
              </a:rPr>
              <a:t> f;</a:t>
            </a:r>
            <a:endParaRPr b="1" sz="1050">
              <a:solidFill>
                <a:schemeClr val="dk1"/>
              </a:solidFill>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Clr>
                <a:schemeClr val="dk1"/>
              </a:buClr>
              <a:buSzPts val="1100"/>
              <a:buFont typeface="Arial"/>
              <a:buNone/>
            </a:pPr>
            <a:r>
              <a:rPr b="1" lang="en-US" sz="1050">
                <a:solidFill>
                  <a:srgbClr val="098658"/>
                </a:solidFill>
                <a:highlight>
                  <a:srgbClr val="FFFFFE"/>
                </a:highlight>
                <a:latin typeface="Courier New"/>
                <a:ea typeface="Courier New"/>
                <a:cs typeface="Courier New"/>
                <a:sym typeface="Courier New"/>
              </a:rPr>
              <a:t>11</a:t>
            </a:r>
            <a:r>
              <a:rPr b="1" lang="en-US" sz="1050">
                <a:solidFill>
                  <a:schemeClr val="dk1"/>
                </a:solidFill>
                <a:highlight>
                  <a:srgbClr val="FFFFFE"/>
                </a:highlight>
                <a:latin typeface="Courier New"/>
                <a:ea typeface="Courier New"/>
                <a:cs typeface="Courier New"/>
                <a:sym typeface="Courier New"/>
              </a:rPr>
              <a:t>: }</a:t>
            </a:r>
            <a:endParaRPr b="1" sz="1050">
              <a:solidFill>
                <a:schemeClr val="dk1"/>
              </a:solidFill>
              <a:highlight>
                <a:srgbClr val="FFFFFE"/>
              </a:highlight>
              <a:latin typeface="Courier New"/>
              <a:ea typeface="Courier New"/>
              <a:cs typeface="Courier New"/>
              <a:sym typeface="Courier New"/>
            </a:endParaRPr>
          </a:p>
          <a:p>
            <a:pPr indent="0" lvl="0" marL="45720" rtl="0" algn="l">
              <a:lnSpc>
                <a:spcPct val="135714"/>
              </a:lnSpc>
              <a:spcBef>
                <a:spcPts val="0"/>
              </a:spcBef>
              <a:spcAft>
                <a:spcPts val="0"/>
              </a:spcAft>
              <a:buClr>
                <a:schemeClr val="dk1"/>
              </a:buClr>
              <a:buSzPts val="1100"/>
              <a:buFont typeface="Arial"/>
              <a:buNone/>
            </a:pPr>
            <a:r>
              <a:t/>
            </a:r>
            <a:endParaRPr b="1" sz="1050">
              <a:solidFill>
                <a:srgbClr val="008000"/>
              </a:solidFill>
              <a:highlight>
                <a:srgbClr val="FFFFFE"/>
              </a:highlight>
              <a:latin typeface="Courier New"/>
              <a:ea typeface="Courier New"/>
              <a:cs typeface="Courier New"/>
              <a:sym typeface="Courier New"/>
            </a:endParaRPr>
          </a:p>
          <a:p>
            <a:pPr indent="0" lvl="0" marL="45720" rtl="0" algn="l">
              <a:lnSpc>
                <a:spcPct val="115000"/>
              </a:lnSpc>
              <a:spcBef>
                <a:spcPts val="0"/>
              </a:spcBef>
              <a:spcAft>
                <a:spcPts val="0"/>
              </a:spcAft>
              <a:buClr>
                <a:schemeClr val="dk1"/>
              </a:buClr>
              <a:buSzPts val="1100"/>
              <a:buFont typeface="Arial"/>
              <a:buNone/>
            </a:pPr>
            <a:r>
              <a:t/>
            </a:r>
            <a:endParaRPr b="1" sz="1050">
              <a:solidFill>
                <a:srgbClr val="008000"/>
              </a:solidFill>
              <a:highlight>
                <a:srgbClr val="FFFFFE"/>
              </a:highlight>
              <a:latin typeface="Courier New"/>
              <a:ea typeface="Courier New"/>
              <a:cs typeface="Courier New"/>
              <a:sym typeface="Courier New"/>
            </a:endParaRPr>
          </a:p>
        </p:txBody>
      </p:sp>
      <p:sp>
        <p:nvSpPr>
          <p:cNvPr id="783" name="Google Shape;783;p91"/>
          <p:cNvSpPr txBox="1"/>
          <p:nvPr>
            <p:ph idx="1" type="body"/>
          </p:nvPr>
        </p:nvSpPr>
        <p:spPr>
          <a:xfrm>
            <a:off x="6096000" y="3680625"/>
            <a:ext cx="4863300" cy="1308900"/>
          </a:xfrm>
          <a:prstGeom prst="rect">
            <a:avLst/>
          </a:prstGeom>
          <a:solidFill>
            <a:schemeClr val="lt1"/>
          </a:solidFill>
          <a:ln cap="flat" cmpd="sng" w="9525">
            <a:solidFill>
              <a:schemeClr val="lt1"/>
            </a:solidFill>
            <a:prstDash val="solid"/>
            <a:round/>
            <a:headEnd len="sm" w="sm" type="none"/>
            <a:tailEnd len="sm" w="sm" type="none"/>
          </a:ln>
        </p:spPr>
        <p:txBody>
          <a:bodyPr anchorCtr="0" anchor="t" bIns="91425" lIns="45700" spcFirstLastPara="1" rIns="91425" wrap="square" tIns="0">
            <a:noAutofit/>
          </a:bodyPr>
          <a:lstStyle/>
          <a:p>
            <a:pPr indent="0" lvl="0" marL="0" rtl="0" algn="l">
              <a:lnSpc>
                <a:spcPct val="135714"/>
              </a:lnSpc>
              <a:spcBef>
                <a:spcPts val="0"/>
              </a:spcBef>
              <a:spcAft>
                <a:spcPts val="0"/>
              </a:spcAft>
              <a:buClr>
                <a:schemeClr val="dk1"/>
              </a:buClr>
              <a:buSzPts val="1100"/>
              <a:buFont typeface="Arial"/>
              <a:buNone/>
            </a:pPr>
            <a:r>
              <a:rPr b="1" lang="en-US" sz="1050">
                <a:solidFill>
                  <a:srgbClr val="098658"/>
                </a:solidFill>
                <a:highlight>
                  <a:srgbClr val="FFFFFE"/>
                </a:highlight>
                <a:latin typeface="Courier New"/>
                <a:ea typeface="Courier New"/>
                <a:cs typeface="Courier New"/>
                <a:sym typeface="Courier New"/>
              </a:rPr>
              <a:t>1</a:t>
            </a:r>
            <a:r>
              <a:rPr b="1" lang="en-US" sz="1050">
                <a:solidFill>
                  <a:schemeClr val="dk1"/>
                </a:solidFill>
                <a:highlight>
                  <a:srgbClr val="FFFFFE"/>
                </a:highlight>
                <a:latin typeface="Courier New"/>
                <a:ea typeface="Courier New"/>
                <a:cs typeface="Courier New"/>
                <a:sym typeface="Courier New"/>
              </a:rPr>
              <a:t>: </a:t>
            </a:r>
            <a:r>
              <a:rPr b="1" lang="en-US" sz="1050">
                <a:solidFill>
                  <a:srgbClr val="008000"/>
                </a:solidFill>
                <a:highlight>
                  <a:srgbClr val="FFFFFE"/>
                </a:highlight>
                <a:latin typeface="Courier New"/>
                <a:ea typeface="Courier New"/>
                <a:cs typeface="Courier New"/>
                <a:sym typeface="Courier New"/>
              </a:rPr>
              <a:t>// receiver/consumer</a:t>
            </a:r>
            <a:endParaRPr b="1" sz="1050">
              <a:solidFill>
                <a:srgbClr val="008000"/>
              </a:solidFill>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Clr>
                <a:schemeClr val="dk1"/>
              </a:buClr>
              <a:buSzPts val="1100"/>
              <a:buFont typeface="Arial"/>
              <a:buNone/>
            </a:pPr>
            <a:r>
              <a:rPr b="1" lang="en-US" sz="1050">
                <a:solidFill>
                  <a:srgbClr val="098658"/>
                </a:solidFill>
                <a:highlight>
                  <a:srgbClr val="FFFFFE"/>
                </a:highlight>
                <a:latin typeface="Courier New"/>
                <a:ea typeface="Courier New"/>
                <a:cs typeface="Courier New"/>
                <a:sym typeface="Courier New"/>
              </a:rPr>
              <a:t>2</a:t>
            </a:r>
            <a:r>
              <a:rPr b="1" lang="en-US" sz="1050">
                <a:solidFill>
                  <a:schemeClr val="dk1"/>
                </a:solidFill>
                <a:highlight>
                  <a:srgbClr val="FFFFFE"/>
                </a:highlight>
                <a:latin typeface="Courier New"/>
                <a:ea typeface="Courier New"/>
                <a:cs typeface="Courier New"/>
                <a:sym typeface="Courier New"/>
              </a:rPr>
              <a:t>: </a:t>
            </a:r>
            <a:r>
              <a:rPr b="1" lang="en-US" sz="1050">
                <a:solidFill>
                  <a:srgbClr val="0000FF"/>
                </a:solidFill>
                <a:highlight>
                  <a:srgbClr val="FFFFFE"/>
                </a:highlight>
                <a:latin typeface="Courier New"/>
                <a:ea typeface="Courier New"/>
                <a:cs typeface="Courier New"/>
                <a:sym typeface="Courier New"/>
              </a:rPr>
              <a:t>int</a:t>
            </a:r>
            <a:r>
              <a:rPr b="1" lang="en-US" sz="1050">
                <a:solidFill>
                  <a:schemeClr val="dk1"/>
                </a:solidFill>
                <a:highlight>
                  <a:srgbClr val="FFFFFE"/>
                </a:highlight>
                <a:latin typeface="Courier New"/>
                <a:ea typeface="Courier New"/>
                <a:cs typeface="Courier New"/>
                <a:sym typeface="Courier New"/>
              </a:rPr>
              <a:t> main() {</a:t>
            </a:r>
            <a:endParaRPr b="1" sz="1050">
              <a:solidFill>
                <a:schemeClr val="dk1"/>
              </a:solidFill>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Clr>
                <a:schemeClr val="dk1"/>
              </a:buClr>
              <a:buSzPts val="1100"/>
              <a:buFont typeface="Arial"/>
              <a:buNone/>
            </a:pPr>
            <a:r>
              <a:rPr b="1" lang="en-US" sz="1050">
                <a:solidFill>
                  <a:srgbClr val="098658"/>
                </a:solidFill>
                <a:highlight>
                  <a:srgbClr val="FFFFFE"/>
                </a:highlight>
                <a:latin typeface="Courier New"/>
                <a:ea typeface="Courier New"/>
                <a:cs typeface="Courier New"/>
                <a:sym typeface="Courier New"/>
              </a:rPr>
              <a:t>3</a:t>
            </a:r>
            <a:r>
              <a:rPr b="1" lang="en-US" sz="1050">
                <a:solidFill>
                  <a:schemeClr val="dk1"/>
                </a:solidFill>
                <a:highlight>
                  <a:srgbClr val="FFFFFE"/>
                </a:highlight>
                <a:latin typeface="Courier New"/>
                <a:ea typeface="Courier New"/>
                <a:cs typeface="Courier New"/>
                <a:sym typeface="Courier New"/>
              </a:rPr>
              <a:t>:     </a:t>
            </a:r>
            <a:r>
              <a:rPr b="1" lang="en-US" sz="1050">
                <a:solidFill>
                  <a:srgbClr val="008000"/>
                </a:solidFill>
                <a:highlight>
                  <a:srgbClr val="FFFFFE"/>
                </a:highlight>
                <a:latin typeface="Courier New"/>
                <a:ea typeface="Courier New"/>
                <a:cs typeface="Courier New"/>
                <a:sym typeface="Courier New"/>
              </a:rPr>
              <a:t>// get() blocks!</a:t>
            </a:r>
            <a:endParaRPr b="1" sz="1050">
              <a:solidFill>
                <a:srgbClr val="008000"/>
              </a:solidFill>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Clr>
                <a:schemeClr val="dk1"/>
              </a:buClr>
              <a:buSzPts val="1100"/>
              <a:buFont typeface="Arial"/>
              <a:buNone/>
            </a:pPr>
            <a:r>
              <a:rPr b="1" lang="en-US" sz="1050">
                <a:solidFill>
                  <a:srgbClr val="098658"/>
                </a:solidFill>
                <a:highlight>
                  <a:srgbClr val="FFFFFE"/>
                </a:highlight>
                <a:latin typeface="Courier New"/>
                <a:ea typeface="Courier New"/>
                <a:cs typeface="Courier New"/>
                <a:sym typeface="Courier New"/>
              </a:rPr>
              <a:t>4</a:t>
            </a:r>
            <a:r>
              <a:rPr b="1" lang="en-US" sz="1050">
                <a:solidFill>
                  <a:schemeClr val="dk1"/>
                </a:solidFill>
                <a:highlight>
                  <a:srgbClr val="FFFFFE"/>
                </a:highlight>
                <a:latin typeface="Courier New"/>
                <a:ea typeface="Courier New"/>
                <a:cs typeface="Courier New"/>
                <a:sym typeface="Courier New"/>
              </a:rPr>
              <a:t>:     </a:t>
            </a:r>
            <a:r>
              <a:rPr b="1" lang="en-US" sz="1050">
                <a:solidFill>
                  <a:srgbClr val="0000FF"/>
                </a:solidFill>
                <a:highlight>
                  <a:srgbClr val="FFFFFE"/>
                </a:highlight>
                <a:latin typeface="Courier New"/>
                <a:ea typeface="Courier New"/>
                <a:cs typeface="Courier New"/>
                <a:sym typeface="Courier New"/>
              </a:rPr>
              <a:t>auto</a:t>
            </a:r>
            <a:r>
              <a:rPr b="1" lang="en-US" sz="1050">
                <a:solidFill>
                  <a:schemeClr val="dk1"/>
                </a:solidFill>
                <a:highlight>
                  <a:srgbClr val="FFFFFE"/>
                </a:highlight>
                <a:latin typeface="Courier New"/>
                <a:ea typeface="Courier New"/>
                <a:cs typeface="Courier New"/>
                <a:sym typeface="Courier New"/>
              </a:rPr>
              <a:t> res = async_algo().get();</a:t>
            </a:r>
            <a:endParaRPr b="1" sz="1050">
              <a:solidFill>
                <a:schemeClr val="dk1"/>
              </a:solidFill>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Clr>
                <a:schemeClr val="dk1"/>
              </a:buClr>
              <a:buSzPts val="1100"/>
              <a:buFont typeface="Arial"/>
              <a:buNone/>
            </a:pPr>
            <a:r>
              <a:rPr b="1" lang="en-US" sz="1050">
                <a:solidFill>
                  <a:srgbClr val="098658"/>
                </a:solidFill>
                <a:highlight>
                  <a:srgbClr val="FFFFFE"/>
                </a:highlight>
                <a:latin typeface="Courier New"/>
                <a:ea typeface="Courier New"/>
                <a:cs typeface="Courier New"/>
                <a:sym typeface="Courier New"/>
              </a:rPr>
              <a:t>5</a:t>
            </a:r>
            <a:r>
              <a:rPr b="1" lang="en-US" sz="1050">
                <a:solidFill>
                  <a:schemeClr val="dk1"/>
                </a:solidFill>
                <a:highlight>
                  <a:srgbClr val="FFFFFE"/>
                </a:highlight>
                <a:latin typeface="Courier New"/>
                <a:ea typeface="Courier New"/>
                <a:cs typeface="Courier New"/>
                <a:sym typeface="Courier New"/>
              </a:rPr>
              <a:t>:     std::cout &lt;&lt; </a:t>
            </a:r>
            <a:r>
              <a:rPr b="1" lang="en-US" sz="1050">
                <a:solidFill>
                  <a:srgbClr val="A31515"/>
                </a:solidFill>
                <a:highlight>
                  <a:srgbClr val="FFFFFE"/>
                </a:highlight>
                <a:latin typeface="Courier New"/>
                <a:ea typeface="Courier New"/>
                <a:cs typeface="Courier New"/>
                <a:sym typeface="Courier New"/>
              </a:rPr>
              <a:t>"res = "</a:t>
            </a:r>
            <a:r>
              <a:rPr b="1" lang="en-US" sz="1050">
                <a:solidFill>
                  <a:schemeClr val="dk1"/>
                </a:solidFill>
                <a:highlight>
                  <a:srgbClr val="FFFFFE"/>
                </a:highlight>
                <a:latin typeface="Courier New"/>
                <a:ea typeface="Courier New"/>
                <a:cs typeface="Courier New"/>
                <a:sym typeface="Courier New"/>
              </a:rPr>
              <a:t> &lt;&lt; res &lt;&lt; std::endl;</a:t>
            </a:r>
            <a:endParaRPr b="1" sz="1050">
              <a:solidFill>
                <a:schemeClr val="dk1"/>
              </a:solidFill>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Clr>
                <a:schemeClr val="dk1"/>
              </a:buClr>
              <a:buSzPts val="1100"/>
              <a:buFont typeface="Arial"/>
              <a:buNone/>
            </a:pPr>
            <a:r>
              <a:rPr b="1" lang="en-US" sz="1050">
                <a:solidFill>
                  <a:srgbClr val="098658"/>
                </a:solidFill>
                <a:highlight>
                  <a:srgbClr val="FFFFFE"/>
                </a:highlight>
                <a:latin typeface="Courier New"/>
                <a:ea typeface="Courier New"/>
                <a:cs typeface="Courier New"/>
                <a:sym typeface="Courier New"/>
              </a:rPr>
              <a:t>6</a:t>
            </a:r>
            <a:r>
              <a:rPr b="1" lang="en-US" sz="1050">
                <a:solidFill>
                  <a:schemeClr val="dk1"/>
                </a:solidFill>
                <a:highlight>
                  <a:srgbClr val="FFFFFE"/>
                </a:highlight>
                <a:latin typeface="Courier New"/>
                <a:ea typeface="Courier New"/>
                <a:cs typeface="Courier New"/>
                <a:sym typeface="Courier New"/>
              </a:rPr>
              <a:t>: }</a:t>
            </a:r>
            <a:endParaRPr b="1" sz="1050">
              <a:solidFill>
                <a:schemeClr val="dk1"/>
              </a:solidFill>
              <a:highlight>
                <a:srgbClr val="FFFFFE"/>
              </a:highlight>
              <a:latin typeface="Courier New"/>
              <a:ea typeface="Courier New"/>
              <a:cs typeface="Courier New"/>
              <a:sym typeface="Courier New"/>
            </a:endParaRPr>
          </a:p>
          <a:p>
            <a:pPr indent="0" lvl="0" marL="45720" rtl="0" algn="l">
              <a:lnSpc>
                <a:spcPct val="135714"/>
              </a:lnSpc>
              <a:spcBef>
                <a:spcPts val="0"/>
              </a:spcBef>
              <a:spcAft>
                <a:spcPts val="0"/>
              </a:spcAft>
              <a:buClr>
                <a:schemeClr val="dk1"/>
              </a:buClr>
              <a:buSzPts val="1100"/>
              <a:buFont typeface="Arial"/>
              <a:buNone/>
            </a:pPr>
            <a:r>
              <a:t/>
            </a:r>
            <a:endParaRPr b="1" sz="1050">
              <a:solidFill>
                <a:srgbClr val="008000"/>
              </a:solidFill>
              <a:highlight>
                <a:srgbClr val="FFFFFE"/>
              </a:highlight>
              <a:latin typeface="Courier New"/>
              <a:ea typeface="Courier New"/>
              <a:cs typeface="Courier New"/>
              <a:sym typeface="Courier New"/>
            </a:endParaRPr>
          </a:p>
          <a:p>
            <a:pPr indent="0" lvl="0" marL="45720" rtl="0" algn="l">
              <a:lnSpc>
                <a:spcPct val="115000"/>
              </a:lnSpc>
              <a:spcBef>
                <a:spcPts val="0"/>
              </a:spcBef>
              <a:spcAft>
                <a:spcPts val="0"/>
              </a:spcAft>
              <a:buClr>
                <a:schemeClr val="dk1"/>
              </a:buClr>
              <a:buSzPts val="1100"/>
              <a:buFont typeface="Arial"/>
              <a:buNone/>
            </a:pPr>
            <a:r>
              <a:t/>
            </a:r>
            <a:endParaRPr b="1" sz="1050">
              <a:solidFill>
                <a:srgbClr val="008000"/>
              </a:solidFill>
              <a:highlight>
                <a:srgbClr val="FFFFFE"/>
              </a:highlight>
              <a:latin typeface="Courier New"/>
              <a:ea typeface="Courier New"/>
              <a:cs typeface="Courier New"/>
              <a:sym typeface="Courier New"/>
            </a:endParaRPr>
          </a:p>
        </p:txBody>
      </p:sp>
      <p:sp>
        <p:nvSpPr>
          <p:cNvPr id="784" name="Google Shape;784;p91"/>
          <p:cNvSpPr txBox="1"/>
          <p:nvPr/>
        </p:nvSpPr>
        <p:spPr>
          <a:xfrm>
            <a:off x="6277225" y="2690100"/>
            <a:ext cx="4980300" cy="738900"/>
          </a:xfrm>
          <a:prstGeom prst="rect">
            <a:avLst/>
          </a:prstGeom>
          <a:noFill/>
          <a:ln>
            <a:noFill/>
          </a:ln>
        </p:spPr>
        <p:txBody>
          <a:bodyPr anchorCtr="0" anchor="t" bIns="91425" lIns="91425" spcFirstLastPara="1" rIns="91425" wrap="square" tIns="91425">
            <a:spAutoFit/>
          </a:bodyPr>
          <a:lstStyle/>
          <a:p>
            <a:pPr indent="-342900" lvl="0" marL="457200" rtl="0" algn="l">
              <a:spcBef>
                <a:spcPts val="0"/>
              </a:spcBef>
              <a:spcAft>
                <a:spcPts val="0"/>
              </a:spcAft>
              <a:buClr>
                <a:srgbClr val="FF0000"/>
              </a:buClr>
              <a:buSzPts val="1800"/>
              <a:buAutoNum type="arabicPeriod"/>
            </a:pPr>
            <a:r>
              <a:rPr b="1" lang="en-US" sz="1800">
                <a:solidFill>
                  <a:srgbClr val="FF0000"/>
                </a:solidFill>
              </a:rPr>
              <a:t>Blocking</a:t>
            </a:r>
            <a:endParaRPr b="1" sz="1800">
              <a:solidFill>
                <a:srgbClr val="FF0000"/>
              </a:solidFill>
            </a:endParaRPr>
          </a:p>
          <a:p>
            <a:pPr indent="-342900" lvl="0" marL="457200" rtl="0" algn="l">
              <a:spcBef>
                <a:spcPts val="0"/>
              </a:spcBef>
              <a:spcAft>
                <a:spcPts val="0"/>
              </a:spcAft>
              <a:buClr>
                <a:srgbClr val="FF0000"/>
              </a:buClr>
              <a:buSzPts val="1800"/>
              <a:buAutoNum type="arabicPeriod"/>
            </a:pPr>
            <a:r>
              <a:rPr b="1" lang="en-US" sz="1800">
                <a:solidFill>
                  <a:srgbClr val="FF0000"/>
                </a:solidFill>
              </a:rPr>
              <a:t>No composability - aka continuation</a:t>
            </a:r>
            <a:endParaRPr b="1" sz="1800">
              <a:solidFill>
                <a:srgbClr val="FF0000"/>
              </a:solidFill>
            </a:endParaRPr>
          </a:p>
        </p:txBody>
      </p:sp>
      <p:sp>
        <p:nvSpPr>
          <p:cNvPr id="785" name="Google Shape;785;p91"/>
          <p:cNvSpPr/>
          <p:nvPr/>
        </p:nvSpPr>
        <p:spPr>
          <a:xfrm>
            <a:off x="1348575" y="1957475"/>
            <a:ext cx="2065800" cy="413100"/>
          </a:xfrm>
          <a:prstGeom prst="rect">
            <a:avLst/>
          </a:prstGeom>
          <a:noFill/>
          <a:ln cap="flat" cmpd="sng" w="19050">
            <a:solidFill>
              <a:srgbClr val="C5221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6" name="Google Shape;786;p91"/>
          <p:cNvSpPr/>
          <p:nvPr/>
        </p:nvSpPr>
        <p:spPr>
          <a:xfrm>
            <a:off x="1620600" y="2853950"/>
            <a:ext cx="1754400" cy="203700"/>
          </a:xfrm>
          <a:prstGeom prst="rect">
            <a:avLst/>
          </a:prstGeom>
          <a:noFill/>
          <a:ln cap="flat" cmpd="sng" w="19050">
            <a:solidFill>
              <a:srgbClr val="C5221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7" name="Google Shape;787;p91"/>
          <p:cNvSpPr/>
          <p:nvPr/>
        </p:nvSpPr>
        <p:spPr>
          <a:xfrm>
            <a:off x="8471575" y="4347225"/>
            <a:ext cx="591600" cy="153000"/>
          </a:xfrm>
          <a:prstGeom prst="rect">
            <a:avLst/>
          </a:prstGeom>
          <a:noFill/>
          <a:ln cap="flat" cmpd="sng" w="19050">
            <a:solidFill>
              <a:srgbClr val="C5221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8" name="Google Shape;788;p91"/>
          <p:cNvSpPr txBox="1"/>
          <p:nvPr>
            <p:ph idx="12" type="sldNum"/>
          </p:nvPr>
        </p:nvSpPr>
        <p:spPr>
          <a:xfrm>
            <a:off x="11409045" y="6333134"/>
            <a:ext cx="731700" cy="5250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82"/>
                                        </p:tgtEl>
                                        <p:attrNameLst>
                                          <p:attrName>style.visibility</p:attrName>
                                        </p:attrNameLst>
                                      </p:cBhvr>
                                      <p:to>
                                        <p:strVal val="visible"/>
                                      </p:to>
                                    </p:set>
                                    <p:animEffect filter="fade" transition="in">
                                      <p:cBhvr>
                                        <p:cTn dur="1"/>
                                        <p:tgtEl>
                                          <p:spTgt spid="78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85"/>
                                        </p:tgtEl>
                                        <p:attrNameLst>
                                          <p:attrName>style.visibility</p:attrName>
                                        </p:attrNameLst>
                                      </p:cBhvr>
                                      <p:to>
                                        <p:strVal val="visible"/>
                                      </p:to>
                                    </p:set>
                                    <p:animEffect filter="fade" transition="in">
                                      <p:cBhvr>
                                        <p:cTn dur="1"/>
                                        <p:tgtEl>
                                          <p:spTgt spid="78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86"/>
                                        </p:tgtEl>
                                        <p:attrNameLst>
                                          <p:attrName>style.visibility</p:attrName>
                                        </p:attrNameLst>
                                      </p:cBhvr>
                                      <p:to>
                                        <p:strVal val="visible"/>
                                      </p:to>
                                    </p:set>
                                    <p:animEffect filter="fade" transition="in">
                                      <p:cBhvr>
                                        <p:cTn dur="1"/>
                                        <p:tgtEl>
                                          <p:spTgt spid="78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83"/>
                                        </p:tgtEl>
                                        <p:attrNameLst>
                                          <p:attrName>style.visibility</p:attrName>
                                        </p:attrNameLst>
                                      </p:cBhvr>
                                      <p:to>
                                        <p:strVal val="visible"/>
                                      </p:to>
                                    </p:set>
                                    <p:animEffect filter="fade" transition="in">
                                      <p:cBhvr>
                                        <p:cTn dur="1"/>
                                        <p:tgtEl>
                                          <p:spTgt spid="78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87"/>
                                        </p:tgtEl>
                                        <p:attrNameLst>
                                          <p:attrName>style.visibility</p:attrName>
                                        </p:attrNameLst>
                                      </p:cBhvr>
                                      <p:to>
                                        <p:strVal val="visible"/>
                                      </p:to>
                                    </p:set>
                                    <p:animEffect filter="fade" transition="in">
                                      <p:cBhvr>
                                        <p:cTn dur="1"/>
                                        <p:tgtEl>
                                          <p:spTgt spid="78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84">
                                            <p:txEl>
                                              <p:pRg end="0" st="0"/>
                                            </p:txEl>
                                          </p:spTgt>
                                        </p:tgtEl>
                                        <p:attrNameLst>
                                          <p:attrName>style.visibility</p:attrName>
                                        </p:attrNameLst>
                                      </p:cBhvr>
                                      <p:to>
                                        <p:strVal val="visible"/>
                                      </p:to>
                                    </p:set>
                                    <p:animEffect filter="fade" transition="in">
                                      <p:cBhvr>
                                        <p:cTn dur="1"/>
                                        <p:tgtEl>
                                          <p:spTgt spid="784">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84">
                                            <p:txEl>
                                              <p:pRg end="1" st="1"/>
                                            </p:txEl>
                                          </p:spTgt>
                                        </p:tgtEl>
                                        <p:attrNameLst>
                                          <p:attrName>style.visibility</p:attrName>
                                        </p:attrNameLst>
                                      </p:cBhvr>
                                      <p:to>
                                        <p:strVal val="visible"/>
                                      </p:to>
                                    </p:set>
                                    <p:animEffect filter="fade" transition="in">
                                      <p:cBhvr>
                                        <p:cTn dur="1"/>
                                        <p:tgtEl>
                                          <p:spTgt spid="784">
                                            <p:txEl>
                                              <p:pRg end="1" st="1"/>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3" name="Shape 793"/>
        <p:cNvGrpSpPr/>
        <p:nvPr/>
      </p:nvGrpSpPr>
      <p:grpSpPr>
        <a:xfrm>
          <a:off x="0" y="0"/>
          <a:ext cx="0" cy="0"/>
          <a:chOff x="0" y="0"/>
          <a:chExt cx="0" cy="0"/>
        </a:xfrm>
      </p:grpSpPr>
      <p:sp>
        <p:nvSpPr>
          <p:cNvPr id="794" name="Google Shape;794;p92"/>
          <p:cNvSpPr txBox="1"/>
          <p:nvPr>
            <p:ph type="title"/>
          </p:nvPr>
        </p:nvSpPr>
        <p:spPr>
          <a:xfrm>
            <a:off x="545255" y="477708"/>
            <a:ext cx="9422700" cy="492300"/>
          </a:xfrm>
          <a:prstGeom prst="rect">
            <a:avLst/>
          </a:prstGeom>
        </p:spPr>
        <p:txBody>
          <a:bodyPr anchorCtr="0" anchor="t" bIns="0" lIns="0" spcFirstLastPara="1" rIns="0" wrap="square" tIns="0">
            <a:noAutofit/>
          </a:bodyPr>
          <a:lstStyle/>
          <a:p>
            <a:pPr indent="0" lvl="0" marL="0" rtl="0" algn="l">
              <a:spcBef>
                <a:spcPts val="0"/>
              </a:spcBef>
              <a:spcAft>
                <a:spcPts val="0"/>
              </a:spcAft>
              <a:buClr>
                <a:schemeClr val="dk1"/>
              </a:buClr>
              <a:buSzPts val="1100"/>
              <a:buFont typeface="Arial"/>
              <a:buNone/>
            </a:pPr>
            <a:r>
              <a:rPr lang="en-US" u="sng">
                <a:solidFill>
                  <a:schemeClr val="accent1"/>
                </a:solidFill>
                <a:latin typeface="Roboto Slab"/>
                <a:ea typeface="Roboto Slab"/>
                <a:cs typeface="Roboto Slab"/>
                <a:sym typeface="Roboto Slab"/>
                <a:hlinkClick r:id="rId3">
                  <a:extLst>
                    <a:ext uri="{A12FA001-AC4F-418D-AE19-62706E023703}">
                      <ahyp:hlinkClr val="tx"/>
                    </a:ext>
                  </a:extLst>
                </a:hlinkClick>
              </a:rPr>
              <a:t>std::future</a:t>
            </a:r>
            <a:endParaRPr>
              <a:latin typeface="Roboto Slab"/>
              <a:ea typeface="Roboto Slab"/>
              <a:cs typeface="Roboto Slab"/>
              <a:sym typeface="Roboto Slab"/>
            </a:endParaRPr>
          </a:p>
        </p:txBody>
      </p:sp>
      <p:sp>
        <p:nvSpPr>
          <p:cNvPr id="795" name="Google Shape;795;p92"/>
          <p:cNvSpPr txBox="1"/>
          <p:nvPr>
            <p:ph idx="1" type="body"/>
          </p:nvPr>
        </p:nvSpPr>
        <p:spPr>
          <a:xfrm>
            <a:off x="711825" y="1642600"/>
            <a:ext cx="3165900" cy="216300"/>
          </a:xfrm>
          <a:prstGeom prst="rect">
            <a:avLst/>
          </a:prstGeom>
          <a:solidFill>
            <a:schemeClr val="lt1"/>
          </a:solidFill>
          <a:ln cap="flat" cmpd="sng" w="9525">
            <a:solidFill>
              <a:schemeClr val="lt1"/>
            </a:solidFill>
            <a:prstDash val="solid"/>
            <a:round/>
            <a:headEnd len="sm" w="sm" type="none"/>
            <a:tailEnd len="sm" w="sm" type="none"/>
          </a:ln>
        </p:spPr>
        <p:txBody>
          <a:bodyPr anchorCtr="0" anchor="t" bIns="0" lIns="0" spcFirstLastPara="1" rIns="0" wrap="square" tIns="0">
            <a:noAutofit/>
          </a:bodyPr>
          <a:lstStyle/>
          <a:p>
            <a:pPr indent="0" lvl="0" marL="45720" rtl="0" algn="l">
              <a:lnSpc>
                <a:spcPct val="135714"/>
              </a:lnSpc>
              <a:spcBef>
                <a:spcPts val="0"/>
              </a:spcBef>
              <a:spcAft>
                <a:spcPts val="0"/>
              </a:spcAft>
              <a:buClr>
                <a:schemeClr val="dk1"/>
              </a:buClr>
              <a:buSzPts val="1100"/>
              <a:buFont typeface="Arial"/>
              <a:buNone/>
            </a:pPr>
            <a:r>
              <a:rPr b="1" lang="en-US" sz="1200">
                <a:solidFill>
                  <a:schemeClr val="dk1"/>
                </a:solidFill>
                <a:highlight>
                  <a:srgbClr val="FFFFFE"/>
                </a:highlight>
                <a:latin typeface="Courier New"/>
                <a:ea typeface="Courier New"/>
                <a:cs typeface="Courier New"/>
                <a:sym typeface="Courier New"/>
              </a:rPr>
              <a:t>std::future&lt;T1&gt; f1 = ...;</a:t>
            </a:r>
            <a:endParaRPr b="1" sz="1200">
              <a:solidFill>
                <a:schemeClr val="dk1"/>
              </a:solidFill>
              <a:highlight>
                <a:srgbClr val="FFFFFE"/>
              </a:highlight>
              <a:latin typeface="Courier New"/>
              <a:ea typeface="Courier New"/>
              <a:cs typeface="Courier New"/>
              <a:sym typeface="Courier New"/>
            </a:endParaRPr>
          </a:p>
          <a:p>
            <a:pPr indent="0" lvl="0" marL="45720" rtl="0" algn="l">
              <a:lnSpc>
                <a:spcPct val="135714"/>
              </a:lnSpc>
              <a:spcBef>
                <a:spcPts val="0"/>
              </a:spcBef>
              <a:spcAft>
                <a:spcPts val="0"/>
              </a:spcAft>
              <a:buClr>
                <a:schemeClr val="dk1"/>
              </a:buClr>
              <a:buSzPts val="1100"/>
              <a:buFont typeface="Arial"/>
              <a:buNone/>
            </a:pPr>
            <a:r>
              <a:t/>
            </a:r>
            <a:endParaRPr b="1" sz="1050">
              <a:solidFill>
                <a:srgbClr val="008000"/>
              </a:solidFill>
              <a:highlight>
                <a:srgbClr val="FFFFFE"/>
              </a:highlight>
              <a:latin typeface="Courier New"/>
              <a:ea typeface="Courier New"/>
              <a:cs typeface="Courier New"/>
              <a:sym typeface="Courier New"/>
            </a:endParaRPr>
          </a:p>
          <a:p>
            <a:pPr indent="0" lvl="0" marL="45720" rtl="0" algn="l">
              <a:lnSpc>
                <a:spcPct val="115000"/>
              </a:lnSpc>
              <a:spcBef>
                <a:spcPts val="0"/>
              </a:spcBef>
              <a:spcAft>
                <a:spcPts val="0"/>
              </a:spcAft>
              <a:buClr>
                <a:schemeClr val="dk1"/>
              </a:buClr>
              <a:buSzPts val="1100"/>
              <a:buFont typeface="Arial"/>
              <a:buNone/>
            </a:pPr>
            <a:r>
              <a:t/>
            </a:r>
            <a:endParaRPr b="1" sz="1050">
              <a:solidFill>
                <a:srgbClr val="008000"/>
              </a:solidFill>
              <a:highlight>
                <a:srgbClr val="FFFFFE"/>
              </a:highlight>
              <a:latin typeface="Courier New"/>
              <a:ea typeface="Courier New"/>
              <a:cs typeface="Courier New"/>
              <a:sym typeface="Courier New"/>
            </a:endParaRPr>
          </a:p>
          <a:p>
            <a:pPr indent="0" lvl="0" marL="45720" rtl="0" algn="l">
              <a:lnSpc>
                <a:spcPct val="135714"/>
              </a:lnSpc>
              <a:spcBef>
                <a:spcPts val="0"/>
              </a:spcBef>
              <a:spcAft>
                <a:spcPts val="0"/>
              </a:spcAft>
              <a:buClr>
                <a:schemeClr val="dk1"/>
              </a:buClr>
              <a:buSzPts val="1100"/>
              <a:buFont typeface="Arial"/>
              <a:buNone/>
            </a:pPr>
            <a:r>
              <a:t/>
            </a:r>
            <a:endParaRPr b="1" sz="1050">
              <a:solidFill>
                <a:srgbClr val="008000"/>
              </a:solidFill>
              <a:highlight>
                <a:srgbClr val="FFFFFE"/>
              </a:highlight>
              <a:latin typeface="Courier New"/>
              <a:ea typeface="Courier New"/>
              <a:cs typeface="Courier New"/>
              <a:sym typeface="Courier New"/>
            </a:endParaRPr>
          </a:p>
          <a:p>
            <a:pPr indent="0" lvl="0" marL="45720" rtl="0" algn="l">
              <a:lnSpc>
                <a:spcPct val="115000"/>
              </a:lnSpc>
              <a:spcBef>
                <a:spcPts val="0"/>
              </a:spcBef>
              <a:spcAft>
                <a:spcPts val="0"/>
              </a:spcAft>
              <a:buClr>
                <a:schemeClr val="dk1"/>
              </a:buClr>
              <a:buSzPts val="1100"/>
              <a:buFont typeface="Arial"/>
              <a:buNone/>
            </a:pPr>
            <a:r>
              <a:t/>
            </a:r>
            <a:endParaRPr b="1" sz="1050">
              <a:solidFill>
                <a:srgbClr val="008000"/>
              </a:solidFill>
              <a:highlight>
                <a:srgbClr val="FFFFFE"/>
              </a:highlight>
              <a:latin typeface="Courier New"/>
              <a:ea typeface="Courier New"/>
              <a:cs typeface="Courier New"/>
              <a:sym typeface="Courier New"/>
            </a:endParaRPr>
          </a:p>
        </p:txBody>
      </p:sp>
      <p:sp>
        <p:nvSpPr>
          <p:cNvPr id="796" name="Google Shape;796;p92"/>
          <p:cNvSpPr txBox="1"/>
          <p:nvPr>
            <p:ph idx="1" type="body"/>
          </p:nvPr>
        </p:nvSpPr>
        <p:spPr>
          <a:xfrm>
            <a:off x="711825" y="2275125"/>
            <a:ext cx="3165900" cy="492300"/>
          </a:xfrm>
          <a:prstGeom prst="rect">
            <a:avLst/>
          </a:prstGeom>
          <a:solidFill>
            <a:schemeClr val="lt1"/>
          </a:solidFill>
          <a:ln cap="flat" cmpd="sng" w="9525">
            <a:solidFill>
              <a:schemeClr val="lt1"/>
            </a:solidFill>
            <a:prstDash val="solid"/>
            <a:round/>
            <a:headEnd len="sm" w="sm" type="none"/>
            <a:tailEnd len="sm" w="sm" type="none"/>
          </a:ln>
        </p:spPr>
        <p:txBody>
          <a:bodyPr anchorCtr="0" anchor="t" bIns="0" lIns="0" spcFirstLastPara="1" rIns="0" wrap="square" tIns="0">
            <a:noAutofit/>
          </a:bodyPr>
          <a:lstStyle/>
          <a:p>
            <a:pPr indent="0" lvl="0" marL="45720" rtl="0" algn="l">
              <a:lnSpc>
                <a:spcPct val="135714"/>
              </a:lnSpc>
              <a:spcBef>
                <a:spcPts val="0"/>
              </a:spcBef>
              <a:spcAft>
                <a:spcPts val="0"/>
              </a:spcAft>
              <a:buClr>
                <a:schemeClr val="dk1"/>
              </a:buClr>
              <a:buSzPts val="1100"/>
              <a:buFont typeface="Arial"/>
              <a:buNone/>
            </a:pPr>
            <a:r>
              <a:rPr b="1" lang="en-US" sz="1200">
                <a:solidFill>
                  <a:schemeClr val="dk1"/>
                </a:solidFill>
                <a:highlight>
                  <a:srgbClr val="FFFFFE"/>
                </a:highlight>
                <a:latin typeface="Courier New"/>
                <a:ea typeface="Courier New"/>
                <a:cs typeface="Courier New"/>
                <a:sym typeface="Courier New"/>
              </a:rPr>
              <a:t>T2 continuationA(T1);</a:t>
            </a:r>
            <a:endParaRPr b="1" sz="1200">
              <a:solidFill>
                <a:schemeClr val="dk1"/>
              </a:solidFill>
              <a:highlight>
                <a:srgbClr val="FFFFFE"/>
              </a:highlight>
              <a:latin typeface="Courier New"/>
              <a:ea typeface="Courier New"/>
              <a:cs typeface="Courier New"/>
              <a:sym typeface="Courier New"/>
            </a:endParaRPr>
          </a:p>
          <a:p>
            <a:pPr indent="0" lvl="0" marL="45720" rtl="0" algn="l">
              <a:lnSpc>
                <a:spcPct val="135714"/>
              </a:lnSpc>
              <a:spcBef>
                <a:spcPts val="0"/>
              </a:spcBef>
              <a:spcAft>
                <a:spcPts val="0"/>
              </a:spcAft>
              <a:buClr>
                <a:schemeClr val="dk1"/>
              </a:buClr>
              <a:buSzPts val="1100"/>
              <a:buFont typeface="Arial"/>
              <a:buNone/>
            </a:pPr>
            <a:r>
              <a:rPr b="1" lang="en-US" sz="1200">
                <a:solidFill>
                  <a:srgbClr val="0000FF"/>
                </a:solidFill>
                <a:highlight>
                  <a:srgbClr val="FFFFFE"/>
                </a:highlight>
                <a:latin typeface="Courier New"/>
                <a:ea typeface="Courier New"/>
                <a:cs typeface="Courier New"/>
                <a:sym typeface="Courier New"/>
              </a:rPr>
              <a:t>auto</a:t>
            </a:r>
            <a:r>
              <a:rPr b="1" lang="en-US" sz="1200">
                <a:solidFill>
                  <a:schemeClr val="dk1"/>
                </a:solidFill>
                <a:highlight>
                  <a:srgbClr val="FFFFFE"/>
                </a:highlight>
                <a:latin typeface="Courier New"/>
                <a:ea typeface="Courier New"/>
                <a:cs typeface="Courier New"/>
                <a:sym typeface="Courier New"/>
              </a:rPr>
              <a:t> f2 = f1.then(continuationA);</a:t>
            </a:r>
            <a:endParaRPr b="1" sz="1200">
              <a:solidFill>
                <a:schemeClr val="dk1"/>
              </a:solidFill>
              <a:highlight>
                <a:srgbClr val="FFFFFE"/>
              </a:highlight>
              <a:latin typeface="Courier New"/>
              <a:ea typeface="Courier New"/>
              <a:cs typeface="Courier New"/>
              <a:sym typeface="Courier New"/>
            </a:endParaRPr>
          </a:p>
          <a:p>
            <a:pPr indent="0" lvl="0" marL="45720" rtl="0" algn="l">
              <a:lnSpc>
                <a:spcPct val="115000"/>
              </a:lnSpc>
              <a:spcBef>
                <a:spcPts val="0"/>
              </a:spcBef>
              <a:spcAft>
                <a:spcPts val="0"/>
              </a:spcAft>
              <a:buClr>
                <a:schemeClr val="dk1"/>
              </a:buClr>
              <a:buSzPts val="1100"/>
              <a:buFont typeface="Arial"/>
              <a:buNone/>
            </a:pPr>
            <a:r>
              <a:t/>
            </a:r>
            <a:endParaRPr b="1" sz="1200">
              <a:solidFill>
                <a:schemeClr val="dk1"/>
              </a:solidFill>
              <a:highlight>
                <a:srgbClr val="FFFFFE"/>
              </a:highlight>
              <a:latin typeface="Courier New"/>
              <a:ea typeface="Courier New"/>
              <a:cs typeface="Courier New"/>
              <a:sym typeface="Courier New"/>
            </a:endParaRPr>
          </a:p>
        </p:txBody>
      </p:sp>
      <p:sp>
        <p:nvSpPr>
          <p:cNvPr id="797" name="Google Shape;797;p92"/>
          <p:cNvSpPr txBox="1"/>
          <p:nvPr>
            <p:ph idx="1" type="body"/>
          </p:nvPr>
        </p:nvSpPr>
        <p:spPr>
          <a:xfrm>
            <a:off x="711825" y="3250425"/>
            <a:ext cx="3213600" cy="492300"/>
          </a:xfrm>
          <a:prstGeom prst="rect">
            <a:avLst/>
          </a:prstGeom>
          <a:solidFill>
            <a:schemeClr val="lt1"/>
          </a:solidFill>
          <a:ln cap="flat" cmpd="sng" w="9525">
            <a:solidFill>
              <a:schemeClr val="lt1"/>
            </a:solidFill>
            <a:prstDash val="solid"/>
            <a:round/>
            <a:headEnd len="sm" w="sm" type="none"/>
            <a:tailEnd len="sm" w="sm" type="none"/>
          </a:ln>
        </p:spPr>
        <p:txBody>
          <a:bodyPr anchorCtr="0" anchor="t" bIns="0" lIns="0" spcFirstLastPara="1" rIns="0" wrap="square" tIns="0">
            <a:noAutofit/>
          </a:bodyPr>
          <a:lstStyle/>
          <a:p>
            <a:pPr indent="0" lvl="0" marL="45720" rtl="0" algn="l">
              <a:lnSpc>
                <a:spcPct val="135714"/>
              </a:lnSpc>
              <a:spcBef>
                <a:spcPts val="0"/>
              </a:spcBef>
              <a:spcAft>
                <a:spcPts val="0"/>
              </a:spcAft>
              <a:buClr>
                <a:schemeClr val="dk1"/>
              </a:buClr>
              <a:buSzPts val="1100"/>
              <a:buFont typeface="Arial"/>
              <a:buNone/>
            </a:pPr>
            <a:r>
              <a:rPr b="1" lang="en-US" sz="1200">
                <a:solidFill>
                  <a:schemeClr val="dk1"/>
                </a:solidFill>
                <a:highlight>
                  <a:srgbClr val="FFFFFE"/>
                </a:highlight>
                <a:latin typeface="Courier New"/>
                <a:ea typeface="Courier New"/>
                <a:cs typeface="Courier New"/>
                <a:sym typeface="Courier New"/>
              </a:rPr>
              <a:t>std::future&lt;T2&gt; continuationB(T1);</a:t>
            </a:r>
            <a:endParaRPr b="1" sz="1200">
              <a:solidFill>
                <a:schemeClr val="dk1"/>
              </a:solidFill>
              <a:highlight>
                <a:srgbClr val="FFFFFE"/>
              </a:highlight>
              <a:latin typeface="Courier New"/>
              <a:ea typeface="Courier New"/>
              <a:cs typeface="Courier New"/>
              <a:sym typeface="Courier New"/>
            </a:endParaRPr>
          </a:p>
          <a:p>
            <a:pPr indent="0" lvl="0" marL="45720" rtl="0" algn="l">
              <a:lnSpc>
                <a:spcPct val="135714"/>
              </a:lnSpc>
              <a:spcBef>
                <a:spcPts val="0"/>
              </a:spcBef>
              <a:spcAft>
                <a:spcPts val="0"/>
              </a:spcAft>
              <a:buClr>
                <a:schemeClr val="dk1"/>
              </a:buClr>
              <a:buSzPts val="1100"/>
              <a:buFont typeface="Arial"/>
              <a:buNone/>
            </a:pPr>
            <a:r>
              <a:rPr b="1" lang="en-US" sz="1200">
                <a:solidFill>
                  <a:srgbClr val="0000FF"/>
                </a:solidFill>
                <a:highlight>
                  <a:srgbClr val="FFFFFE"/>
                </a:highlight>
                <a:latin typeface="Courier New"/>
                <a:ea typeface="Courier New"/>
                <a:cs typeface="Courier New"/>
                <a:sym typeface="Courier New"/>
              </a:rPr>
              <a:t>auto</a:t>
            </a:r>
            <a:r>
              <a:rPr b="1" lang="en-US" sz="1200">
                <a:solidFill>
                  <a:schemeClr val="dk1"/>
                </a:solidFill>
                <a:highlight>
                  <a:srgbClr val="FFFFFE"/>
                </a:highlight>
                <a:latin typeface="Courier New"/>
                <a:ea typeface="Courier New"/>
                <a:cs typeface="Courier New"/>
                <a:sym typeface="Courier New"/>
              </a:rPr>
              <a:t> f2 = f1.then(continuationB);</a:t>
            </a:r>
            <a:endParaRPr b="1" sz="1200">
              <a:solidFill>
                <a:schemeClr val="dk1"/>
              </a:solidFill>
              <a:highlight>
                <a:srgbClr val="FFFFFE"/>
              </a:highlight>
              <a:latin typeface="Courier New"/>
              <a:ea typeface="Courier New"/>
              <a:cs typeface="Courier New"/>
              <a:sym typeface="Courier New"/>
            </a:endParaRPr>
          </a:p>
          <a:p>
            <a:pPr indent="0" lvl="0" marL="45720" rtl="0" algn="l">
              <a:lnSpc>
                <a:spcPct val="115000"/>
              </a:lnSpc>
              <a:spcBef>
                <a:spcPts val="0"/>
              </a:spcBef>
              <a:spcAft>
                <a:spcPts val="0"/>
              </a:spcAft>
              <a:buClr>
                <a:schemeClr val="dk1"/>
              </a:buClr>
              <a:buSzPts val="1100"/>
              <a:buFont typeface="Arial"/>
              <a:buNone/>
            </a:pPr>
            <a:r>
              <a:t/>
            </a:r>
            <a:endParaRPr b="1" sz="1200">
              <a:solidFill>
                <a:schemeClr val="dk1"/>
              </a:solidFill>
              <a:highlight>
                <a:srgbClr val="FFFFFE"/>
              </a:highlight>
              <a:latin typeface="Courier New"/>
              <a:ea typeface="Courier New"/>
              <a:cs typeface="Courier New"/>
              <a:sym typeface="Courier New"/>
            </a:endParaRPr>
          </a:p>
        </p:txBody>
      </p:sp>
      <p:cxnSp>
        <p:nvCxnSpPr>
          <p:cNvPr id="798" name="Google Shape;798;p92"/>
          <p:cNvCxnSpPr>
            <a:endCxn id="796" idx="3"/>
          </p:cNvCxnSpPr>
          <p:nvPr/>
        </p:nvCxnSpPr>
        <p:spPr>
          <a:xfrm flipH="1">
            <a:off x="3877725" y="2200875"/>
            <a:ext cx="1652400" cy="320400"/>
          </a:xfrm>
          <a:prstGeom prst="straightConnector1">
            <a:avLst/>
          </a:prstGeom>
          <a:noFill/>
          <a:ln cap="flat" cmpd="sng" w="28575">
            <a:solidFill>
              <a:srgbClr val="FF0000"/>
            </a:solidFill>
            <a:prstDash val="solid"/>
            <a:round/>
            <a:headEnd len="med" w="med" type="none"/>
            <a:tailEnd len="med" w="med" type="triangle"/>
          </a:ln>
        </p:spPr>
      </p:cxnSp>
      <p:sp>
        <p:nvSpPr>
          <p:cNvPr id="799" name="Google Shape;799;p92"/>
          <p:cNvSpPr txBox="1"/>
          <p:nvPr/>
        </p:nvSpPr>
        <p:spPr>
          <a:xfrm>
            <a:off x="5530125" y="1984625"/>
            <a:ext cx="12972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a:solidFill>
                  <a:srgbClr val="FF0000"/>
                </a:solidFill>
              </a:rPr>
              <a:t>f</a:t>
            </a:r>
            <a:r>
              <a:rPr lang="en-US">
                <a:solidFill>
                  <a:srgbClr val="FF0000"/>
                </a:solidFill>
              </a:rPr>
              <a:t>unctor</a:t>
            </a:r>
            <a:endParaRPr>
              <a:solidFill>
                <a:srgbClr val="FF0000"/>
              </a:solidFill>
            </a:endParaRPr>
          </a:p>
        </p:txBody>
      </p:sp>
      <p:cxnSp>
        <p:nvCxnSpPr>
          <p:cNvPr id="800" name="Google Shape;800;p92"/>
          <p:cNvCxnSpPr>
            <a:endCxn id="797" idx="3"/>
          </p:cNvCxnSpPr>
          <p:nvPr/>
        </p:nvCxnSpPr>
        <p:spPr>
          <a:xfrm flipH="1">
            <a:off x="3925425" y="3249975"/>
            <a:ext cx="1709400" cy="246600"/>
          </a:xfrm>
          <a:prstGeom prst="straightConnector1">
            <a:avLst/>
          </a:prstGeom>
          <a:noFill/>
          <a:ln cap="flat" cmpd="sng" w="28575">
            <a:solidFill>
              <a:srgbClr val="FF0000"/>
            </a:solidFill>
            <a:prstDash val="solid"/>
            <a:round/>
            <a:headEnd len="med" w="med" type="none"/>
            <a:tailEnd len="med" w="med" type="triangle"/>
          </a:ln>
        </p:spPr>
      </p:cxnSp>
      <p:sp>
        <p:nvSpPr>
          <p:cNvPr id="801" name="Google Shape;801;p92"/>
          <p:cNvSpPr txBox="1"/>
          <p:nvPr>
            <p:ph idx="1" type="body"/>
          </p:nvPr>
        </p:nvSpPr>
        <p:spPr>
          <a:xfrm>
            <a:off x="711825" y="4225725"/>
            <a:ext cx="3213600" cy="1290900"/>
          </a:xfrm>
          <a:prstGeom prst="rect">
            <a:avLst/>
          </a:prstGeom>
          <a:solidFill>
            <a:schemeClr val="lt1"/>
          </a:solidFill>
          <a:ln cap="flat" cmpd="sng" w="9525">
            <a:solidFill>
              <a:schemeClr val="lt1"/>
            </a:solidFill>
            <a:prstDash val="solid"/>
            <a:round/>
            <a:headEnd len="sm" w="sm" type="none"/>
            <a:tailEnd len="sm" w="sm" type="none"/>
          </a:ln>
        </p:spPr>
        <p:txBody>
          <a:bodyPr anchorCtr="0" anchor="t" bIns="0" lIns="0" spcFirstLastPara="1" rIns="0" wrap="square" tIns="0">
            <a:noAutofit/>
          </a:bodyPr>
          <a:lstStyle/>
          <a:p>
            <a:pPr indent="0" lvl="0" marL="0" rtl="0" algn="l">
              <a:lnSpc>
                <a:spcPct val="135714"/>
              </a:lnSpc>
              <a:spcBef>
                <a:spcPts val="0"/>
              </a:spcBef>
              <a:spcAft>
                <a:spcPts val="0"/>
              </a:spcAft>
              <a:buClr>
                <a:schemeClr val="dk1"/>
              </a:buClr>
              <a:buSzPts val="1100"/>
              <a:buFont typeface="Arial"/>
              <a:buNone/>
            </a:pPr>
            <a:r>
              <a:rPr b="1" lang="en-US" sz="1200">
                <a:solidFill>
                  <a:srgbClr val="0000FF"/>
                </a:solidFill>
                <a:highlight>
                  <a:srgbClr val="FFFFFE"/>
                </a:highlight>
                <a:latin typeface="Courier New"/>
                <a:ea typeface="Courier New"/>
                <a:cs typeface="Courier New"/>
                <a:sym typeface="Courier New"/>
              </a:rPr>
              <a:t>auto</a:t>
            </a:r>
            <a:r>
              <a:rPr b="1" lang="en-US" sz="1200">
                <a:solidFill>
                  <a:schemeClr val="dk1"/>
                </a:solidFill>
                <a:highlight>
                  <a:srgbClr val="FFFFFE"/>
                </a:highlight>
                <a:latin typeface="Courier New"/>
                <a:ea typeface="Courier New"/>
                <a:cs typeface="Courier New"/>
                <a:sym typeface="Courier New"/>
              </a:rPr>
              <a:t> res = f1</a:t>
            </a:r>
            <a:endParaRPr b="1" sz="1200">
              <a:solidFill>
                <a:schemeClr val="dk1"/>
              </a:solidFill>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Clr>
                <a:schemeClr val="dk1"/>
              </a:buClr>
              <a:buSzPts val="1100"/>
              <a:buFont typeface="Arial"/>
              <a:buNone/>
            </a:pPr>
            <a:r>
              <a:rPr b="1" lang="en-US" sz="1200">
                <a:solidFill>
                  <a:schemeClr val="dk1"/>
                </a:solidFill>
                <a:highlight>
                  <a:srgbClr val="FFFFFE"/>
                </a:highlight>
                <a:latin typeface="Courier New"/>
                <a:ea typeface="Courier New"/>
                <a:cs typeface="Courier New"/>
                <a:sym typeface="Courier New"/>
              </a:rPr>
              <a:t>    .then(c1)</a:t>
            </a:r>
            <a:endParaRPr b="1" sz="1200">
              <a:solidFill>
                <a:schemeClr val="dk1"/>
              </a:solidFill>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Clr>
                <a:schemeClr val="dk1"/>
              </a:buClr>
              <a:buSzPts val="1100"/>
              <a:buFont typeface="Arial"/>
              <a:buNone/>
            </a:pPr>
            <a:r>
              <a:rPr b="1" lang="en-US" sz="1200">
                <a:solidFill>
                  <a:schemeClr val="dk1"/>
                </a:solidFill>
                <a:highlight>
                  <a:srgbClr val="FFFFFE"/>
                </a:highlight>
                <a:latin typeface="Courier New"/>
                <a:ea typeface="Courier New"/>
                <a:cs typeface="Courier New"/>
                <a:sym typeface="Courier New"/>
              </a:rPr>
              <a:t>    .then(c2)</a:t>
            </a:r>
            <a:endParaRPr b="1" sz="1200">
              <a:solidFill>
                <a:schemeClr val="dk1"/>
              </a:solidFill>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Clr>
                <a:schemeClr val="dk1"/>
              </a:buClr>
              <a:buSzPts val="1100"/>
              <a:buFont typeface="Arial"/>
              <a:buNone/>
            </a:pPr>
            <a:r>
              <a:rPr b="1" lang="en-US" sz="1200">
                <a:solidFill>
                  <a:schemeClr val="dk1"/>
                </a:solidFill>
                <a:highlight>
                  <a:srgbClr val="FFFFFE"/>
                </a:highlight>
                <a:latin typeface="Courier New"/>
                <a:ea typeface="Courier New"/>
                <a:cs typeface="Courier New"/>
                <a:sym typeface="Courier New"/>
              </a:rPr>
              <a:t>    </a:t>
            </a:r>
            <a:r>
              <a:rPr b="1" lang="en-US" sz="1200">
                <a:solidFill>
                  <a:srgbClr val="008000"/>
                </a:solidFill>
                <a:highlight>
                  <a:srgbClr val="FFFFFE"/>
                </a:highlight>
                <a:latin typeface="Courier New"/>
                <a:ea typeface="Courier New"/>
                <a:cs typeface="Courier New"/>
                <a:sym typeface="Courier New"/>
              </a:rPr>
              <a:t>// ...</a:t>
            </a:r>
            <a:endParaRPr b="1" sz="1200">
              <a:solidFill>
                <a:srgbClr val="008000"/>
              </a:solidFill>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Clr>
                <a:schemeClr val="dk1"/>
              </a:buClr>
              <a:buSzPts val="1100"/>
              <a:buFont typeface="Arial"/>
              <a:buNone/>
            </a:pPr>
            <a:r>
              <a:rPr b="1" lang="en-US" sz="1200">
                <a:solidFill>
                  <a:schemeClr val="dk1"/>
                </a:solidFill>
                <a:highlight>
                  <a:srgbClr val="FFFFFE"/>
                </a:highlight>
                <a:latin typeface="Courier New"/>
                <a:ea typeface="Courier New"/>
                <a:cs typeface="Courier New"/>
                <a:sym typeface="Courier New"/>
              </a:rPr>
              <a:t>    .then(cn).get();</a:t>
            </a:r>
            <a:endParaRPr b="1" sz="1200">
              <a:solidFill>
                <a:schemeClr val="dk1"/>
              </a:solidFill>
              <a:highlight>
                <a:srgbClr val="FFFFFE"/>
              </a:highlight>
              <a:latin typeface="Courier New"/>
              <a:ea typeface="Courier New"/>
              <a:cs typeface="Courier New"/>
              <a:sym typeface="Courier New"/>
            </a:endParaRPr>
          </a:p>
          <a:p>
            <a:pPr indent="0" lvl="0" marL="45720" rtl="0" algn="l">
              <a:lnSpc>
                <a:spcPct val="115000"/>
              </a:lnSpc>
              <a:spcBef>
                <a:spcPts val="0"/>
              </a:spcBef>
              <a:spcAft>
                <a:spcPts val="0"/>
              </a:spcAft>
              <a:buClr>
                <a:schemeClr val="dk1"/>
              </a:buClr>
              <a:buSzPts val="1100"/>
              <a:buFont typeface="Arial"/>
              <a:buNone/>
            </a:pPr>
            <a:r>
              <a:t/>
            </a:r>
            <a:endParaRPr b="1" sz="1200">
              <a:solidFill>
                <a:schemeClr val="dk1"/>
              </a:solidFill>
              <a:highlight>
                <a:srgbClr val="FFFFFE"/>
              </a:highlight>
              <a:latin typeface="Courier New"/>
              <a:ea typeface="Courier New"/>
              <a:cs typeface="Courier New"/>
              <a:sym typeface="Courier New"/>
            </a:endParaRPr>
          </a:p>
        </p:txBody>
      </p:sp>
      <p:sp>
        <p:nvSpPr>
          <p:cNvPr id="802" name="Google Shape;802;p92"/>
          <p:cNvSpPr txBox="1"/>
          <p:nvPr/>
        </p:nvSpPr>
        <p:spPr>
          <a:xfrm>
            <a:off x="5634825" y="3028800"/>
            <a:ext cx="12972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a:solidFill>
                  <a:srgbClr val="FF0000"/>
                </a:solidFill>
              </a:rPr>
              <a:t>monad</a:t>
            </a:r>
            <a:endParaRPr>
              <a:solidFill>
                <a:srgbClr val="FF0000"/>
              </a:solidFill>
            </a:endParaRPr>
          </a:p>
        </p:txBody>
      </p:sp>
      <p:sp>
        <p:nvSpPr>
          <p:cNvPr id="803" name="Google Shape;803;p92"/>
          <p:cNvSpPr txBox="1"/>
          <p:nvPr>
            <p:ph idx="12" type="sldNum"/>
          </p:nvPr>
        </p:nvSpPr>
        <p:spPr>
          <a:xfrm>
            <a:off x="11409045" y="6333134"/>
            <a:ext cx="731700" cy="5250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95"/>
                                        </p:tgtEl>
                                        <p:attrNameLst>
                                          <p:attrName>style.visibility</p:attrName>
                                        </p:attrNameLst>
                                      </p:cBhvr>
                                      <p:to>
                                        <p:strVal val="visible"/>
                                      </p:to>
                                    </p:set>
                                    <p:animEffect filter="fade" transition="in">
                                      <p:cBhvr>
                                        <p:cTn dur="1"/>
                                        <p:tgtEl>
                                          <p:spTgt spid="79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96"/>
                                        </p:tgtEl>
                                        <p:attrNameLst>
                                          <p:attrName>style.visibility</p:attrName>
                                        </p:attrNameLst>
                                      </p:cBhvr>
                                      <p:to>
                                        <p:strVal val="visible"/>
                                      </p:to>
                                    </p:set>
                                    <p:animEffect filter="fade" transition="in">
                                      <p:cBhvr>
                                        <p:cTn dur="1"/>
                                        <p:tgtEl>
                                          <p:spTgt spid="79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98"/>
                                        </p:tgtEl>
                                        <p:attrNameLst>
                                          <p:attrName>style.visibility</p:attrName>
                                        </p:attrNameLst>
                                      </p:cBhvr>
                                      <p:to>
                                        <p:strVal val="visible"/>
                                      </p:to>
                                    </p:set>
                                    <p:animEffect filter="fade" transition="in">
                                      <p:cBhvr>
                                        <p:cTn dur="1"/>
                                        <p:tgtEl>
                                          <p:spTgt spid="798"/>
                                        </p:tgtEl>
                                      </p:cBhvr>
                                    </p:animEffect>
                                  </p:childTnLst>
                                </p:cTn>
                              </p:par>
                              <p:par>
                                <p:cTn fill="hold" nodeType="withEffect" presetClass="entr" presetID="1" presetSubtype="0">
                                  <p:stCondLst>
                                    <p:cond delay="0"/>
                                  </p:stCondLst>
                                  <p:childTnLst>
                                    <p:set>
                                      <p:cBhvr>
                                        <p:cTn dur="1" fill="hold">
                                          <p:stCondLst>
                                            <p:cond delay="0"/>
                                          </p:stCondLst>
                                        </p:cTn>
                                        <p:tgtEl>
                                          <p:spTgt spid="79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97"/>
                                        </p:tgtEl>
                                        <p:attrNameLst>
                                          <p:attrName>style.visibility</p:attrName>
                                        </p:attrNameLst>
                                      </p:cBhvr>
                                      <p:to>
                                        <p:strVal val="visible"/>
                                      </p:to>
                                    </p:set>
                                    <p:animEffect filter="fade" transition="in">
                                      <p:cBhvr>
                                        <p:cTn dur="1"/>
                                        <p:tgtEl>
                                          <p:spTgt spid="79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00"/>
                                        </p:tgtEl>
                                        <p:attrNameLst>
                                          <p:attrName>style.visibility</p:attrName>
                                        </p:attrNameLst>
                                      </p:cBhvr>
                                      <p:to>
                                        <p:strVal val="visible"/>
                                      </p:to>
                                    </p:set>
                                    <p:animEffect filter="fade" transition="in">
                                      <p:cBhvr>
                                        <p:cTn dur="1"/>
                                        <p:tgtEl>
                                          <p:spTgt spid="800"/>
                                        </p:tgtEl>
                                      </p:cBhvr>
                                    </p:animEffect>
                                  </p:childTnLst>
                                </p:cTn>
                              </p:par>
                              <p:par>
                                <p:cTn fill="hold" nodeType="withEffect" presetClass="entr" presetID="10" presetSubtype="0">
                                  <p:stCondLst>
                                    <p:cond delay="0"/>
                                  </p:stCondLst>
                                  <p:childTnLst>
                                    <p:set>
                                      <p:cBhvr>
                                        <p:cTn dur="1" fill="hold">
                                          <p:stCondLst>
                                            <p:cond delay="0"/>
                                          </p:stCondLst>
                                        </p:cTn>
                                        <p:tgtEl>
                                          <p:spTgt spid="802"/>
                                        </p:tgtEl>
                                        <p:attrNameLst>
                                          <p:attrName>style.visibility</p:attrName>
                                        </p:attrNameLst>
                                      </p:cBhvr>
                                      <p:to>
                                        <p:strVal val="visible"/>
                                      </p:to>
                                    </p:set>
                                    <p:animEffect filter="fade" transition="in">
                                      <p:cBhvr>
                                        <p:cTn dur="1"/>
                                        <p:tgtEl>
                                          <p:spTgt spid="80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01"/>
                                        </p:tgtEl>
                                        <p:attrNameLst>
                                          <p:attrName>style.visibility</p:attrName>
                                        </p:attrNameLst>
                                      </p:cBhvr>
                                      <p:to>
                                        <p:strVal val="visible"/>
                                      </p:to>
                                    </p:set>
                                    <p:animEffect filter="fade" transition="in">
                                      <p:cBhvr>
                                        <p:cTn dur="1"/>
                                        <p:tgtEl>
                                          <p:spTgt spid="80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8" name="Shape 808"/>
        <p:cNvGrpSpPr/>
        <p:nvPr/>
      </p:nvGrpSpPr>
      <p:grpSpPr>
        <a:xfrm>
          <a:off x="0" y="0"/>
          <a:ext cx="0" cy="0"/>
          <a:chOff x="0" y="0"/>
          <a:chExt cx="0" cy="0"/>
        </a:xfrm>
      </p:grpSpPr>
      <p:sp>
        <p:nvSpPr>
          <p:cNvPr id="809" name="Google Shape;809;p93"/>
          <p:cNvSpPr txBox="1"/>
          <p:nvPr>
            <p:ph type="title"/>
          </p:nvPr>
        </p:nvSpPr>
        <p:spPr>
          <a:xfrm>
            <a:off x="545255" y="477708"/>
            <a:ext cx="9422700" cy="492300"/>
          </a:xfrm>
          <a:prstGeom prst="rect">
            <a:avLst/>
          </a:prstGeom>
        </p:spPr>
        <p:txBody>
          <a:bodyPr anchorCtr="0" anchor="t" bIns="0" lIns="0" spcFirstLastPara="1" rIns="0" wrap="square" tIns="0">
            <a:noAutofit/>
          </a:bodyPr>
          <a:lstStyle/>
          <a:p>
            <a:pPr indent="0" lvl="0" marL="0" rtl="0" algn="l">
              <a:spcBef>
                <a:spcPts val="0"/>
              </a:spcBef>
              <a:spcAft>
                <a:spcPts val="0"/>
              </a:spcAft>
              <a:buClr>
                <a:schemeClr val="dk1"/>
              </a:buClr>
              <a:buSzPts val="1100"/>
              <a:buFont typeface="Arial"/>
              <a:buNone/>
            </a:pPr>
            <a:r>
              <a:rPr lang="en-US" u="sng">
                <a:solidFill>
                  <a:schemeClr val="accent1"/>
                </a:solidFill>
                <a:latin typeface="Roboto Slab"/>
                <a:ea typeface="Roboto Slab"/>
                <a:cs typeface="Roboto Slab"/>
                <a:sym typeface="Roboto Slab"/>
                <a:hlinkClick r:id="rId3">
                  <a:extLst>
                    <a:ext uri="{A12FA001-AC4F-418D-AE19-62706E023703}">
                      <ahyp:hlinkClr val="tx"/>
                    </a:ext>
                  </a:extLst>
                </a:hlinkClick>
              </a:rPr>
              <a:t>std::future</a:t>
            </a:r>
            <a:endParaRPr>
              <a:latin typeface="Roboto Slab"/>
              <a:ea typeface="Roboto Slab"/>
              <a:cs typeface="Roboto Slab"/>
              <a:sym typeface="Roboto Slab"/>
            </a:endParaRPr>
          </a:p>
        </p:txBody>
      </p:sp>
      <p:sp>
        <p:nvSpPr>
          <p:cNvPr id="810" name="Google Shape;810;p93"/>
          <p:cNvSpPr txBox="1"/>
          <p:nvPr>
            <p:ph idx="1" type="body"/>
          </p:nvPr>
        </p:nvSpPr>
        <p:spPr>
          <a:xfrm>
            <a:off x="711825" y="1642600"/>
            <a:ext cx="3165900" cy="216300"/>
          </a:xfrm>
          <a:prstGeom prst="rect">
            <a:avLst/>
          </a:prstGeom>
          <a:solidFill>
            <a:schemeClr val="lt1"/>
          </a:solidFill>
          <a:ln cap="flat" cmpd="sng" w="9525">
            <a:solidFill>
              <a:schemeClr val="lt1"/>
            </a:solidFill>
            <a:prstDash val="solid"/>
            <a:round/>
            <a:headEnd len="sm" w="sm" type="none"/>
            <a:tailEnd len="sm" w="sm" type="none"/>
          </a:ln>
        </p:spPr>
        <p:txBody>
          <a:bodyPr anchorCtr="0" anchor="t" bIns="0" lIns="0" spcFirstLastPara="1" rIns="0" wrap="square" tIns="0">
            <a:noAutofit/>
          </a:bodyPr>
          <a:lstStyle/>
          <a:p>
            <a:pPr indent="0" lvl="0" marL="45720" rtl="0" algn="l">
              <a:lnSpc>
                <a:spcPct val="135714"/>
              </a:lnSpc>
              <a:spcBef>
                <a:spcPts val="0"/>
              </a:spcBef>
              <a:spcAft>
                <a:spcPts val="0"/>
              </a:spcAft>
              <a:buClr>
                <a:schemeClr val="dk1"/>
              </a:buClr>
              <a:buSzPts val="1100"/>
              <a:buFont typeface="Arial"/>
              <a:buNone/>
            </a:pPr>
            <a:r>
              <a:rPr b="1" lang="en-US" sz="1200">
                <a:solidFill>
                  <a:schemeClr val="dk1"/>
                </a:solidFill>
                <a:highlight>
                  <a:srgbClr val="FFFFFE"/>
                </a:highlight>
                <a:latin typeface="Courier New"/>
                <a:ea typeface="Courier New"/>
                <a:cs typeface="Courier New"/>
                <a:sym typeface="Courier New"/>
              </a:rPr>
              <a:t>std::future&lt;T1&gt; f1 = ...;</a:t>
            </a:r>
            <a:endParaRPr b="1" sz="1200">
              <a:solidFill>
                <a:schemeClr val="dk1"/>
              </a:solidFill>
              <a:highlight>
                <a:srgbClr val="FFFFFE"/>
              </a:highlight>
              <a:latin typeface="Courier New"/>
              <a:ea typeface="Courier New"/>
              <a:cs typeface="Courier New"/>
              <a:sym typeface="Courier New"/>
            </a:endParaRPr>
          </a:p>
          <a:p>
            <a:pPr indent="0" lvl="0" marL="45720" rtl="0" algn="l">
              <a:lnSpc>
                <a:spcPct val="135714"/>
              </a:lnSpc>
              <a:spcBef>
                <a:spcPts val="0"/>
              </a:spcBef>
              <a:spcAft>
                <a:spcPts val="0"/>
              </a:spcAft>
              <a:buClr>
                <a:schemeClr val="dk1"/>
              </a:buClr>
              <a:buSzPts val="1100"/>
              <a:buFont typeface="Arial"/>
              <a:buNone/>
            </a:pPr>
            <a:r>
              <a:t/>
            </a:r>
            <a:endParaRPr b="1" sz="1050">
              <a:solidFill>
                <a:srgbClr val="008000"/>
              </a:solidFill>
              <a:highlight>
                <a:srgbClr val="FFFFFE"/>
              </a:highlight>
              <a:latin typeface="Courier New"/>
              <a:ea typeface="Courier New"/>
              <a:cs typeface="Courier New"/>
              <a:sym typeface="Courier New"/>
            </a:endParaRPr>
          </a:p>
          <a:p>
            <a:pPr indent="0" lvl="0" marL="45720" rtl="0" algn="l">
              <a:lnSpc>
                <a:spcPct val="115000"/>
              </a:lnSpc>
              <a:spcBef>
                <a:spcPts val="0"/>
              </a:spcBef>
              <a:spcAft>
                <a:spcPts val="0"/>
              </a:spcAft>
              <a:buClr>
                <a:schemeClr val="dk1"/>
              </a:buClr>
              <a:buSzPts val="1100"/>
              <a:buFont typeface="Arial"/>
              <a:buNone/>
            </a:pPr>
            <a:r>
              <a:t/>
            </a:r>
            <a:endParaRPr b="1" sz="1050">
              <a:solidFill>
                <a:srgbClr val="008000"/>
              </a:solidFill>
              <a:highlight>
                <a:srgbClr val="FFFFFE"/>
              </a:highlight>
              <a:latin typeface="Courier New"/>
              <a:ea typeface="Courier New"/>
              <a:cs typeface="Courier New"/>
              <a:sym typeface="Courier New"/>
            </a:endParaRPr>
          </a:p>
          <a:p>
            <a:pPr indent="0" lvl="0" marL="45720" rtl="0" algn="l">
              <a:lnSpc>
                <a:spcPct val="135714"/>
              </a:lnSpc>
              <a:spcBef>
                <a:spcPts val="0"/>
              </a:spcBef>
              <a:spcAft>
                <a:spcPts val="0"/>
              </a:spcAft>
              <a:buClr>
                <a:schemeClr val="dk1"/>
              </a:buClr>
              <a:buSzPts val="1100"/>
              <a:buFont typeface="Arial"/>
              <a:buNone/>
            </a:pPr>
            <a:r>
              <a:t/>
            </a:r>
            <a:endParaRPr b="1" sz="1050">
              <a:solidFill>
                <a:srgbClr val="008000"/>
              </a:solidFill>
              <a:highlight>
                <a:srgbClr val="FFFFFE"/>
              </a:highlight>
              <a:latin typeface="Courier New"/>
              <a:ea typeface="Courier New"/>
              <a:cs typeface="Courier New"/>
              <a:sym typeface="Courier New"/>
            </a:endParaRPr>
          </a:p>
          <a:p>
            <a:pPr indent="0" lvl="0" marL="45720" rtl="0" algn="l">
              <a:lnSpc>
                <a:spcPct val="115000"/>
              </a:lnSpc>
              <a:spcBef>
                <a:spcPts val="0"/>
              </a:spcBef>
              <a:spcAft>
                <a:spcPts val="0"/>
              </a:spcAft>
              <a:buClr>
                <a:schemeClr val="dk1"/>
              </a:buClr>
              <a:buSzPts val="1100"/>
              <a:buFont typeface="Arial"/>
              <a:buNone/>
            </a:pPr>
            <a:r>
              <a:t/>
            </a:r>
            <a:endParaRPr b="1" sz="1050">
              <a:solidFill>
                <a:srgbClr val="008000"/>
              </a:solidFill>
              <a:highlight>
                <a:srgbClr val="FFFFFE"/>
              </a:highlight>
              <a:latin typeface="Courier New"/>
              <a:ea typeface="Courier New"/>
              <a:cs typeface="Courier New"/>
              <a:sym typeface="Courier New"/>
            </a:endParaRPr>
          </a:p>
        </p:txBody>
      </p:sp>
      <p:sp>
        <p:nvSpPr>
          <p:cNvPr id="811" name="Google Shape;811;p93"/>
          <p:cNvSpPr txBox="1"/>
          <p:nvPr>
            <p:ph idx="1" type="body"/>
          </p:nvPr>
        </p:nvSpPr>
        <p:spPr>
          <a:xfrm>
            <a:off x="711825" y="2275125"/>
            <a:ext cx="3165900" cy="492300"/>
          </a:xfrm>
          <a:prstGeom prst="rect">
            <a:avLst/>
          </a:prstGeom>
          <a:solidFill>
            <a:schemeClr val="lt1"/>
          </a:solidFill>
          <a:ln cap="flat" cmpd="sng" w="9525">
            <a:solidFill>
              <a:schemeClr val="lt1"/>
            </a:solidFill>
            <a:prstDash val="solid"/>
            <a:round/>
            <a:headEnd len="sm" w="sm" type="none"/>
            <a:tailEnd len="sm" w="sm" type="none"/>
          </a:ln>
        </p:spPr>
        <p:txBody>
          <a:bodyPr anchorCtr="0" anchor="t" bIns="0" lIns="0" spcFirstLastPara="1" rIns="0" wrap="square" tIns="0">
            <a:noAutofit/>
          </a:bodyPr>
          <a:lstStyle/>
          <a:p>
            <a:pPr indent="0" lvl="0" marL="45720" rtl="0" algn="l">
              <a:lnSpc>
                <a:spcPct val="135714"/>
              </a:lnSpc>
              <a:spcBef>
                <a:spcPts val="0"/>
              </a:spcBef>
              <a:spcAft>
                <a:spcPts val="0"/>
              </a:spcAft>
              <a:buClr>
                <a:schemeClr val="dk1"/>
              </a:buClr>
              <a:buSzPts val="1100"/>
              <a:buFont typeface="Arial"/>
              <a:buNone/>
            </a:pPr>
            <a:r>
              <a:rPr b="1" lang="en-US" sz="1200">
                <a:solidFill>
                  <a:schemeClr val="dk1"/>
                </a:solidFill>
                <a:highlight>
                  <a:srgbClr val="FFFFFE"/>
                </a:highlight>
                <a:latin typeface="Courier New"/>
                <a:ea typeface="Courier New"/>
                <a:cs typeface="Courier New"/>
                <a:sym typeface="Courier New"/>
              </a:rPr>
              <a:t>T2 continuationA(T1);</a:t>
            </a:r>
            <a:endParaRPr b="1" sz="1200">
              <a:solidFill>
                <a:schemeClr val="dk1"/>
              </a:solidFill>
              <a:highlight>
                <a:srgbClr val="FFFFFE"/>
              </a:highlight>
              <a:latin typeface="Courier New"/>
              <a:ea typeface="Courier New"/>
              <a:cs typeface="Courier New"/>
              <a:sym typeface="Courier New"/>
            </a:endParaRPr>
          </a:p>
          <a:p>
            <a:pPr indent="0" lvl="0" marL="45720" rtl="0" algn="l">
              <a:lnSpc>
                <a:spcPct val="135714"/>
              </a:lnSpc>
              <a:spcBef>
                <a:spcPts val="0"/>
              </a:spcBef>
              <a:spcAft>
                <a:spcPts val="0"/>
              </a:spcAft>
              <a:buClr>
                <a:schemeClr val="dk1"/>
              </a:buClr>
              <a:buSzPts val="1100"/>
              <a:buFont typeface="Arial"/>
              <a:buNone/>
            </a:pPr>
            <a:r>
              <a:rPr b="1" lang="en-US" sz="1200">
                <a:solidFill>
                  <a:srgbClr val="0000FF"/>
                </a:solidFill>
                <a:highlight>
                  <a:srgbClr val="FFFFFE"/>
                </a:highlight>
                <a:latin typeface="Courier New"/>
                <a:ea typeface="Courier New"/>
                <a:cs typeface="Courier New"/>
                <a:sym typeface="Courier New"/>
              </a:rPr>
              <a:t>auto</a:t>
            </a:r>
            <a:r>
              <a:rPr b="1" lang="en-US" sz="1200">
                <a:solidFill>
                  <a:schemeClr val="dk1"/>
                </a:solidFill>
                <a:highlight>
                  <a:srgbClr val="FFFFFE"/>
                </a:highlight>
                <a:latin typeface="Courier New"/>
                <a:ea typeface="Courier New"/>
                <a:cs typeface="Courier New"/>
                <a:sym typeface="Courier New"/>
              </a:rPr>
              <a:t> f2 = f1.then(continuationA);</a:t>
            </a:r>
            <a:endParaRPr b="1" sz="1200">
              <a:solidFill>
                <a:schemeClr val="dk1"/>
              </a:solidFill>
              <a:highlight>
                <a:srgbClr val="FFFFFE"/>
              </a:highlight>
              <a:latin typeface="Courier New"/>
              <a:ea typeface="Courier New"/>
              <a:cs typeface="Courier New"/>
              <a:sym typeface="Courier New"/>
            </a:endParaRPr>
          </a:p>
          <a:p>
            <a:pPr indent="0" lvl="0" marL="45720" rtl="0" algn="l">
              <a:lnSpc>
                <a:spcPct val="115000"/>
              </a:lnSpc>
              <a:spcBef>
                <a:spcPts val="0"/>
              </a:spcBef>
              <a:spcAft>
                <a:spcPts val="0"/>
              </a:spcAft>
              <a:buClr>
                <a:schemeClr val="dk1"/>
              </a:buClr>
              <a:buSzPts val="1100"/>
              <a:buFont typeface="Arial"/>
              <a:buNone/>
            </a:pPr>
            <a:r>
              <a:t/>
            </a:r>
            <a:endParaRPr b="1" sz="1200">
              <a:solidFill>
                <a:schemeClr val="dk1"/>
              </a:solidFill>
              <a:highlight>
                <a:srgbClr val="FFFFFE"/>
              </a:highlight>
              <a:latin typeface="Courier New"/>
              <a:ea typeface="Courier New"/>
              <a:cs typeface="Courier New"/>
              <a:sym typeface="Courier New"/>
            </a:endParaRPr>
          </a:p>
        </p:txBody>
      </p:sp>
      <p:sp>
        <p:nvSpPr>
          <p:cNvPr id="812" name="Google Shape;812;p93"/>
          <p:cNvSpPr txBox="1"/>
          <p:nvPr>
            <p:ph idx="1" type="body"/>
          </p:nvPr>
        </p:nvSpPr>
        <p:spPr>
          <a:xfrm>
            <a:off x="711825" y="3250425"/>
            <a:ext cx="3213600" cy="492300"/>
          </a:xfrm>
          <a:prstGeom prst="rect">
            <a:avLst/>
          </a:prstGeom>
          <a:solidFill>
            <a:schemeClr val="lt1"/>
          </a:solidFill>
          <a:ln cap="flat" cmpd="sng" w="9525">
            <a:solidFill>
              <a:schemeClr val="lt1"/>
            </a:solidFill>
            <a:prstDash val="solid"/>
            <a:round/>
            <a:headEnd len="sm" w="sm" type="none"/>
            <a:tailEnd len="sm" w="sm" type="none"/>
          </a:ln>
        </p:spPr>
        <p:txBody>
          <a:bodyPr anchorCtr="0" anchor="t" bIns="0" lIns="0" spcFirstLastPara="1" rIns="0" wrap="square" tIns="0">
            <a:noAutofit/>
          </a:bodyPr>
          <a:lstStyle/>
          <a:p>
            <a:pPr indent="0" lvl="0" marL="45720" rtl="0" algn="l">
              <a:lnSpc>
                <a:spcPct val="135714"/>
              </a:lnSpc>
              <a:spcBef>
                <a:spcPts val="0"/>
              </a:spcBef>
              <a:spcAft>
                <a:spcPts val="0"/>
              </a:spcAft>
              <a:buClr>
                <a:schemeClr val="dk1"/>
              </a:buClr>
              <a:buSzPts val="1100"/>
              <a:buFont typeface="Arial"/>
              <a:buNone/>
            </a:pPr>
            <a:r>
              <a:rPr b="1" lang="en-US" sz="1200">
                <a:solidFill>
                  <a:schemeClr val="dk1"/>
                </a:solidFill>
                <a:highlight>
                  <a:srgbClr val="FFFFFE"/>
                </a:highlight>
                <a:latin typeface="Courier New"/>
                <a:ea typeface="Courier New"/>
                <a:cs typeface="Courier New"/>
                <a:sym typeface="Courier New"/>
              </a:rPr>
              <a:t>std::future&lt;T2&gt; continuationB(T1);</a:t>
            </a:r>
            <a:endParaRPr b="1" sz="1200">
              <a:solidFill>
                <a:schemeClr val="dk1"/>
              </a:solidFill>
              <a:highlight>
                <a:srgbClr val="FFFFFE"/>
              </a:highlight>
              <a:latin typeface="Courier New"/>
              <a:ea typeface="Courier New"/>
              <a:cs typeface="Courier New"/>
              <a:sym typeface="Courier New"/>
            </a:endParaRPr>
          </a:p>
          <a:p>
            <a:pPr indent="0" lvl="0" marL="45720" rtl="0" algn="l">
              <a:lnSpc>
                <a:spcPct val="135714"/>
              </a:lnSpc>
              <a:spcBef>
                <a:spcPts val="0"/>
              </a:spcBef>
              <a:spcAft>
                <a:spcPts val="0"/>
              </a:spcAft>
              <a:buClr>
                <a:schemeClr val="dk1"/>
              </a:buClr>
              <a:buSzPts val="1100"/>
              <a:buFont typeface="Arial"/>
              <a:buNone/>
            </a:pPr>
            <a:r>
              <a:rPr b="1" lang="en-US" sz="1200">
                <a:solidFill>
                  <a:srgbClr val="0000FF"/>
                </a:solidFill>
                <a:highlight>
                  <a:srgbClr val="FFFFFE"/>
                </a:highlight>
                <a:latin typeface="Courier New"/>
                <a:ea typeface="Courier New"/>
                <a:cs typeface="Courier New"/>
                <a:sym typeface="Courier New"/>
              </a:rPr>
              <a:t>auto</a:t>
            </a:r>
            <a:r>
              <a:rPr b="1" lang="en-US" sz="1200">
                <a:solidFill>
                  <a:schemeClr val="dk1"/>
                </a:solidFill>
                <a:highlight>
                  <a:srgbClr val="FFFFFE"/>
                </a:highlight>
                <a:latin typeface="Courier New"/>
                <a:ea typeface="Courier New"/>
                <a:cs typeface="Courier New"/>
                <a:sym typeface="Courier New"/>
              </a:rPr>
              <a:t> f2 = f1.then(continuationB);</a:t>
            </a:r>
            <a:endParaRPr b="1" sz="1200">
              <a:solidFill>
                <a:schemeClr val="dk1"/>
              </a:solidFill>
              <a:highlight>
                <a:srgbClr val="FFFFFE"/>
              </a:highlight>
              <a:latin typeface="Courier New"/>
              <a:ea typeface="Courier New"/>
              <a:cs typeface="Courier New"/>
              <a:sym typeface="Courier New"/>
            </a:endParaRPr>
          </a:p>
          <a:p>
            <a:pPr indent="0" lvl="0" marL="45720" rtl="0" algn="l">
              <a:lnSpc>
                <a:spcPct val="115000"/>
              </a:lnSpc>
              <a:spcBef>
                <a:spcPts val="0"/>
              </a:spcBef>
              <a:spcAft>
                <a:spcPts val="0"/>
              </a:spcAft>
              <a:buClr>
                <a:schemeClr val="dk1"/>
              </a:buClr>
              <a:buSzPts val="1100"/>
              <a:buFont typeface="Arial"/>
              <a:buNone/>
            </a:pPr>
            <a:r>
              <a:t/>
            </a:r>
            <a:endParaRPr b="1" sz="1200">
              <a:solidFill>
                <a:schemeClr val="dk1"/>
              </a:solidFill>
              <a:highlight>
                <a:srgbClr val="FFFFFE"/>
              </a:highlight>
              <a:latin typeface="Courier New"/>
              <a:ea typeface="Courier New"/>
              <a:cs typeface="Courier New"/>
              <a:sym typeface="Courier New"/>
            </a:endParaRPr>
          </a:p>
        </p:txBody>
      </p:sp>
      <p:cxnSp>
        <p:nvCxnSpPr>
          <p:cNvPr id="813" name="Google Shape;813;p93"/>
          <p:cNvCxnSpPr>
            <a:endCxn id="811" idx="3"/>
          </p:cNvCxnSpPr>
          <p:nvPr/>
        </p:nvCxnSpPr>
        <p:spPr>
          <a:xfrm flipH="1">
            <a:off x="3877725" y="2200875"/>
            <a:ext cx="1652400" cy="320400"/>
          </a:xfrm>
          <a:prstGeom prst="straightConnector1">
            <a:avLst/>
          </a:prstGeom>
          <a:noFill/>
          <a:ln cap="flat" cmpd="sng" w="28575">
            <a:solidFill>
              <a:srgbClr val="FF0000"/>
            </a:solidFill>
            <a:prstDash val="solid"/>
            <a:round/>
            <a:headEnd len="med" w="med" type="none"/>
            <a:tailEnd len="med" w="med" type="triangle"/>
          </a:ln>
        </p:spPr>
      </p:cxnSp>
      <p:sp>
        <p:nvSpPr>
          <p:cNvPr id="814" name="Google Shape;814;p93"/>
          <p:cNvSpPr txBox="1"/>
          <p:nvPr/>
        </p:nvSpPr>
        <p:spPr>
          <a:xfrm>
            <a:off x="5530125" y="1984625"/>
            <a:ext cx="12972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a:solidFill>
                  <a:srgbClr val="FF0000"/>
                </a:solidFill>
              </a:rPr>
              <a:t>functor</a:t>
            </a:r>
            <a:endParaRPr>
              <a:solidFill>
                <a:srgbClr val="FF0000"/>
              </a:solidFill>
            </a:endParaRPr>
          </a:p>
        </p:txBody>
      </p:sp>
      <p:cxnSp>
        <p:nvCxnSpPr>
          <p:cNvPr id="815" name="Google Shape;815;p93"/>
          <p:cNvCxnSpPr>
            <a:endCxn id="812" idx="3"/>
          </p:cNvCxnSpPr>
          <p:nvPr/>
        </p:nvCxnSpPr>
        <p:spPr>
          <a:xfrm flipH="1">
            <a:off x="3925425" y="3249975"/>
            <a:ext cx="1709400" cy="246600"/>
          </a:xfrm>
          <a:prstGeom prst="straightConnector1">
            <a:avLst/>
          </a:prstGeom>
          <a:noFill/>
          <a:ln cap="flat" cmpd="sng" w="28575">
            <a:solidFill>
              <a:srgbClr val="FF0000"/>
            </a:solidFill>
            <a:prstDash val="solid"/>
            <a:round/>
            <a:headEnd len="med" w="med" type="none"/>
            <a:tailEnd len="med" w="med" type="triangle"/>
          </a:ln>
        </p:spPr>
      </p:cxnSp>
      <p:sp>
        <p:nvSpPr>
          <p:cNvPr id="816" name="Google Shape;816;p93"/>
          <p:cNvSpPr txBox="1"/>
          <p:nvPr>
            <p:ph idx="1" type="body"/>
          </p:nvPr>
        </p:nvSpPr>
        <p:spPr>
          <a:xfrm>
            <a:off x="711825" y="4225725"/>
            <a:ext cx="3213600" cy="1290900"/>
          </a:xfrm>
          <a:prstGeom prst="rect">
            <a:avLst/>
          </a:prstGeom>
          <a:solidFill>
            <a:schemeClr val="lt1"/>
          </a:solidFill>
          <a:ln cap="flat" cmpd="sng" w="9525">
            <a:solidFill>
              <a:schemeClr val="lt1"/>
            </a:solidFill>
            <a:prstDash val="solid"/>
            <a:round/>
            <a:headEnd len="sm" w="sm" type="none"/>
            <a:tailEnd len="sm" w="sm" type="none"/>
          </a:ln>
        </p:spPr>
        <p:txBody>
          <a:bodyPr anchorCtr="0" anchor="t" bIns="0" lIns="0" spcFirstLastPara="1" rIns="0" wrap="square" tIns="0">
            <a:noAutofit/>
          </a:bodyPr>
          <a:lstStyle/>
          <a:p>
            <a:pPr indent="0" lvl="0" marL="0" rtl="0" algn="l">
              <a:lnSpc>
                <a:spcPct val="135714"/>
              </a:lnSpc>
              <a:spcBef>
                <a:spcPts val="0"/>
              </a:spcBef>
              <a:spcAft>
                <a:spcPts val="0"/>
              </a:spcAft>
              <a:buClr>
                <a:schemeClr val="dk1"/>
              </a:buClr>
              <a:buSzPts val="1100"/>
              <a:buFont typeface="Arial"/>
              <a:buNone/>
            </a:pPr>
            <a:r>
              <a:rPr b="1" lang="en-US" sz="1200">
                <a:solidFill>
                  <a:srgbClr val="0000FF"/>
                </a:solidFill>
                <a:highlight>
                  <a:srgbClr val="FFFFFE"/>
                </a:highlight>
                <a:latin typeface="Courier New"/>
                <a:ea typeface="Courier New"/>
                <a:cs typeface="Courier New"/>
                <a:sym typeface="Courier New"/>
              </a:rPr>
              <a:t>auto</a:t>
            </a:r>
            <a:r>
              <a:rPr b="1" lang="en-US" sz="1200">
                <a:solidFill>
                  <a:schemeClr val="dk1"/>
                </a:solidFill>
                <a:highlight>
                  <a:srgbClr val="FFFFFE"/>
                </a:highlight>
                <a:latin typeface="Courier New"/>
                <a:ea typeface="Courier New"/>
                <a:cs typeface="Courier New"/>
                <a:sym typeface="Courier New"/>
              </a:rPr>
              <a:t> res = f1</a:t>
            </a:r>
            <a:endParaRPr b="1" sz="1200">
              <a:solidFill>
                <a:schemeClr val="dk1"/>
              </a:solidFill>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Clr>
                <a:schemeClr val="dk1"/>
              </a:buClr>
              <a:buSzPts val="1100"/>
              <a:buFont typeface="Arial"/>
              <a:buNone/>
            </a:pPr>
            <a:r>
              <a:rPr b="1" lang="en-US" sz="1200">
                <a:solidFill>
                  <a:schemeClr val="dk1"/>
                </a:solidFill>
                <a:highlight>
                  <a:srgbClr val="FFFFFE"/>
                </a:highlight>
                <a:latin typeface="Courier New"/>
                <a:ea typeface="Courier New"/>
                <a:cs typeface="Courier New"/>
                <a:sym typeface="Courier New"/>
              </a:rPr>
              <a:t>    .then(c1)</a:t>
            </a:r>
            <a:endParaRPr b="1" sz="1200">
              <a:solidFill>
                <a:schemeClr val="dk1"/>
              </a:solidFill>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Clr>
                <a:schemeClr val="dk1"/>
              </a:buClr>
              <a:buSzPts val="1100"/>
              <a:buFont typeface="Arial"/>
              <a:buNone/>
            </a:pPr>
            <a:r>
              <a:rPr b="1" lang="en-US" sz="1200">
                <a:solidFill>
                  <a:schemeClr val="dk1"/>
                </a:solidFill>
                <a:highlight>
                  <a:srgbClr val="FFFFFE"/>
                </a:highlight>
                <a:latin typeface="Courier New"/>
                <a:ea typeface="Courier New"/>
                <a:cs typeface="Courier New"/>
                <a:sym typeface="Courier New"/>
              </a:rPr>
              <a:t>    .then(c2)</a:t>
            </a:r>
            <a:endParaRPr b="1" sz="1200">
              <a:solidFill>
                <a:schemeClr val="dk1"/>
              </a:solidFill>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Clr>
                <a:schemeClr val="dk1"/>
              </a:buClr>
              <a:buSzPts val="1100"/>
              <a:buFont typeface="Arial"/>
              <a:buNone/>
            </a:pPr>
            <a:r>
              <a:rPr b="1" lang="en-US" sz="1200">
                <a:solidFill>
                  <a:schemeClr val="dk1"/>
                </a:solidFill>
                <a:highlight>
                  <a:srgbClr val="FFFFFE"/>
                </a:highlight>
                <a:latin typeface="Courier New"/>
                <a:ea typeface="Courier New"/>
                <a:cs typeface="Courier New"/>
                <a:sym typeface="Courier New"/>
              </a:rPr>
              <a:t>    </a:t>
            </a:r>
            <a:r>
              <a:rPr b="1" lang="en-US" sz="1200">
                <a:solidFill>
                  <a:srgbClr val="008000"/>
                </a:solidFill>
                <a:highlight>
                  <a:srgbClr val="FFFFFE"/>
                </a:highlight>
                <a:latin typeface="Courier New"/>
                <a:ea typeface="Courier New"/>
                <a:cs typeface="Courier New"/>
                <a:sym typeface="Courier New"/>
              </a:rPr>
              <a:t>// ...</a:t>
            </a:r>
            <a:endParaRPr b="1" sz="1200">
              <a:solidFill>
                <a:srgbClr val="008000"/>
              </a:solidFill>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Clr>
                <a:schemeClr val="dk1"/>
              </a:buClr>
              <a:buSzPts val="1100"/>
              <a:buFont typeface="Arial"/>
              <a:buNone/>
            </a:pPr>
            <a:r>
              <a:rPr b="1" lang="en-US" sz="1200">
                <a:solidFill>
                  <a:schemeClr val="dk1"/>
                </a:solidFill>
                <a:highlight>
                  <a:srgbClr val="FFFFFE"/>
                </a:highlight>
                <a:latin typeface="Courier New"/>
                <a:ea typeface="Courier New"/>
                <a:cs typeface="Courier New"/>
                <a:sym typeface="Courier New"/>
              </a:rPr>
              <a:t>    .then(cn).get();</a:t>
            </a:r>
            <a:endParaRPr b="1" sz="1200">
              <a:solidFill>
                <a:schemeClr val="dk1"/>
              </a:solidFill>
              <a:highlight>
                <a:srgbClr val="FFFFFE"/>
              </a:highlight>
              <a:latin typeface="Courier New"/>
              <a:ea typeface="Courier New"/>
              <a:cs typeface="Courier New"/>
              <a:sym typeface="Courier New"/>
            </a:endParaRPr>
          </a:p>
          <a:p>
            <a:pPr indent="0" lvl="0" marL="45720" rtl="0" algn="l">
              <a:lnSpc>
                <a:spcPct val="115000"/>
              </a:lnSpc>
              <a:spcBef>
                <a:spcPts val="0"/>
              </a:spcBef>
              <a:spcAft>
                <a:spcPts val="0"/>
              </a:spcAft>
              <a:buClr>
                <a:schemeClr val="dk1"/>
              </a:buClr>
              <a:buSzPts val="1100"/>
              <a:buFont typeface="Arial"/>
              <a:buNone/>
            </a:pPr>
            <a:r>
              <a:t/>
            </a:r>
            <a:endParaRPr b="1" sz="1200">
              <a:solidFill>
                <a:schemeClr val="dk1"/>
              </a:solidFill>
              <a:highlight>
                <a:srgbClr val="FFFFFE"/>
              </a:highlight>
              <a:latin typeface="Courier New"/>
              <a:ea typeface="Courier New"/>
              <a:cs typeface="Courier New"/>
              <a:sym typeface="Courier New"/>
            </a:endParaRPr>
          </a:p>
        </p:txBody>
      </p:sp>
      <p:sp>
        <p:nvSpPr>
          <p:cNvPr id="817" name="Google Shape;817;p93"/>
          <p:cNvSpPr txBox="1"/>
          <p:nvPr>
            <p:ph idx="1" type="body"/>
          </p:nvPr>
        </p:nvSpPr>
        <p:spPr>
          <a:xfrm>
            <a:off x="6635375" y="1170426"/>
            <a:ext cx="5250900" cy="1290900"/>
          </a:xfrm>
          <a:prstGeom prst="rect">
            <a:avLst/>
          </a:prstGeom>
          <a:noFill/>
          <a:ln>
            <a:noFill/>
          </a:ln>
        </p:spPr>
        <p:txBody>
          <a:bodyPr anchorCtr="0" anchor="t" bIns="0" lIns="0" spcFirstLastPara="1" rIns="0" wrap="square" tIns="0">
            <a:noAutofit/>
          </a:bodyPr>
          <a:lstStyle/>
          <a:p>
            <a:pPr indent="-355600" lvl="0" marL="457200" rtl="0" algn="l">
              <a:lnSpc>
                <a:spcPct val="100000"/>
              </a:lnSpc>
              <a:spcBef>
                <a:spcPts val="0"/>
              </a:spcBef>
              <a:spcAft>
                <a:spcPts val="0"/>
              </a:spcAft>
              <a:buSzPts val="2000"/>
              <a:buChar char="•"/>
            </a:pPr>
            <a:r>
              <a:rPr lang="en-US" sz="2000"/>
              <a:t>Fix the </a:t>
            </a:r>
            <a:r>
              <a:rPr lang="en-US" sz="2000">
                <a:latin typeface="Roboto Slab"/>
                <a:ea typeface="Roboto Slab"/>
                <a:cs typeface="Roboto Slab"/>
                <a:sym typeface="Roboto Slab"/>
              </a:rPr>
              <a:t>std::future</a:t>
            </a:r>
            <a:r>
              <a:rPr lang="en-US" sz="2000"/>
              <a:t> pattern</a:t>
            </a:r>
            <a:endParaRPr sz="2000"/>
          </a:p>
          <a:p>
            <a:pPr indent="-342900" lvl="1" marL="914400" rtl="0" algn="l">
              <a:lnSpc>
                <a:spcPct val="100000"/>
              </a:lnSpc>
              <a:spcBef>
                <a:spcPts val="0"/>
              </a:spcBef>
              <a:spcAft>
                <a:spcPts val="0"/>
              </a:spcAft>
              <a:buSzPts val="1800"/>
              <a:buChar char="—"/>
            </a:pPr>
            <a:r>
              <a:rPr lang="en-US" sz="1800"/>
              <a:t>I See a Monad in Your Future (</a:t>
            </a:r>
            <a:r>
              <a:rPr lang="en-US" sz="1800" u="sng">
                <a:solidFill>
                  <a:schemeClr val="hlink"/>
                </a:solidFill>
                <a:hlinkClick r:id="rId4"/>
              </a:rPr>
              <a:t>link</a:t>
            </a:r>
            <a:r>
              <a:rPr lang="en-US" sz="1800"/>
              <a:t>) </a:t>
            </a:r>
            <a:endParaRPr sz="1800"/>
          </a:p>
          <a:p>
            <a:pPr indent="-342900" lvl="1" marL="914400" rtl="0" algn="l">
              <a:lnSpc>
                <a:spcPct val="100000"/>
              </a:lnSpc>
              <a:spcBef>
                <a:spcPts val="0"/>
              </a:spcBef>
              <a:spcAft>
                <a:spcPts val="0"/>
              </a:spcAft>
              <a:buSzPts val="1800"/>
              <a:buChar char="—"/>
            </a:pPr>
            <a:r>
              <a:rPr lang="en-US" sz="1800"/>
              <a:t>Extensions for concurrency TS (</a:t>
            </a:r>
            <a:r>
              <a:rPr lang="en-US" sz="1800" u="sng">
                <a:solidFill>
                  <a:schemeClr val="hlink"/>
                </a:solidFill>
                <a:hlinkClick r:id="rId5"/>
              </a:rPr>
              <a:t>link</a:t>
            </a:r>
            <a:r>
              <a:rPr lang="en-US" sz="1800"/>
              <a:t>)</a:t>
            </a:r>
            <a:endParaRPr sz="1800"/>
          </a:p>
          <a:p>
            <a:pPr indent="-342900" lvl="1" marL="914400" rtl="0" algn="l">
              <a:lnSpc>
                <a:spcPct val="100000"/>
              </a:lnSpc>
              <a:spcBef>
                <a:spcPts val="0"/>
              </a:spcBef>
              <a:spcAft>
                <a:spcPts val="0"/>
              </a:spcAft>
              <a:buSzPts val="1800"/>
              <a:buChar char="—"/>
            </a:pPr>
            <a:r>
              <a:rPr lang="en-US" sz="1800"/>
              <a:t>Unified Futures Proposal (</a:t>
            </a:r>
            <a:r>
              <a:rPr lang="en-US" sz="1800" u="sng">
                <a:solidFill>
                  <a:schemeClr val="hlink"/>
                </a:solidFill>
                <a:hlinkClick r:id="rId6"/>
              </a:rPr>
              <a:t>p1054R0</a:t>
            </a:r>
            <a:r>
              <a:rPr lang="en-US" sz="1800"/>
              <a:t>)</a:t>
            </a:r>
            <a:endParaRPr sz="2000"/>
          </a:p>
        </p:txBody>
      </p:sp>
      <p:sp>
        <p:nvSpPr>
          <p:cNvPr id="818" name="Google Shape;818;p93"/>
          <p:cNvSpPr txBox="1"/>
          <p:nvPr/>
        </p:nvSpPr>
        <p:spPr>
          <a:xfrm>
            <a:off x="5634825" y="3028800"/>
            <a:ext cx="12972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a:solidFill>
                  <a:srgbClr val="FF0000"/>
                </a:solidFill>
              </a:rPr>
              <a:t>monad</a:t>
            </a:r>
            <a:endParaRPr>
              <a:solidFill>
                <a:srgbClr val="FF0000"/>
              </a:solidFill>
            </a:endParaRPr>
          </a:p>
        </p:txBody>
      </p:sp>
      <p:sp>
        <p:nvSpPr>
          <p:cNvPr id="819" name="Google Shape;819;p93"/>
          <p:cNvSpPr txBox="1"/>
          <p:nvPr>
            <p:ph idx="12" type="sldNum"/>
          </p:nvPr>
        </p:nvSpPr>
        <p:spPr>
          <a:xfrm>
            <a:off x="11409045" y="6333134"/>
            <a:ext cx="731700" cy="5250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US"/>
              <a:t>‹#›</a:t>
            </a:fld>
            <a:endParaRPr/>
          </a:p>
        </p:txBody>
      </p:sp>
      <p:sp>
        <p:nvSpPr>
          <p:cNvPr id="820" name="Google Shape;820;p93"/>
          <p:cNvSpPr txBox="1"/>
          <p:nvPr>
            <p:ph idx="1" type="body"/>
          </p:nvPr>
        </p:nvSpPr>
        <p:spPr>
          <a:xfrm>
            <a:off x="6635375" y="3140254"/>
            <a:ext cx="5250900" cy="1701000"/>
          </a:xfrm>
          <a:prstGeom prst="rect">
            <a:avLst/>
          </a:prstGeom>
          <a:noFill/>
          <a:ln>
            <a:noFill/>
          </a:ln>
        </p:spPr>
        <p:txBody>
          <a:bodyPr anchorCtr="0" anchor="t" bIns="0" lIns="0" spcFirstLastPara="1" rIns="0" wrap="square" tIns="0">
            <a:noAutofit/>
          </a:bodyPr>
          <a:lstStyle/>
          <a:p>
            <a:pPr indent="-355600" lvl="0" marL="457200" rtl="0" algn="l">
              <a:lnSpc>
                <a:spcPct val="100000"/>
              </a:lnSpc>
              <a:spcBef>
                <a:spcPts val="0"/>
              </a:spcBef>
              <a:spcAft>
                <a:spcPts val="0"/>
              </a:spcAft>
              <a:buSzPts val="2000"/>
              <a:buChar char="•"/>
            </a:pPr>
            <a:r>
              <a:rPr lang="en-US" sz="2000"/>
              <a:t>Rolled into </a:t>
            </a:r>
            <a:r>
              <a:rPr lang="en-US" sz="2000">
                <a:latin typeface="Roboto Slab"/>
                <a:ea typeface="Roboto Slab"/>
                <a:cs typeface="Roboto Slab"/>
                <a:sym typeface="Roboto Slab"/>
              </a:rPr>
              <a:t>std::execution</a:t>
            </a:r>
            <a:r>
              <a:rPr lang="en-US" sz="2000"/>
              <a:t> framework (</a:t>
            </a:r>
            <a:r>
              <a:rPr lang="en-US" sz="2000" u="sng">
                <a:solidFill>
                  <a:schemeClr val="hlink"/>
                </a:solidFill>
                <a:hlinkClick r:id="rId7"/>
              </a:rPr>
              <a:t>P2300R6</a:t>
            </a:r>
            <a:r>
              <a:rPr lang="en-US" sz="2000"/>
              <a:t>)</a:t>
            </a:r>
            <a:endParaRPr sz="2000"/>
          </a:p>
          <a:p>
            <a:pPr indent="-342900" lvl="1" marL="914400" rtl="0" algn="l">
              <a:spcBef>
                <a:spcPts val="0"/>
              </a:spcBef>
              <a:spcAft>
                <a:spcPts val="0"/>
              </a:spcAft>
              <a:buSzPts val="1800"/>
              <a:buChar char="—"/>
            </a:pPr>
            <a:r>
              <a:rPr lang="en-US" sz="1800"/>
              <a:t>Senders/Receivers</a:t>
            </a:r>
            <a:endParaRPr sz="1800"/>
          </a:p>
          <a:p>
            <a:pPr indent="-342900" lvl="1" marL="914400" rtl="0" algn="l">
              <a:spcBef>
                <a:spcPts val="0"/>
              </a:spcBef>
              <a:spcAft>
                <a:spcPts val="0"/>
              </a:spcAft>
              <a:buSzPts val="1800"/>
              <a:buChar char="—"/>
            </a:pPr>
            <a:r>
              <a:rPr lang="en-US" sz="1800"/>
              <a:t>Generic async algorithms</a:t>
            </a:r>
            <a:endParaRPr sz="1800"/>
          </a:p>
          <a:p>
            <a:pPr indent="-342900" lvl="1" marL="914400" rtl="0" algn="l">
              <a:lnSpc>
                <a:spcPct val="100000"/>
              </a:lnSpc>
              <a:spcBef>
                <a:spcPts val="0"/>
              </a:spcBef>
              <a:spcAft>
                <a:spcPts val="0"/>
              </a:spcAft>
              <a:buSzPts val="1800"/>
              <a:buChar char="—"/>
            </a:pPr>
            <a:r>
              <a:rPr lang="en-US" sz="1800"/>
              <a:t>Schedulers</a:t>
            </a:r>
            <a:endParaRPr sz="2000"/>
          </a:p>
        </p:txBody>
      </p:sp>
      <p:sp>
        <p:nvSpPr>
          <p:cNvPr id="821" name="Google Shape;821;p93"/>
          <p:cNvSpPr txBox="1"/>
          <p:nvPr>
            <p:ph idx="1" type="body"/>
          </p:nvPr>
        </p:nvSpPr>
        <p:spPr>
          <a:xfrm>
            <a:off x="6674925" y="4952577"/>
            <a:ext cx="5250900" cy="829200"/>
          </a:xfrm>
          <a:prstGeom prst="rect">
            <a:avLst/>
          </a:prstGeom>
          <a:noFill/>
          <a:ln>
            <a:noFill/>
          </a:ln>
        </p:spPr>
        <p:txBody>
          <a:bodyPr anchorCtr="0" anchor="t" bIns="0" lIns="0" spcFirstLastPara="1" rIns="0" wrap="square" tIns="0">
            <a:noAutofit/>
          </a:bodyPr>
          <a:lstStyle/>
          <a:p>
            <a:pPr indent="-355600" lvl="0" marL="457200" rtl="0" algn="l">
              <a:lnSpc>
                <a:spcPct val="100000"/>
              </a:lnSpc>
              <a:spcBef>
                <a:spcPts val="0"/>
              </a:spcBef>
              <a:spcAft>
                <a:spcPts val="0"/>
              </a:spcAft>
              <a:buSzPts val="2000"/>
              <a:buChar char="•"/>
            </a:pPr>
            <a:r>
              <a:rPr lang="en-US" sz="2000"/>
              <a:t>WIP :(</a:t>
            </a:r>
            <a:endParaRPr sz="2000"/>
          </a:p>
        </p:txBody>
      </p:sp>
      <p:sp>
        <p:nvSpPr>
          <p:cNvPr id="822" name="Google Shape;822;p93"/>
          <p:cNvSpPr txBox="1"/>
          <p:nvPr>
            <p:ph idx="1" type="body"/>
          </p:nvPr>
        </p:nvSpPr>
        <p:spPr>
          <a:xfrm>
            <a:off x="6624825" y="2275127"/>
            <a:ext cx="5351100" cy="9048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None/>
            </a:pPr>
            <a:r>
              <a:t/>
            </a:r>
            <a:endParaRPr sz="1800"/>
          </a:p>
          <a:p>
            <a:pPr indent="-355600" lvl="0" marL="457200" rtl="0" algn="l">
              <a:lnSpc>
                <a:spcPct val="100000"/>
              </a:lnSpc>
              <a:spcBef>
                <a:spcPts val="0"/>
              </a:spcBef>
              <a:spcAft>
                <a:spcPts val="0"/>
              </a:spcAft>
              <a:buSzPts val="2000"/>
              <a:buChar char="•"/>
            </a:pPr>
            <a:r>
              <a:rPr lang="en-US" sz="2000"/>
              <a:t>Where does then execute?</a:t>
            </a:r>
            <a:endParaRPr sz="20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2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2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21"/>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7" name="Shape 827"/>
        <p:cNvGrpSpPr/>
        <p:nvPr/>
      </p:nvGrpSpPr>
      <p:grpSpPr>
        <a:xfrm>
          <a:off x="0" y="0"/>
          <a:ext cx="0" cy="0"/>
          <a:chOff x="0" y="0"/>
          <a:chExt cx="0" cy="0"/>
        </a:xfrm>
      </p:grpSpPr>
      <p:sp>
        <p:nvSpPr>
          <p:cNvPr id="828" name="Google Shape;828;p94"/>
          <p:cNvSpPr txBox="1"/>
          <p:nvPr>
            <p:ph type="title"/>
          </p:nvPr>
        </p:nvSpPr>
        <p:spPr>
          <a:xfrm>
            <a:off x="545255" y="477708"/>
            <a:ext cx="9422700" cy="4923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US">
                <a:latin typeface="Roboto Slab"/>
                <a:ea typeface="Roboto Slab"/>
                <a:cs typeface="Roboto Slab"/>
                <a:sym typeface="Roboto Slab"/>
              </a:rPr>
              <a:t>std::monad</a:t>
            </a:r>
            <a:r>
              <a:rPr lang="en-US"/>
              <a:t>/</a:t>
            </a:r>
            <a:r>
              <a:rPr lang="en-US">
                <a:latin typeface="Roboto Slab"/>
                <a:ea typeface="Roboto Slab"/>
                <a:cs typeface="Roboto Slab"/>
                <a:sym typeface="Roboto Slab"/>
              </a:rPr>
              <a:t>std::functor</a:t>
            </a:r>
            <a:endParaRPr>
              <a:latin typeface="Roboto Slab"/>
              <a:ea typeface="Roboto Slab"/>
              <a:cs typeface="Roboto Slab"/>
              <a:sym typeface="Roboto Slab"/>
            </a:endParaRPr>
          </a:p>
        </p:txBody>
      </p:sp>
      <p:sp>
        <p:nvSpPr>
          <p:cNvPr id="829" name="Google Shape;829;p94"/>
          <p:cNvSpPr txBox="1"/>
          <p:nvPr>
            <p:ph idx="1" type="body"/>
          </p:nvPr>
        </p:nvSpPr>
        <p:spPr>
          <a:xfrm>
            <a:off x="6402700" y="1268350"/>
            <a:ext cx="5359500" cy="1970100"/>
          </a:xfrm>
          <a:prstGeom prst="rect">
            <a:avLst/>
          </a:prstGeom>
          <a:noFill/>
          <a:ln>
            <a:noFill/>
          </a:ln>
        </p:spPr>
        <p:txBody>
          <a:bodyPr anchorCtr="0" anchor="t" bIns="0" lIns="0" spcFirstLastPara="1" rIns="0" wrap="square" tIns="0">
            <a:noAutofit/>
          </a:bodyPr>
          <a:lstStyle/>
          <a:p>
            <a:pPr indent="-355600" lvl="0" marL="457200" rtl="0" algn="l">
              <a:lnSpc>
                <a:spcPct val="100000"/>
              </a:lnSpc>
              <a:spcBef>
                <a:spcPts val="0"/>
              </a:spcBef>
              <a:spcAft>
                <a:spcPts val="0"/>
              </a:spcAft>
              <a:buSzPts val="2000"/>
              <a:buChar char="•"/>
            </a:pPr>
            <a:r>
              <a:rPr lang="en-US" sz="2000"/>
              <a:t>C++ Monadic Interface (</a:t>
            </a:r>
            <a:r>
              <a:rPr lang="en-US" sz="2000" u="sng">
                <a:solidFill>
                  <a:schemeClr val="hlink"/>
                </a:solidFill>
                <a:hlinkClick r:id="rId3"/>
              </a:rPr>
              <a:t>p0650r0</a:t>
            </a:r>
            <a:r>
              <a:rPr lang="en-US" sz="2000"/>
              <a:t>) </a:t>
            </a:r>
            <a:endParaRPr sz="2000"/>
          </a:p>
          <a:p>
            <a:pPr indent="-342900" lvl="1" marL="914400" rtl="0" algn="l">
              <a:lnSpc>
                <a:spcPct val="100000"/>
              </a:lnSpc>
              <a:spcBef>
                <a:spcPts val="0"/>
              </a:spcBef>
              <a:spcAft>
                <a:spcPts val="0"/>
              </a:spcAft>
              <a:buSzPts val="1800"/>
              <a:buChar char="—"/>
            </a:pPr>
            <a:r>
              <a:rPr lang="en-US" sz="1800"/>
              <a:t>Proposal from 2017 (never made it :()</a:t>
            </a:r>
            <a:endParaRPr sz="1800"/>
          </a:p>
          <a:p>
            <a:pPr indent="-342900" lvl="1" marL="914400" rtl="0" algn="l">
              <a:lnSpc>
                <a:spcPct val="100000"/>
              </a:lnSpc>
              <a:spcBef>
                <a:spcPts val="0"/>
              </a:spcBef>
              <a:spcAft>
                <a:spcPts val="0"/>
              </a:spcAft>
              <a:buSzPts val="1800"/>
              <a:buChar char="—"/>
            </a:pPr>
            <a:r>
              <a:rPr lang="en-US" sz="1800"/>
              <a:t>Generic type classes + customization points</a:t>
            </a:r>
            <a:endParaRPr sz="1800"/>
          </a:p>
          <a:p>
            <a:pPr indent="0" lvl="0" marL="0" rtl="0" algn="l">
              <a:lnSpc>
                <a:spcPct val="100000"/>
              </a:lnSpc>
              <a:spcBef>
                <a:spcPts val="0"/>
              </a:spcBef>
              <a:spcAft>
                <a:spcPts val="0"/>
              </a:spcAft>
              <a:buNone/>
            </a:pPr>
            <a:r>
              <a:t/>
            </a:r>
            <a:endParaRPr sz="2000"/>
          </a:p>
          <a:p>
            <a:pPr indent="-355600" lvl="0" marL="457200" rtl="0" algn="l">
              <a:lnSpc>
                <a:spcPct val="100000"/>
              </a:lnSpc>
              <a:spcBef>
                <a:spcPts val="0"/>
              </a:spcBef>
              <a:spcAft>
                <a:spcPts val="0"/>
              </a:spcAft>
              <a:buSzPts val="2000"/>
              <a:buChar char="•"/>
            </a:pPr>
            <a:r>
              <a:rPr lang="en-US" sz="2000"/>
              <a:t>Unifies functor/monad in the standard</a:t>
            </a:r>
            <a:endParaRPr sz="1800"/>
          </a:p>
        </p:txBody>
      </p:sp>
      <p:sp>
        <p:nvSpPr>
          <p:cNvPr id="830" name="Google Shape;830;p94"/>
          <p:cNvSpPr txBox="1"/>
          <p:nvPr>
            <p:ph idx="1" type="body"/>
          </p:nvPr>
        </p:nvSpPr>
        <p:spPr>
          <a:xfrm>
            <a:off x="6402700" y="4657200"/>
            <a:ext cx="5479200" cy="1746900"/>
          </a:xfrm>
          <a:prstGeom prst="rect">
            <a:avLst/>
          </a:prstGeom>
          <a:noFill/>
          <a:ln>
            <a:noFill/>
          </a:ln>
        </p:spPr>
        <p:txBody>
          <a:bodyPr anchorCtr="0" anchor="t" bIns="0" lIns="0" spcFirstLastPara="1" rIns="0" wrap="square" tIns="0">
            <a:noAutofit/>
          </a:bodyPr>
          <a:lstStyle/>
          <a:p>
            <a:pPr indent="-355600" lvl="0" marL="457200" rtl="0" algn="l">
              <a:lnSpc>
                <a:spcPct val="100000"/>
              </a:lnSpc>
              <a:spcBef>
                <a:spcPts val="0"/>
              </a:spcBef>
              <a:spcAft>
                <a:spcPts val="0"/>
              </a:spcAft>
              <a:buSzPts val="2000"/>
              <a:buChar char="•"/>
            </a:pPr>
            <a:r>
              <a:rPr lang="en-US" sz="2000" u="sng">
                <a:solidFill>
                  <a:schemeClr val="hlink"/>
                </a:solidFill>
                <a:hlinkClick r:id="rId4"/>
              </a:rPr>
              <a:t>Boost.Hana</a:t>
            </a:r>
            <a:r>
              <a:rPr lang="en-US" sz="2000"/>
              <a:t> achieves this via </a:t>
            </a:r>
            <a:r>
              <a:rPr lang="en-US" sz="2000" u="sng">
                <a:solidFill>
                  <a:schemeClr val="hlink"/>
                </a:solidFill>
                <a:hlinkClick r:id="rId5"/>
              </a:rPr>
              <a:t>Functor</a:t>
            </a:r>
            <a:r>
              <a:rPr lang="en-US" sz="2000"/>
              <a:t> / </a:t>
            </a:r>
            <a:r>
              <a:rPr lang="en-US" sz="2000" u="sng">
                <a:solidFill>
                  <a:schemeClr val="hlink"/>
                </a:solidFill>
                <a:hlinkClick r:id="rId6"/>
              </a:rPr>
              <a:t>Monad</a:t>
            </a:r>
            <a:r>
              <a:rPr lang="en-US" sz="2000"/>
              <a:t> (and a few other) concepts.</a:t>
            </a:r>
            <a:endParaRPr sz="2000"/>
          </a:p>
          <a:p>
            <a:pPr indent="-342900" lvl="1" marL="914400" rtl="0" algn="l">
              <a:lnSpc>
                <a:spcPct val="100000"/>
              </a:lnSpc>
              <a:spcBef>
                <a:spcPts val="0"/>
              </a:spcBef>
              <a:spcAft>
                <a:spcPts val="0"/>
              </a:spcAft>
              <a:buSzPts val="1800"/>
              <a:buChar char="—"/>
            </a:pPr>
            <a:r>
              <a:rPr lang="en-US" sz="1800">
                <a:latin typeface="Roboto Slab"/>
                <a:ea typeface="Roboto Slab"/>
                <a:cs typeface="Roboto Slab"/>
                <a:sym typeface="Roboto Slab"/>
              </a:rPr>
              <a:t>hana::lazy</a:t>
            </a:r>
            <a:r>
              <a:rPr lang="en-US" sz="1800"/>
              <a:t>/</a:t>
            </a:r>
            <a:r>
              <a:rPr lang="en-US" sz="1800">
                <a:latin typeface="Roboto Slab"/>
                <a:ea typeface="Roboto Slab"/>
                <a:cs typeface="Roboto Slab"/>
                <a:sym typeface="Roboto Slab"/>
              </a:rPr>
              <a:t>hana::optional</a:t>
            </a:r>
            <a:r>
              <a:rPr lang="en-US" sz="1800"/>
              <a:t>/</a:t>
            </a:r>
            <a:r>
              <a:rPr lang="en-US" sz="1800">
                <a:latin typeface="Roboto Slab"/>
                <a:ea typeface="Roboto Slab"/>
                <a:cs typeface="Roboto Slab"/>
                <a:sym typeface="Roboto Slab"/>
              </a:rPr>
              <a:t>hana::tuple</a:t>
            </a:r>
            <a:endParaRPr sz="1800">
              <a:latin typeface="Roboto Slab"/>
              <a:ea typeface="Roboto Slab"/>
              <a:cs typeface="Roboto Slab"/>
              <a:sym typeface="Roboto Slab"/>
            </a:endParaRPr>
          </a:p>
        </p:txBody>
      </p:sp>
      <p:sp>
        <p:nvSpPr>
          <p:cNvPr id="831" name="Google Shape;831;p94"/>
          <p:cNvSpPr txBox="1"/>
          <p:nvPr>
            <p:ph idx="1" type="body"/>
          </p:nvPr>
        </p:nvSpPr>
        <p:spPr>
          <a:xfrm>
            <a:off x="545250" y="2318700"/>
            <a:ext cx="5280900" cy="1970100"/>
          </a:xfrm>
          <a:prstGeom prst="rect">
            <a:avLst/>
          </a:prstGeom>
          <a:solidFill>
            <a:schemeClr val="lt1"/>
          </a:solidFill>
          <a:ln cap="flat" cmpd="sng" w="9525">
            <a:solidFill>
              <a:schemeClr val="lt1"/>
            </a:solidFill>
            <a:prstDash val="solid"/>
            <a:round/>
            <a:headEnd len="sm" w="sm" type="none"/>
            <a:tailEnd len="sm" w="sm" type="none"/>
          </a:ln>
        </p:spPr>
        <p:txBody>
          <a:bodyPr anchorCtr="0" anchor="t" bIns="91425" lIns="45700" spcFirstLastPara="1" rIns="91425" wrap="square" tIns="0">
            <a:noAutofit/>
          </a:bodyPr>
          <a:lstStyle/>
          <a:p>
            <a:pPr indent="0" lvl="0" marL="0" rtl="0" algn="l">
              <a:lnSpc>
                <a:spcPct val="135714"/>
              </a:lnSpc>
              <a:spcBef>
                <a:spcPts val="0"/>
              </a:spcBef>
              <a:spcAft>
                <a:spcPts val="0"/>
              </a:spcAft>
              <a:buClr>
                <a:schemeClr val="dk1"/>
              </a:buClr>
              <a:buSzPts val="1100"/>
              <a:buFont typeface="Arial"/>
              <a:buNone/>
            </a:pPr>
            <a:r>
              <a:rPr b="1" lang="en-US" sz="1050">
                <a:solidFill>
                  <a:srgbClr val="098658"/>
                </a:solidFill>
                <a:highlight>
                  <a:srgbClr val="FFFFFE"/>
                </a:highlight>
                <a:latin typeface="Courier New"/>
                <a:ea typeface="Courier New"/>
                <a:cs typeface="Courier New"/>
                <a:sym typeface="Courier New"/>
              </a:rPr>
              <a:t>1</a:t>
            </a:r>
            <a:r>
              <a:rPr b="1" lang="en-US" sz="1050">
                <a:solidFill>
                  <a:schemeClr val="dk1"/>
                </a:solidFill>
                <a:highlight>
                  <a:srgbClr val="FFFFFE"/>
                </a:highlight>
                <a:latin typeface="Courier New"/>
                <a:ea typeface="Courier New"/>
                <a:cs typeface="Courier New"/>
                <a:sym typeface="Courier New"/>
              </a:rPr>
              <a:t>: std::optional&lt;std::string&gt; doubleNumbers(</a:t>
            </a:r>
            <a:endParaRPr b="1" sz="1050">
              <a:solidFill>
                <a:schemeClr val="dk1"/>
              </a:solidFill>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Clr>
                <a:schemeClr val="dk1"/>
              </a:buClr>
              <a:buSzPts val="1100"/>
              <a:buFont typeface="Arial"/>
              <a:buNone/>
            </a:pPr>
            <a:r>
              <a:rPr b="1" lang="en-US" sz="1050">
                <a:solidFill>
                  <a:srgbClr val="098658"/>
                </a:solidFill>
                <a:highlight>
                  <a:srgbClr val="FFFFFE"/>
                </a:highlight>
                <a:latin typeface="Courier New"/>
                <a:ea typeface="Courier New"/>
                <a:cs typeface="Courier New"/>
                <a:sym typeface="Courier New"/>
              </a:rPr>
              <a:t>2</a:t>
            </a:r>
            <a:r>
              <a:rPr b="1" lang="en-US" sz="1050">
                <a:solidFill>
                  <a:schemeClr val="dk1"/>
                </a:solidFill>
                <a:highlight>
                  <a:srgbClr val="FFFFFE"/>
                </a:highlight>
                <a:latin typeface="Courier New"/>
                <a:ea typeface="Courier New"/>
                <a:cs typeface="Courier New"/>
                <a:sym typeface="Courier New"/>
              </a:rPr>
              <a:t>:     </a:t>
            </a:r>
            <a:r>
              <a:rPr b="1" lang="en-US" sz="1050">
                <a:solidFill>
                  <a:srgbClr val="0000FF"/>
                </a:solidFill>
                <a:highlight>
                  <a:srgbClr val="FFFFFE"/>
                </a:highlight>
                <a:latin typeface="Courier New"/>
                <a:ea typeface="Courier New"/>
                <a:cs typeface="Courier New"/>
                <a:sym typeface="Courier New"/>
              </a:rPr>
              <a:t>const</a:t>
            </a:r>
            <a:r>
              <a:rPr b="1" lang="en-US" sz="1050">
                <a:solidFill>
                  <a:schemeClr val="dk1"/>
                </a:solidFill>
                <a:highlight>
                  <a:srgbClr val="FFFFFE"/>
                </a:highlight>
                <a:latin typeface="Courier New"/>
                <a:ea typeface="Courier New"/>
                <a:cs typeface="Courier New"/>
                <a:sym typeface="Courier New"/>
              </a:rPr>
              <a:t> std::optional&lt;std::string&gt;&amp; input)</a:t>
            </a:r>
            <a:endParaRPr b="1" sz="1050">
              <a:solidFill>
                <a:schemeClr val="dk1"/>
              </a:solidFill>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Clr>
                <a:schemeClr val="dk1"/>
              </a:buClr>
              <a:buSzPts val="1100"/>
              <a:buFont typeface="Arial"/>
              <a:buNone/>
            </a:pPr>
            <a:r>
              <a:rPr b="1" lang="en-US" sz="1050">
                <a:solidFill>
                  <a:srgbClr val="098658"/>
                </a:solidFill>
                <a:highlight>
                  <a:srgbClr val="FFFFFE"/>
                </a:highlight>
                <a:latin typeface="Courier New"/>
                <a:ea typeface="Courier New"/>
                <a:cs typeface="Courier New"/>
                <a:sym typeface="Courier New"/>
              </a:rPr>
              <a:t>3</a:t>
            </a:r>
            <a:r>
              <a:rPr b="1" lang="en-US" sz="1050">
                <a:solidFill>
                  <a:schemeClr val="dk1"/>
                </a:solidFill>
                <a:highlight>
                  <a:srgbClr val="FFFFFE"/>
                </a:highlight>
                <a:latin typeface="Courier New"/>
                <a:ea typeface="Courier New"/>
                <a:cs typeface="Courier New"/>
                <a:sym typeface="Courier New"/>
              </a:rPr>
              <a:t>: {</a:t>
            </a:r>
            <a:endParaRPr b="1" sz="1050">
              <a:solidFill>
                <a:schemeClr val="dk1"/>
              </a:solidFill>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Clr>
                <a:schemeClr val="dk1"/>
              </a:buClr>
              <a:buSzPts val="1100"/>
              <a:buFont typeface="Arial"/>
              <a:buNone/>
            </a:pPr>
            <a:r>
              <a:rPr b="1" lang="en-US" sz="1050">
                <a:solidFill>
                  <a:srgbClr val="098658"/>
                </a:solidFill>
                <a:highlight>
                  <a:srgbClr val="FFFFFE"/>
                </a:highlight>
                <a:latin typeface="Courier New"/>
                <a:ea typeface="Courier New"/>
                <a:cs typeface="Courier New"/>
                <a:sym typeface="Courier New"/>
              </a:rPr>
              <a:t>4</a:t>
            </a:r>
            <a:r>
              <a:rPr b="1" lang="en-US" sz="1050">
                <a:solidFill>
                  <a:schemeClr val="dk1"/>
                </a:solidFill>
                <a:highlight>
                  <a:srgbClr val="FFFFFE"/>
                </a:highlight>
                <a:latin typeface="Courier New"/>
                <a:ea typeface="Courier New"/>
                <a:cs typeface="Courier New"/>
                <a:sym typeface="Courier New"/>
              </a:rPr>
              <a:t>:     </a:t>
            </a:r>
            <a:r>
              <a:rPr b="1" lang="en-US" sz="1050">
                <a:solidFill>
                  <a:srgbClr val="0000FF"/>
                </a:solidFill>
                <a:highlight>
                  <a:srgbClr val="FFFFFE"/>
                </a:highlight>
                <a:latin typeface="Courier New"/>
                <a:ea typeface="Courier New"/>
                <a:cs typeface="Courier New"/>
                <a:sym typeface="Courier New"/>
              </a:rPr>
              <a:t>return</a:t>
            </a:r>
            <a:r>
              <a:rPr b="1" lang="en-US" sz="1050">
                <a:solidFill>
                  <a:schemeClr val="dk1"/>
                </a:solidFill>
                <a:highlight>
                  <a:srgbClr val="FFFFFE"/>
                </a:highlight>
                <a:latin typeface="Courier New"/>
                <a:ea typeface="Courier New"/>
                <a:cs typeface="Courier New"/>
                <a:sym typeface="Courier New"/>
              </a:rPr>
              <a:t> std::functor::map(</a:t>
            </a:r>
            <a:endParaRPr b="1" sz="1050">
              <a:solidFill>
                <a:schemeClr val="dk1"/>
              </a:solidFill>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Clr>
                <a:schemeClr val="dk1"/>
              </a:buClr>
              <a:buSzPts val="1100"/>
              <a:buFont typeface="Arial"/>
              <a:buNone/>
            </a:pPr>
            <a:r>
              <a:rPr b="1" lang="en-US" sz="1050">
                <a:solidFill>
                  <a:srgbClr val="098658"/>
                </a:solidFill>
                <a:highlight>
                  <a:srgbClr val="FFFFFE"/>
                </a:highlight>
                <a:latin typeface="Courier New"/>
                <a:ea typeface="Courier New"/>
                <a:cs typeface="Courier New"/>
                <a:sym typeface="Courier New"/>
              </a:rPr>
              <a:t>5</a:t>
            </a:r>
            <a:r>
              <a:rPr b="1" lang="en-US" sz="1050">
                <a:solidFill>
                  <a:schemeClr val="dk1"/>
                </a:solidFill>
                <a:highlight>
                  <a:srgbClr val="FFFFFE"/>
                </a:highlight>
                <a:latin typeface="Courier New"/>
                <a:ea typeface="Courier New"/>
                <a:cs typeface="Courier New"/>
                <a:sym typeface="Courier New"/>
              </a:rPr>
              <a:t>:             std::functor::map(</a:t>
            </a:r>
            <a:endParaRPr b="1" sz="1050">
              <a:solidFill>
                <a:schemeClr val="dk1"/>
              </a:solidFill>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Clr>
                <a:schemeClr val="dk1"/>
              </a:buClr>
              <a:buSzPts val="1100"/>
              <a:buFont typeface="Arial"/>
              <a:buNone/>
            </a:pPr>
            <a:r>
              <a:rPr b="1" lang="en-US" sz="1050">
                <a:solidFill>
                  <a:srgbClr val="098658"/>
                </a:solidFill>
                <a:highlight>
                  <a:srgbClr val="FFFFFE"/>
                </a:highlight>
                <a:latin typeface="Courier New"/>
                <a:ea typeface="Courier New"/>
                <a:cs typeface="Courier New"/>
                <a:sym typeface="Courier New"/>
              </a:rPr>
              <a:t>6</a:t>
            </a:r>
            <a:r>
              <a:rPr b="1" lang="en-US" sz="1050">
                <a:solidFill>
                  <a:schemeClr val="dk1"/>
                </a:solidFill>
                <a:highlight>
                  <a:srgbClr val="FFFFFE"/>
                </a:highlight>
                <a:latin typeface="Courier New"/>
                <a:ea typeface="Courier New"/>
                <a:cs typeface="Courier New"/>
                <a:sym typeface="Courier New"/>
              </a:rPr>
              <a:t>:                 std::monad::bind(input, convertStringToInt),</a:t>
            </a:r>
            <a:endParaRPr b="1" sz="1050">
              <a:solidFill>
                <a:schemeClr val="dk1"/>
              </a:solidFill>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Clr>
                <a:schemeClr val="dk1"/>
              </a:buClr>
              <a:buSzPts val="1100"/>
              <a:buFont typeface="Arial"/>
              <a:buNone/>
            </a:pPr>
            <a:r>
              <a:rPr b="1" lang="en-US" sz="1050">
                <a:solidFill>
                  <a:srgbClr val="098658"/>
                </a:solidFill>
                <a:highlight>
                  <a:srgbClr val="FFFFFE"/>
                </a:highlight>
                <a:latin typeface="Courier New"/>
                <a:ea typeface="Courier New"/>
                <a:cs typeface="Courier New"/>
                <a:sym typeface="Courier New"/>
              </a:rPr>
              <a:t>7</a:t>
            </a:r>
            <a:r>
              <a:rPr b="1" lang="en-US" sz="1050">
                <a:solidFill>
                  <a:schemeClr val="dk1"/>
                </a:solidFill>
                <a:highlight>
                  <a:srgbClr val="FFFFFE"/>
                </a:highlight>
                <a:latin typeface="Courier New"/>
                <a:ea typeface="Courier New"/>
                <a:cs typeface="Courier New"/>
                <a:sym typeface="Courier New"/>
              </a:rPr>
              <a:t>:                 doubleInt),</a:t>
            </a:r>
            <a:endParaRPr b="1" sz="1050">
              <a:solidFill>
                <a:schemeClr val="dk1"/>
              </a:solidFill>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Clr>
                <a:schemeClr val="dk1"/>
              </a:buClr>
              <a:buSzPts val="1100"/>
              <a:buFont typeface="Arial"/>
              <a:buNone/>
            </a:pPr>
            <a:r>
              <a:rPr b="1" lang="en-US" sz="1050">
                <a:solidFill>
                  <a:srgbClr val="098658"/>
                </a:solidFill>
                <a:highlight>
                  <a:srgbClr val="FFFFFE"/>
                </a:highlight>
                <a:latin typeface="Courier New"/>
                <a:ea typeface="Courier New"/>
                <a:cs typeface="Courier New"/>
                <a:sym typeface="Courier New"/>
              </a:rPr>
              <a:t>8</a:t>
            </a:r>
            <a:r>
              <a:rPr b="1" lang="en-US" sz="1050">
                <a:solidFill>
                  <a:schemeClr val="dk1"/>
                </a:solidFill>
                <a:highlight>
                  <a:srgbClr val="FFFFFE"/>
                </a:highlight>
                <a:latin typeface="Courier New"/>
                <a:ea typeface="Courier New"/>
                <a:cs typeface="Courier New"/>
                <a:sym typeface="Courier New"/>
              </a:rPr>
              <a:t>:             convertIntToString);</a:t>
            </a:r>
            <a:endParaRPr b="1" sz="1050">
              <a:solidFill>
                <a:schemeClr val="dk1"/>
              </a:solidFill>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Clr>
                <a:schemeClr val="dk1"/>
              </a:buClr>
              <a:buSzPts val="1100"/>
              <a:buFont typeface="Arial"/>
              <a:buNone/>
            </a:pPr>
            <a:r>
              <a:rPr b="1" lang="en-US" sz="1050">
                <a:solidFill>
                  <a:srgbClr val="098658"/>
                </a:solidFill>
                <a:highlight>
                  <a:srgbClr val="FFFFFE"/>
                </a:highlight>
                <a:latin typeface="Courier New"/>
                <a:ea typeface="Courier New"/>
                <a:cs typeface="Courier New"/>
                <a:sym typeface="Courier New"/>
              </a:rPr>
              <a:t>9</a:t>
            </a:r>
            <a:r>
              <a:rPr b="1" lang="en-US" sz="1050">
                <a:solidFill>
                  <a:schemeClr val="dk1"/>
                </a:solidFill>
                <a:highlight>
                  <a:srgbClr val="FFFFFE"/>
                </a:highlight>
                <a:latin typeface="Courier New"/>
                <a:ea typeface="Courier New"/>
                <a:cs typeface="Courier New"/>
                <a:sym typeface="Courier New"/>
              </a:rPr>
              <a:t>: }</a:t>
            </a:r>
            <a:endParaRPr b="1" sz="1050">
              <a:solidFill>
                <a:schemeClr val="dk1"/>
              </a:solidFill>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Clr>
                <a:schemeClr val="dk1"/>
              </a:buClr>
              <a:buSzPts val="1100"/>
              <a:buFont typeface="Arial"/>
              <a:buNone/>
            </a:pPr>
            <a:r>
              <a:t/>
            </a:r>
            <a:endParaRPr b="1" sz="1050">
              <a:solidFill>
                <a:schemeClr val="dk1"/>
              </a:solidFill>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Clr>
                <a:schemeClr val="dk1"/>
              </a:buClr>
              <a:buSzPts val="1100"/>
              <a:buFont typeface="Arial"/>
              <a:buNone/>
            </a:pPr>
            <a:r>
              <a:t/>
            </a:r>
            <a:endParaRPr b="1" sz="1050">
              <a:solidFill>
                <a:schemeClr val="dk1"/>
              </a:solidFill>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Clr>
                <a:schemeClr val="dk1"/>
              </a:buClr>
              <a:buSzPts val="1100"/>
              <a:buFont typeface="Arial"/>
              <a:buNone/>
            </a:pPr>
            <a:r>
              <a:t/>
            </a:r>
            <a:endParaRPr b="1" sz="1050">
              <a:solidFill>
                <a:schemeClr val="dk1"/>
              </a:solidFill>
              <a:highlight>
                <a:srgbClr val="FFFFFE"/>
              </a:highlight>
              <a:latin typeface="Courier New"/>
              <a:ea typeface="Courier New"/>
              <a:cs typeface="Courier New"/>
              <a:sym typeface="Courier New"/>
            </a:endParaRPr>
          </a:p>
          <a:p>
            <a:pPr indent="0" lvl="0" marL="45720" rtl="0" algn="l">
              <a:lnSpc>
                <a:spcPct val="135714"/>
              </a:lnSpc>
              <a:spcBef>
                <a:spcPts val="0"/>
              </a:spcBef>
              <a:spcAft>
                <a:spcPts val="0"/>
              </a:spcAft>
              <a:buClr>
                <a:schemeClr val="dk1"/>
              </a:buClr>
              <a:buSzPts val="1100"/>
              <a:buFont typeface="Arial"/>
              <a:buNone/>
            </a:pPr>
            <a:r>
              <a:t/>
            </a:r>
            <a:endParaRPr b="1" sz="1050">
              <a:solidFill>
                <a:srgbClr val="008000"/>
              </a:solidFill>
              <a:highlight>
                <a:srgbClr val="FFFFFE"/>
              </a:highlight>
              <a:latin typeface="Courier New"/>
              <a:ea typeface="Courier New"/>
              <a:cs typeface="Courier New"/>
              <a:sym typeface="Courier New"/>
            </a:endParaRPr>
          </a:p>
          <a:p>
            <a:pPr indent="0" lvl="0" marL="45720" rtl="0" algn="l">
              <a:lnSpc>
                <a:spcPct val="115000"/>
              </a:lnSpc>
              <a:spcBef>
                <a:spcPts val="0"/>
              </a:spcBef>
              <a:spcAft>
                <a:spcPts val="0"/>
              </a:spcAft>
              <a:buClr>
                <a:schemeClr val="dk1"/>
              </a:buClr>
              <a:buSzPts val="1100"/>
              <a:buFont typeface="Arial"/>
              <a:buNone/>
            </a:pPr>
            <a:r>
              <a:t/>
            </a:r>
            <a:endParaRPr b="1" sz="1050">
              <a:solidFill>
                <a:srgbClr val="008000"/>
              </a:solidFill>
              <a:highlight>
                <a:srgbClr val="FFFFFE"/>
              </a:highlight>
              <a:latin typeface="Courier New"/>
              <a:ea typeface="Courier New"/>
              <a:cs typeface="Courier New"/>
              <a:sym typeface="Courier New"/>
            </a:endParaRPr>
          </a:p>
        </p:txBody>
      </p:sp>
      <p:sp>
        <p:nvSpPr>
          <p:cNvPr id="832" name="Google Shape;832;p94"/>
          <p:cNvSpPr txBox="1"/>
          <p:nvPr>
            <p:ph idx="12" type="sldNum"/>
          </p:nvPr>
        </p:nvSpPr>
        <p:spPr>
          <a:xfrm>
            <a:off x="11409045" y="6333134"/>
            <a:ext cx="731700" cy="5250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US"/>
              <a:t>‹#›</a:t>
            </a:fld>
            <a:endParaRPr/>
          </a:p>
        </p:txBody>
      </p:sp>
      <p:sp>
        <p:nvSpPr>
          <p:cNvPr id="833" name="Google Shape;833;p94"/>
          <p:cNvSpPr txBox="1"/>
          <p:nvPr>
            <p:ph idx="1" type="body"/>
          </p:nvPr>
        </p:nvSpPr>
        <p:spPr>
          <a:xfrm>
            <a:off x="6402700" y="3238450"/>
            <a:ext cx="5359500" cy="1418700"/>
          </a:xfrm>
          <a:prstGeom prst="rect">
            <a:avLst/>
          </a:prstGeom>
          <a:noFill/>
          <a:ln>
            <a:noFill/>
          </a:ln>
        </p:spPr>
        <p:txBody>
          <a:bodyPr anchorCtr="0" anchor="t" bIns="0" lIns="0" spcFirstLastPara="1" rIns="0" wrap="square" tIns="0">
            <a:noAutofit/>
          </a:bodyPr>
          <a:lstStyle/>
          <a:p>
            <a:pPr indent="-355600" lvl="0" marL="457200" rtl="0" algn="l">
              <a:lnSpc>
                <a:spcPct val="100000"/>
              </a:lnSpc>
              <a:spcBef>
                <a:spcPts val="0"/>
              </a:spcBef>
              <a:spcAft>
                <a:spcPts val="0"/>
              </a:spcAft>
              <a:buSzPts val="2000"/>
              <a:buChar char="•"/>
            </a:pPr>
            <a:r>
              <a:rPr lang="en-US" sz="2000"/>
              <a:t>Interesting questions raised</a:t>
            </a:r>
            <a:endParaRPr sz="2000"/>
          </a:p>
          <a:p>
            <a:pPr indent="-342900" lvl="1" marL="914400" rtl="0" algn="l">
              <a:lnSpc>
                <a:spcPct val="100000"/>
              </a:lnSpc>
              <a:spcBef>
                <a:spcPts val="0"/>
              </a:spcBef>
              <a:spcAft>
                <a:spcPts val="0"/>
              </a:spcAft>
              <a:buSzPts val="1800"/>
              <a:buChar char="—"/>
            </a:pPr>
            <a:r>
              <a:rPr lang="en-US" sz="1800"/>
              <a:t>Are smart pointers (pointers) functors?</a:t>
            </a:r>
            <a:endParaRPr sz="1800"/>
          </a:p>
          <a:p>
            <a:pPr indent="-342900" lvl="1" marL="914400" rtl="0" algn="l">
              <a:lnSpc>
                <a:spcPct val="100000"/>
              </a:lnSpc>
              <a:spcBef>
                <a:spcPts val="0"/>
              </a:spcBef>
              <a:spcAft>
                <a:spcPts val="0"/>
              </a:spcAft>
              <a:buSzPts val="1800"/>
              <a:buChar char="—"/>
            </a:pPr>
            <a:r>
              <a:rPr lang="en-US" sz="1800"/>
              <a:t>Are </a:t>
            </a:r>
            <a:r>
              <a:rPr lang="en-US" sz="1800">
                <a:latin typeface="Roboto Slab"/>
                <a:ea typeface="Roboto Slab"/>
                <a:cs typeface="Roboto Slab"/>
                <a:sym typeface="Roboto Slab"/>
              </a:rPr>
              <a:t>std::array</a:t>
            </a:r>
            <a:r>
              <a:rPr lang="en-US" sz="1800"/>
              <a:t>, </a:t>
            </a:r>
            <a:r>
              <a:rPr lang="en-US" sz="1800">
                <a:latin typeface="Roboto Slab"/>
                <a:ea typeface="Roboto Slab"/>
                <a:cs typeface="Roboto Slab"/>
                <a:sym typeface="Roboto Slab"/>
              </a:rPr>
              <a:t>std::vector</a:t>
            </a:r>
            <a:r>
              <a:rPr lang="en-US" sz="1800"/>
              <a:t> functors?</a:t>
            </a:r>
            <a:endParaRPr sz="1800"/>
          </a:p>
          <a:p>
            <a:pPr indent="-342900" lvl="1" marL="914400" rtl="0" algn="l">
              <a:lnSpc>
                <a:spcPct val="100000"/>
              </a:lnSpc>
              <a:spcBef>
                <a:spcPts val="0"/>
              </a:spcBef>
              <a:spcAft>
                <a:spcPts val="0"/>
              </a:spcAft>
              <a:buSzPts val="1800"/>
              <a:buChar char="—"/>
            </a:pPr>
            <a:r>
              <a:rPr lang="en-US" sz="1800"/>
              <a:t>etc.</a:t>
            </a:r>
            <a:endParaRPr sz="18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3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30"/>
                                        </p:tgtEl>
                                        <p:attrNameLst>
                                          <p:attrName>style.visibility</p:attrName>
                                        </p:attrNameLst>
                                      </p:cBhvr>
                                      <p:to>
                                        <p:strVal val="visible"/>
                                      </p:to>
                                    </p:set>
                                    <p:animEffect filter="fade" transition="in">
                                      <p:cBhvr>
                                        <p:cTn dur="1"/>
                                        <p:tgtEl>
                                          <p:spTgt spid="83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8" name="Shape 838"/>
        <p:cNvGrpSpPr/>
        <p:nvPr/>
      </p:nvGrpSpPr>
      <p:grpSpPr>
        <a:xfrm>
          <a:off x="0" y="0"/>
          <a:ext cx="0" cy="0"/>
          <a:chOff x="0" y="0"/>
          <a:chExt cx="0" cy="0"/>
        </a:xfrm>
      </p:grpSpPr>
      <p:sp>
        <p:nvSpPr>
          <p:cNvPr id="839" name="Google Shape;839;p95"/>
          <p:cNvSpPr txBox="1"/>
          <p:nvPr>
            <p:ph type="title"/>
          </p:nvPr>
        </p:nvSpPr>
        <p:spPr>
          <a:xfrm>
            <a:off x="545255" y="1148919"/>
            <a:ext cx="9422700" cy="12267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US"/>
              <a:t>A Short Case Study</a:t>
            </a:r>
            <a:endParaRPr/>
          </a:p>
        </p:txBody>
      </p:sp>
      <p:sp>
        <p:nvSpPr>
          <p:cNvPr id="840" name="Google Shape;840;p95"/>
          <p:cNvSpPr txBox="1"/>
          <p:nvPr>
            <p:ph idx="12" type="sldNum"/>
          </p:nvPr>
        </p:nvSpPr>
        <p:spPr>
          <a:xfrm>
            <a:off x="11409045" y="6333134"/>
            <a:ext cx="731700" cy="5250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5" name="Shape 845"/>
        <p:cNvGrpSpPr/>
        <p:nvPr/>
      </p:nvGrpSpPr>
      <p:grpSpPr>
        <a:xfrm>
          <a:off x="0" y="0"/>
          <a:ext cx="0" cy="0"/>
          <a:chOff x="0" y="0"/>
          <a:chExt cx="0" cy="0"/>
        </a:xfrm>
      </p:grpSpPr>
      <p:sp>
        <p:nvSpPr>
          <p:cNvPr id="846" name="Google Shape;846;p96"/>
          <p:cNvSpPr txBox="1"/>
          <p:nvPr>
            <p:ph type="title"/>
          </p:nvPr>
        </p:nvSpPr>
        <p:spPr>
          <a:xfrm>
            <a:off x="545255" y="477708"/>
            <a:ext cx="9422700" cy="4923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US"/>
              <a:t>Revisiting optional(s) again</a:t>
            </a:r>
            <a:endParaRPr/>
          </a:p>
        </p:txBody>
      </p:sp>
      <p:sp>
        <p:nvSpPr>
          <p:cNvPr id="847" name="Google Shape;847;p96"/>
          <p:cNvSpPr txBox="1"/>
          <p:nvPr>
            <p:ph idx="1" type="body"/>
          </p:nvPr>
        </p:nvSpPr>
        <p:spPr>
          <a:xfrm>
            <a:off x="548625" y="1170432"/>
            <a:ext cx="5641500" cy="3368100"/>
          </a:xfrm>
          <a:prstGeom prst="rect">
            <a:avLst/>
          </a:prstGeom>
        </p:spPr>
        <p:txBody>
          <a:bodyPr anchorCtr="0" anchor="t" bIns="0" lIns="0" spcFirstLastPara="1" rIns="0" wrap="square" tIns="0">
            <a:noAutofit/>
          </a:bodyPr>
          <a:lstStyle/>
          <a:p>
            <a:pPr indent="-381000" lvl="0" marL="457200" rtl="0" algn="l">
              <a:lnSpc>
                <a:spcPct val="100000"/>
              </a:lnSpc>
              <a:spcBef>
                <a:spcPts val="0"/>
              </a:spcBef>
              <a:spcAft>
                <a:spcPts val="0"/>
              </a:spcAft>
              <a:buSzPts val="2400"/>
              <a:buChar char="•"/>
            </a:pPr>
            <a:r>
              <a:rPr lang="en-US" sz="2400"/>
              <a:t>Monadic ops abstract away error-prone control flow</a:t>
            </a:r>
            <a:endParaRPr sz="2400"/>
          </a:p>
          <a:p>
            <a:pPr indent="-381000" lvl="0" marL="457200" rtl="0" algn="l">
              <a:lnSpc>
                <a:spcPct val="100000"/>
              </a:lnSpc>
              <a:spcBef>
                <a:spcPts val="0"/>
              </a:spcBef>
              <a:spcAft>
                <a:spcPts val="0"/>
              </a:spcAft>
              <a:buSzPts val="2400"/>
              <a:buChar char="•"/>
            </a:pPr>
            <a:r>
              <a:rPr lang="en-US" sz="2400"/>
              <a:t>But… Is </a:t>
            </a:r>
            <a:r>
              <a:rPr lang="en-US" sz="2400">
                <a:latin typeface="Roboto Slab"/>
                <a:ea typeface="Roboto Slab"/>
                <a:cs typeface="Roboto Slab"/>
                <a:sym typeface="Roboto Slab"/>
              </a:rPr>
              <a:t>std::optional</a:t>
            </a:r>
            <a:r>
              <a:rPr lang="en-US" sz="2400"/>
              <a:t> part of something more generic?</a:t>
            </a:r>
            <a:endParaRPr sz="2400"/>
          </a:p>
          <a:p>
            <a:pPr indent="-355600" lvl="1" marL="914400" rtl="0" algn="l">
              <a:lnSpc>
                <a:spcPct val="100000"/>
              </a:lnSpc>
              <a:spcBef>
                <a:spcPts val="0"/>
              </a:spcBef>
              <a:spcAft>
                <a:spcPts val="0"/>
              </a:spcAft>
              <a:buSzPts val="2000"/>
              <a:buChar char="—"/>
            </a:pPr>
            <a:r>
              <a:rPr lang="en-US" sz="2000"/>
              <a:t>raw pointers, </a:t>
            </a:r>
            <a:r>
              <a:rPr lang="en-US" sz="2000">
                <a:latin typeface="Roboto Slab"/>
                <a:ea typeface="Roboto Slab"/>
                <a:cs typeface="Roboto Slab"/>
                <a:sym typeface="Roboto Slab"/>
              </a:rPr>
              <a:t>std::shared_ptr</a:t>
            </a:r>
            <a:r>
              <a:rPr lang="en-US" sz="2000"/>
              <a:t>, result of find?</a:t>
            </a:r>
            <a:endParaRPr sz="2000"/>
          </a:p>
          <a:p>
            <a:pPr indent="-355600" lvl="1" marL="914400" rtl="0" algn="l">
              <a:lnSpc>
                <a:spcPct val="100000"/>
              </a:lnSpc>
              <a:spcBef>
                <a:spcPts val="0"/>
              </a:spcBef>
              <a:spcAft>
                <a:spcPts val="0"/>
              </a:spcAft>
              <a:buSzPts val="2000"/>
              <a:buChar char="—"/>
            </a:pPr>
            <a:r>
              <a:rPr lang="en-US" sz="2000"/>
              <a:t>Those are all Maybe-like types…</a:t>
            </a:r>
            <a:endParaRPr sz="2000"/>
          </a:p>
          <a:p>
            <a:pPr indent="-381000" lvl="0" marL="457200" rtl="0" algn="l">
              <a:lnSpc>
                <a:spcPct val="100000"/>
              </a:lnSpc>
              <a:spcBef>
                <a:spcPts val="0"/>
              </a:spcBef>
              <a:spcAft>
                <a:spcPts val="0"/>
              </a:spcAft>
              <a:buSzPts val="2400"/>
              <a:buChar char="•"/>
            </a:pPr>
            <a:r>
              <a:rPr lang="en-US" sz="2400"/>
              <a:t>Can we have generic monads on Maybe-like types?</a:t>
            </a:r>
            <a:endParaRPr sz="2400"/>
          </a:p>
          <a:p>
            <a:pPr indent="-355600" lvl="1" marL="914400" rtl="0" algn="l">
              <a:lnSpc>
                <a:spcPct val="100000"/>
              </a:lnSpc>
              <a:spcBef>
                <a:spcPts val="0"/>
              </a:spcBef>
              <a:spcAft>
                <a:spcPts val="0"/>
              </a:spcAft>
              <a:buSzPts val="2000"/>
              <a:buChar char="—"/>
            </a:pPr>
            <a:r>
              <a:rPr lang="en-US" sz="2000"/>
              <a:t>Ranges work on range-like types - i.e., begin(), end()</a:t>
            </a:r>
            <a:endParaRPr sz="2400"/>
          </a:p>
        </p:txBody>
      </p:sp>
      <p:sp>
        <p:nvSpPr>
          <p:cNvPr id="848" name="Google Shape;848;p96"/>
          <p:cNvSpPr txBox="1"/>
          <p:nvPr>
            <p:ph idx="12" type="sldNum"/>
          </p:nvPr>
        </p:nvSpPr>
        <p:spPr>
          <a:xfrm>
            <a:off x="11409045" y="6333134"/>
            <a:ext cx="731700" cy="5250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47">
                                            <p:txEl>
                                              <p:pRg end="0" st="0"/>
                                            </p:txEl>
                                          </p:spTgt>
                                        </p:tgtEl>
                                        <p:attrNameLst>
                                          <p:attrName>style.visibility</p:attrName>
                                        </p:attrNameLst>
                                      </p:cBhvr>
                                      <p:to>
                                        <p:strVal val="visible"/>
                                      </p:to>
                                    </p:set>
                                    <p:animEffect filter="fade" transition="in">
                                      <p:cBhvr>
                                        <p:cTn dur="100"/>
                                        <p:tgtEl>
                                          <p:spTgt spid="847">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47">
                                            <p:txEl>
                                              <p:pRg end="1" st="1"/>
                                            </p:txEl>
                                          </p:spTgt>
                                        </p:tgtEl>
                                        <p:attrNameLst>
                                          <p:attrName>style.visibility</p:attrName>
                                        </p:attrNameLst>
                                      </p:cBhvr>
                                      <p:to>
                                        <p:strVal val="visible"/>
                                      </p:to>
                                    </p:set>
                                    <p:animEffect filter="fade" transition="in">
                                      <p:cBhvr>
                                        <p:cTn dur="100"/>
                                        <p:tgtEl>
                                          <p:spTgt spid="847">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47">
                                            <p:txEl>
                                              <p:pRg end="2" st="2"/>
                                            </p:txEl>
                                          </p:spTgt>
                                        </p:tgtEl>
                                        <p:attrNameLst>
                                          <p:attrName>style.visibility</p:attrName>
                                        </p:attrNameLst>
                                      </p:cBhvr>
                                      <p:to>
                                        <p:strVal val="visible"/>
                                      </p:to>
                                    </p:set>
                                    <p:animEffect filter="fade" transition="in">
                                      <p:cBhvr>
                                        <p:cTn dur="100"/>
                                        <p:tgtEl>
                                          <p:spTgt spid="847">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47">
                                            <p:txEl>
                                              <p:pRg end="3" st="3"/>
                                            </p:txEl>
                                          </p:spTgt>
                                        </p:tgtEl>
                                        <p:attrNameLst>
                                          <p:attrName>style.visibility</p:attrName>
                                        </p:attrNameLst>
                                      </p:cBhvr>
                                      <p:to>
                                        <p:strVal val="visible"/>
                                      </p:to>
                                    </p:set>
                                    <p:animEffect filter="fade" transition="in">
                                      <p:cBhvr>
                                        <p:cTn dur="100"/>
                                        <p:tgtEl>
                                          <p:spTgt spid="847">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47">
                                            <p:txEl>
                                              <p:pRg end="4" st="4"/>
                                            </p:txEl>
                                          </p:spTgt>
                                        </p:tgtEl>
                                        <p:attrNameLst>
                                          <p:attrName>style.visibility</p:attrName>
                                        </p:attrNameLst>
                                      </p:cBhvr>
                                      <p:to>
                                        <p:strVal val="visible"/>
                                      </p:to>
                                    </p:set>
                                    <p:animEffect filter="fade" transition="in">
                                      <p:cBhvr>
                                        <p:cTn dur="100"/>
                                        <p:tgtEl>
                                          <p:spTgt spid="847">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47">
                                            <p:txEl>
                                              <p:pRg end="5" st="5"/>
                                            </p:txEl>
                                          </p:spTgt>
                                        </p:tgtEl>
                                        <p:attrNameLst>
                                          <p:attrName>style.visibility</p:attrName>
                                        </p:attrNameLst>
                                      </p:cBhvr>
                                      <p:to>
                                        <p:strVal val="visible"/>
                                      </p:to>
                                    </p:set>
                                    <p:animEffect filter="fade" transition="in">
                                      <p:cBhvr>
                                        <p:cTn dur="100"/>
                                        <p:tgtEl>
                                          <p:spTgt spid="847">
                                            <p:txEl>
                                              <p:pRg end="5" st="5"/>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6" name="Shape 266"/>
        <p:cNvGrpSpPr/>
        <p:nvPr/>
      </p:nvGrpSpPr>
      <p:grpSpPr>
        <a:xfrm>
          <a:off x="0" y="0"/>
          <a:ext cx="0" cy="0"/>
          <a:chOff x="0" y="0"/>
          <a:chExt cx="0" cy="0"/>
        </a:xfrm>
      </p:grpSpPr>
      <p:sp>
        <p:nvSpPr>
          <p:cNvPr id="267" name="Google Shape;267;p34"/>
          <p:cNvSpPr txBox="1"/>
          <p:nvPr>
            <p:ph type="title"/>
          </p:nvPr>
        </p:nvSpPr>
        <p:spPr>
          <a:xfrm>
            <a:off x="545255" y="477708"/>
            <a:ext cx="9422700" cy="4923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US"/>
              <a:t>Monad: a definition</a:t>
            </a:r>
            <a:endParaRPr/>
          </a:p>
        </p:txBody>
      </p:sp>
      <p:sp>
        <p:nvSpPr>
          <p:cNvPr id="268" name="Google Shape;268;p34"/>
          <p:cNvSpPr txBox="1"/>
          <p:nvPr>
            <p:ph idx="1" type="body"/>
          </p:nvPr>
        </p:nvSpPr>
        <p:spPr>
          <a:xfrm>
            <a:off x="548625" y="1174300"/>
            <a:ext cx="10944600" cy="4251600"/>
          </a:xfrm>
          <a:prstGeom prst="rect">
            <a:avLst/>
          </a:prstGeom>
        </p:spPr>
        <p:txBody>
          <a:bodyPr anchorCtr="0" anchor="t" bIns="0" lIns="0" spcFirstLastPara="1" rIns="0" wrap="square" tIns="0">
            <a:noAutofit/>
          </a:bodyPr>
          <a:lstStyle/>
          <a:p>
            <a:pPr indent="0" lvl="0" marL="0" rtl="0" algn="l">
              <a:lnSpc>
                <a:spcPct val="115000"/>
              </a:lnSpc>
              <a:spcBef>
                <a:spcPts val="0"/>
              </a:spcBef>
              <a:spcAft>
                <a:spcPts val="1200"/>
              </a:spcAft>
              <a:buNone/>
            </a:pPr>
            <a:r>
              <a:rPr i="1" lang="en-US" sz="2400"/>
              <a:t>In functional programming, a monad is a structure that combines program fragments (functions) and wraps their return values in a type with additional computation. In addition to defining a wrapping monadic type, monads define two operators: one to wrap a value in the monad type, and another to compose together functions that output values of the monad type (these are known as monadic functions). General-purpose languages use monads to reduce boilerplate code needed for common operations (such as dealing with undefined values or fallible functions, or encapsulating bookkeeping code). Functional languages use monads to turn complicated sequences of functions into succinct pipelines that abstract away control flow, and side-effects.</a:t>
            </a:r>
            <a:endParaRPr sz="2449"/>
          </a:p>
        </p:txBody>
      </p:sp>
      <p:sp>
        <p:nvSpPr>
          <p:cNvPr id="269" name="Google Shape;269;p34"/>
          <p:cNvSpPr txBox="1"/>
          <p:nvPr>
            <p:ph idx="12" type="sldNum"/>
          </p:nvPr>
        </p:nvSpPr>
        <p:spPr>
          <a:xfrm>
            <a:off x="11409045" y="6333134"/>
            <a:ext cx="731700" cy="5250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3" name="Shape 853"/>
        <p:cNvGrpSpPr/>
        <p:nvPr/>
      </p:nvGrpSpPr>
      <p:grpSpPr>
        <a:xfrm>
          <a:off x="0" y="0"/>
          <a:ext cx="0" cy="0"/>
          <a:chOff x="0" y="0"/>
          <a:chExt cx="0" cy="0"/>
        </a:xfrm>
      </p:grpSpPr>
      <p:sp>
        <p:nvSpPr>
          <p:cNvPr id="854" name="Google Shape;854;p97"/>
          <p:cNvSpPr txBox="1"/>
          <p:nvPr>
            <p:ph type="title"/>
          </p:nvPr>
        </p:nvSpPr>
        <p:spPr>
          <a:xfrm>
            <a:off x="545255" y="477708"/>
            <a:ext cx="9422700" cy="4923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US"/>
              <a:t>Revisiting optional(s) again</a:t>
            </a:r>
            <a:endParaRPr/>
          </a:p>
        </p:txBody>
      </p:sp>
      <p:sp>
        <p:nvSpPr>
          <p:cNvPr id="855" name="Google Shape;855;p97"/>
          <p:cNvSpPr txBox="1"/>
          <p:nvPr>
            <p:ph idx="1" type="body"/>
          </p:nvPr>
        </p:nvSpPr>
        <p:spPr>
          <a:xfrm>
            <a:off x="548625" y="1170432"/>
            <a:ext cx="5641500" cy="3368100"/>
          </a:xfrm>
          <a:prstGeom prst="rect">
            <a:avLst/>
          </a:prstGeom>
        </p:spPr>
        <p:txBody>
          <a:bodyPr anchorCtr="0" anchor="t" bIns="0" lIns="0" spcFirstLastPara="1" rIns="0" wrap="square" tIns="0">
            <a:noAutofit/>
          </a:bodyPr>
          <a:lstStyle/>
          <a:p>
            <a:pPr indent="-381000" lvl="0" marL="457200" rtl="0" algn="l">
              <a:spcBef>
                <a:spcPts val="0"/>
              </a:spcBef>
              <a:spcAft>
                <a:spcPts val="0"/>
              </a:spcAft>
              <a:buSzPts val="2400"/>
              <a:buChar char="•"/>
            </a:pPr>
            <a:r>
              <a:rPr lang="en-US" sz="2400"/>
              <a:t>Monadic ops abstract away error-prone control flow</a:t>
            </a:r>
            <a:endParaRPr sz="2400"/>
          </a:p>
          <a:p>
            <a:pPr indent="-381000" lvl="0" marL="457200" rtl="0" algn="l">
              <a:spcBef>
                <a:spcPts val="0"/>
              </a:spcBef>
              <a:spcAft>
                <a:spcPts val="0"/>
              </a:spcAft>
              <a:buSzPts val="2400"/>
              <a:buChar char="•"/>
            </a:pPr>
            <a:r>
              <a:rPr lang="en-US" sz="2400"/>
              <a:t>But… Is </a:t>
            </a:r>
            <a:r>
              <a:rPr lang="en-US" sz="2400">
                <a:latin typeface="Roboto Slab"/>
                <a:ea typeface="Roboto Slab"/>
                <a:cs typeface="Roboto Slab"/>
                <a:sym typeface="Roboto Slab"/>
              </a:rPr>
              <a:t>std::optional</a:t>
            </a:r>
            <a:r>
              <a:rPr lang="en-US" sz="2400"/>
              <a:t> part of something more generic?</a:t>
            </a:r>
            <a:endParaRPr sz="2400"/>
          </a:p>
          <a:p>
            <a:pPr indent="-355600" lvl="1" marL="914400" rtl="0" algn="l">
              <a:spcBef>
                <a:spcPts val="0"/>
              </a:spcBef>
              <a:spcAft>
                <a:spcPts val="0"/>
              </a:spcAft>
              <a:buSzPts val="2000"/>
              <a:buChar char="—"/>
            </a:pPr>
            <a:r>
              <a:rPr lang="en-US" sz="2000"/>
              <a:t>raw pointers, </a:t>
            </a:r>
            <a:r>
              <a:rPr lang="en-US" sz="2000">
                <a:latin typeface="Roboto Slab"/>
                <a:ea typeface="Roboto Slab"/>
                <a:cs typeface="Roboto Slab"/>
                <a:sym typeface="Roboto Slab"/>
              </a:rPr>
              <a:t>std::shared_ptr</a:t>
            </a:r>
            <a:r>
              <a:rPr lang="en-US" sz="2000"/>
              <a:t>, result of find?</a:t>
            </a:r>
            <a:endParaRPr sz="2000"/>
          </a:p>
          <a:p>
            <a:pPr indent="-355600" lvl="1" marL="914400" rtl="0" algn="l">
              <a:spcBef>
                <a:spcPts val="0"/>
              </a:spcBef>
              <a:spcAft>
                <a:spcPts val="0"/>
              </a:spcAft>
              <a:buSzPts val="2000"/>
              <a:buChar char="—"/>
            </a:pPr>
            <a:r>
              <a:rPr lang="en-US" sz="2000"/>
              <a:t>Those are all Maybe-like types…</a:t>
            </a:r>
            <a:endParaRPr sz="2000"/>
          </a:p>
          <a:p>
            <a:pPr indent="-381000" lvl="0" marL="457200" rtl="0" algn="l">
              <a:spcBef>
                <a:spcPts val="0"/>
              </a:spcBef>
              <a:spcAft>
                <a:spcPts val="0"/>
              </a:spcAft>
              <a:buSzPts val="2400"/>
              <a:buChar char="•"/>
            </a:pPr>
            <a:r>
              <a:rPr lang="en-US" sz="2400"/>
              <a:t>Can we have generic monads on Maybe-like types?</a:t>
            </a:r>
            <a:endParaRPr sz="2400"/>
          </a:p>
          <a:p>
            <a:pPr indent="-355600" lvl="1" marL="914400" rtl="0" algn="l">
              <a:spcBef>
                <a:spcPts val="0"/>
              </a:spcBef>
              <a:spcAft>
                <a:spcPts val="0"/>
              </a:spcAft>
              <a:buSzPts val="2000"/>
              <a:buChar char="—"/>
            </a:pPr>
            <a:r>
              <a:rPr lang="en-US" sz="2000"/>
              <a:t>Ranges work on range-like types - i.e., begin(), end()</a:t>
            </a:r>
            <a:endParaRPr sz="1500"/>
          </a:p>
        </p:txBody>
      </p:sp>
      <p:sp>
        <p:nvSpPr>
          <p:cNvPr id="856" name="Google Shape;856;p97"/>
          <p:cNvSpPr/>
          <p:nvPr/>
        </p:nvSpPr>
        <p:spPr>
          <a:xfrm>
            <a:off x="8473750" y="3528950"/>
            <a:ext cx="1634700" cy="962100"/>
          </a:xfrm>
          <a:prstGeom prst="rect">
            <a:avLst/>
          </a:prstGeom>
          <a:solidFill>
            <a:srgbClr val="666666"/>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US"/>
              <a:t>MaybeMonad</a:t>
            </a:r>
            <a:br>
              <a:rPr lang="en-US"/>
            </a:br>
            <a:r>
              <a:rPr lang="en-US"/>
              <a:t>(T1 -&gt; T2)</a:t>
            </a:r>
            <a:endParaRPr/>
          </a:p>
        </p:txBody>
      </p:sp>
      <p:sp>
        <p:nvSpPr>
          <p:cNvPr id="857" name="Google Shape;857;p97"/>
          <p:cNvSpPr/>
          <p:nvPr/>
        </p:nvSpPr>
        <p:spPr>
          <a:xfrm>
            <a:off x="8514250" y="2309550"/>
            <a:ext cx="1545000" cy="711000"/>
          </a:xfrm>
          <a:prstGeom prst="rect">
            <a:avLst/>
          </a:prstGeom>
          <a:solidFill>
            <a:srgbClr val="569CD6"/>
          </a:solidFill>
          <a:ln cap="flat" cmpd="sng" w="28575">
            <a:solidFill>
              <a:schemeClr val="dk1"/>
            </a:solidFill>
            <a:prstDash val="dash"/>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a:t>MaybeLike&lt;T1&gt;</a:t>
            </a:r>
            <a:endParaRPr/>
          </a:p>
        </p:txBody>
      </p:sp>
      <p:cxnSp>
        <p:nvCxnSpPr>
          <p:cNvPr id="858" name="Google Shape;858;p97"/>
          <p:cNvCxnSpPr>
            <a:stCxn id="857" idx="2"/>
            <a:endCxn id="856" idx="0"/>
          </p:cNvCxnSpPr>
          <p:nvPr/>
        </p:nvCxnSpPr>
        <p:spPr>
          <a:xfrm>
            <a:off x="9286750" y="3020550"/>
            <a:ext cx="4500" cy="508500"/>
          </a:xfrm>
          <a:prstGeom prst="straightConnector1">
            <a:avLst/>
          </a:prstGeom>
          <a:noFill/>
          <a:ln cap="flat" cmpd="sng" w="28575">
            <a:solidFill>
              <a:srgbClr val="FFFFFF"/>
            </a:solidFill>
            <a:prstDash val="solid"/>
            <a:round/>
            <a:headEnd len="med" w="med" type="none"/>
            <a:tailEnd len="med" w="med" type="triangle"/>
          </a:ln>
        </p:spPr>
      </p:cxnSp>
      <p:sp>
        <p:nvSpPr>
          <p:cNvPr id="859" name="Google Shape;859;p97"/>
          <p:cNvSpPr/>
          <p:nvPr/>
        </p:nvSpPr>
        <p:spPr>
          <a:xfrm>
            <a:off x="8514250" y="4999450"/>
            <a:ext cx="1594200" cy="711000"/>
          </a:xfrm>
          <a:prstGeom prst="rect">
            <a:avLst/>
          </a:prstGeom>
          <a:solidFill>
            <a:srgbClr val="569CD6"/>
          </a:solidFill>
          <a:ln cap="flat" cmpd="sng" w="28575">
            <a:solidFill>
              <a:schemeClr val="dk1"/>
            </a:solidFill>
            <a:prstDash val="dash"/>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a:t>MaybeLike&lt;T2&gt;</a:t>
            </a:r>
            <a:endParaRPr/>
          </a:p>
        </p:txBody>
      </p:sp>
      <p:cxnSp>
        <p:nvCxnSpPr>
          <p:cNvPr id="860" name="Google Shape;860;p97"/>
          <p:cNvCxnSpPr>
            <a:stCxn id="856" idx="2"/>
            <a:endCxn id="859" idx="0"/>
          </p:cNvCxnSpPr>
          <p:nvPr/>
        </p:nvCxnSpPr>
        <p:spPr>
          <a:xfrm>
            <a:off x="9291100" y="4491050"/>
            <a:ext cx="20400" cy="508500"/>
          </a:xfrm>
          <a:prstGeom prst="straightConnector1">
            <a:avLst/>
          </a:prstGeom>
          <a:noFill/>
          <a:ln cap="flat" cmpd="sng" w="28575">
            <a:solidFill>
              <a:srgbClr val="FFFFFF"/>
            </a:solidFill>
            <a:prstDash val="solid"/>
            <a:round/>
            <a:headEnd len="med" w="med" type="none"/>
            <a:tailEnd len="med" w="med" type="triangle"/>
          </a:ln>
        </p:spPr>
      </p:cxnSp>
      <p:sp>
        <p:nvSpPr>
          <p:cNvPr id="861" name="Google Shape;861;p97"/>
          <p:cNvSpPr/>
          <p:nvPr/>
        </p:nvSpPr>
        <p:spPr>
          <a:xfrm>
            <a:off x="6813675" y="1116425"/>
            <a:ext cx="847200" cy="438600"/>
          </a:xfrm>
          <a:prstGeom prst="rect">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a:t>find()</a:t>
            </a:r>
            <a:endParaRPr/>
          </a:p>
        </p:txBody>
      </p:sp>
      <p:sp>
        <p:nvSpPr>
          <p:cNvPr id="862" name="Google Shape;862;p97"/>
          <p:cNvSpPr/>
          <p:nvPr/>
        </p:nvSpPr>
        <p:spPr>
          <a:xfrm>
            <a:off x="7991350" y="1116425"/>
            <a:ext cx="847200" cy="438600"/>
          </a:xfrm>
          <a:prstGeom prst="rect">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a:t>T1*</a:t>
            </a:r>
            <a:endParaRPr/>
          </a:p>
        </p:txBody>
      </p:sp>
      <p:sp>
        <p:nvSpPr>
          <p:cNvPr id="863" name="Google Shape;863;p97"/>
          <p:cNvSpPr/>
          <p:nvPr/>
        </p:nvSpPr>
        <p:spPr>
          <a:xfrm>
            <a:off x="9151525" y="1116425"/>
            <a:ext cx="1315200" cy="438600"/>
          </a:xfrm>
          <a:prstGeom prst="rect">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1200"/>
              <a:t>shared_ptr&lt;T1&gt;</a:t>
            </a:r>
            <a:endParaRPr sz="1200"/>
          </a:p>
        </p:txBody>
      </p:sp>
      <p:sp>
        <p:nvSpPr>
          <p:cNvPr id="864" name="Google Shape;864;p97"/>
          <p:cNvSpPr/>
          <p:nvPr/>
        </p:nvSpPr>
        <p:spPr>
          <a:xfrm>
            <a:off x="10779700" y="1116425"/>
            <a:ext cx="1080000" cy="438600"/>
          </a:xfrm>
          <a:prstGeom prst="rect">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1200"/>
              <a:t>optional&lt;T1&gt;</a:t>
            </a:r>
            <a:endParaRPr sz="1200"/>
          </a:p>
        </p:txBody>
      </p:sp>
      <p:cxnSp>
        <p:nvCxnSpPr>
          <p:cNvPr id="865" name="Google Shape;865;p97"/>
          <p:cNvCxnSpPr>
            <a:stCxn id="861" idx="2"/>
          </p:cNvCxnSpPr>
          <p:nvPr/>
        </p:nvCxnSpPr>
        <p:spPr>
          <a:xfrm>
            <a:off x="7237275" y="1555025"/>
            <a:ext cx="1375200" cy="777600"/>
          </a:xfrm>
          <a:prstGeom prst="straightConnector1">
            <a:avLst/>
          </a:prstGeom>
          <a:noFill/>
          <a:ln cap="flat" cmpd="sng" w="28575">
            <a:solidFill>
              <a:srgbClr val="FFFFFF"/>
            </a:solidFill>
            <a:prstDash val="solid"/>
            <a:round/>
            <a:headEnd len="med" w="med" type="none"/>
            <a:tailEnd len="med" w="med" type="triangle"/>
          </a:ln>
        </p:spPr>
      </p:cxnSp>
      <p:cxnSp>
        <p:nvCxnSpPr>
          <p:cNvPr id="866" name="Google Shape;866;p97"/>
          <p:cNvCxnSpPr>
            <a:stCxn id="862" idx="2"/>
          </p:cNvCxnSpPr>
          <p:nvPr/>
        </p:nvCxnSpPr>
        <p:spPr>
          <a:xfrm>
            <a:off x="8414950" y="1555025"/>
            <a:ext cx="502500" cy="737700"/>
          </a:xfrm>
          <a:prstGeom prst="straightConnector1">
            <a:avLst/>
          </a:prstGeom>
          <a:noFill/>
          <a:ln cap="flat" cmpd="sng" w="28575">
            <a:solidFill>
              <a:srgbClr val="FFFFFF"/>
            </a:solidFill>
            <a:prstDash val="solid"/>
            <a:round/>
            <a:headEnd len="med" w="med" type="none"/>
            <a:tailEnd len="med" w="med" type="triangle"/>
          </a:ln>
        </p:spPr>
      </p:cxnSp>
      <p:cxnSp>
        <p:nvCxnSpPr>
          <p:cNvPr id="867" name="Google Shape;867;p97"/>
          <p:cNvCxnSpPr>
            <a:stCxn id="863" idx="2"/>
          </p:cNvCxnSpPr>
          <p:nvPr/>
        </p:nvCxnSpPr>
        <p:spPr>
          <a:xfrm flipH="1">
            <a:off x="9458725" y="1555025"/>
            <a:ext cx="350400" cy="777600"/>
          </a:xfrm>
          <a:prstGeom prst="straightConnector1">
            <a:avLst/>
          </a:prstGeom>
          <a:noFill/>
          <a:ln cap="flat" cmpd="sng" w="28575">
            <a:solidFill>
              <a:srgbClr val="FFFFFF"/>
            </a:solidFill>
            <a:prstDash val="solid"/>
            <a:round/>
            <a:headEnd len="med" w="med" type="none"/>
            <a:tailEnd len="med" w="med" type="triangle"/>
          </a:ln>
        </p:spPr>
      </p:cxnSp>
      <p:cxnSp>
        <p:nvCxnSpPr>
          <p:cNvPr id="868" name="Google Shape;868;p97"/>
          <p:cNvCxnSpPr>
            <a:stCxn id="864" idx="2"/>
          </p:cNvCxnSpPr>
          <p:nvPr/>
        </p:nvCxnSpPr>
        <p:spPr>
          <a:xfrm flipH="1">
            <a:off x="10061800" y="1555025"/>
            <a:ext cx="1257900" cy="767400"/>
          </a:xfrm>
          <a:prstGeom prst="straightConnector1">
            <a:avLst/>
          </a:prstGeom>
          <a:noFill/>
          <a:ln cap="flat" cmpd="sng" w="28575">
            <a:solidFill>
              <a:srgbClr val="FFFFFF"/>
            </a:solidFill>
            <a:prstDash val="solid"/>
            <a:round/>
            <a:headEnd len="med" w="med" type="none"/>
            <a:tailEnd len="med" w="med" type="triangle"/>
          </a:ln>
        </p:spPr>
      </p:cxnSp>
      <p:sp>
        <p:nvSpPr>
          <p:cNvPr id="869" name="Google Shape;869;p97"/>
          <p:cNvSpPr txBox="1"/>
          <p:nvPr/>
        </p:nvSpPr>
        <p:spPr>
          <a:xfrm>
            <a:off x="7034950" y="2464950"/>
            <a:ext cx="14388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a:solidFill>
                  <a:srgbClr val="FF0000"/>
                </a:solidFill>
              </a:rPr>
              <a:t>Adapter pattern</a:t>
            </a:r>
            <a:endParaRPr>
              <a:solidFill>
                <a:srgbClr val="FF0000"/>
              </a:solidFill>
            </a:endParaRPr>
          </a:p>
        </p:txBody>
      </p:sp>
      <p:sp>
        <p:nvSpPr>
          <p:cNvPr id="870" name="Google Shape;870;p97"/>
          <p:cNvSpPr txBox="1"/>
          <p:nvPr/>
        </p:nvSpPr>
        <p:spPr>
          <a:xfrm>
            <a:off x="8163850" y="5154850"/>
            <a:ext cx="3504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a:solidFill>
                  <a:srgbClr val="FF0000"/>
                </a:solidFill>
              </a:rPr>
              <a:t>?</a:t>
            </a:r>
            <a:endParaRPr>
              <a:solidFill>
                <a:srgbClr val="FF0000"/>
              </a:solidFill>
            </a:endParaRPr>
          </a:p>
        </p:txBody>
      </p:sp>
      <p:sp>
        <p:nvSpPr>
          <p:cNvPr id="871" name="Google Shape;871;p97"/>
          <p:cNvSpPr txBox="1"/>
          <p:nvPr/>
        </p:nvSpPr>
        <p:spPr>
          <a:xfrm>
            <a:off x="10167275" y="5154850"/>
            <a:ext cx="12579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a:solidFill>
                  <a:srgbClr val="FF0000"/>
                </a:solidFill>
              </a:rPr>
              <a:t>optional&lt;T2&gt;</a:t>
            </a:r>
            <a:endParaRPr>
              <a:solidFill>
                <a:srgbClr val="FF0000"/>
              </a:solidFill>
            </a:endParaRPr>
          </a:p>
        </p:txBody>
      </p:sp>
      <p:sp>
        <p:nvSpPr>
          <p:cNvPr id="872" name="Google Shape;872;p97"/>
          <p:cNvSpPr txBox="1"/>
          <p:nvPr>
            <p:ph idx="12" type="sldNum"/>
          </p:nvPr>
        </p:nvSpPr>
        <p:spPr>
          <a:xfrm>
            <a:off x="11409045" y="6333134"/>
            <a:ext cx="731700" cy="5250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 presetSubtype="0">
                                  <p:stCondLst>
                                    <p:cond delay="0"/>
                                  </p:stCondLst>
                                  <p:childTnLst>
                                    <p:set>
                                      <p:cBhvr>
                                        <p:cTn dur="1" fill="hold">
                                          <p:stCondLst>
                                            <p:cond delay="0"/>
                                          </p:stCondLst>
                                        </p:cTn>
                                        <p:tgtEl>
                                          <p:spTgt spid="86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86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86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86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6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86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86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86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85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6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5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85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86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85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7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71"/>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7" name="Shape 877"/>
        <p:cNvGrpSpPr/>
        <p:nvPr/>
      </p:nvGrpSpPr>
      <p:grpSpPr>
        <a:xfrm>
          <a:off x="0" y="0"/>
          <a:ext cx="0" cy="0"/>
          <a:chOff x="0" y="0"/>
          <a:chExt cx="0" cy="0"/>
        </a:xfrm>
      </p:grpSpPr>
      <p:sp>
        <p:nvSpPr>
          <p:cNvPr id="878" name="Google Shape;878;p98"/>
          <p:cNvSpPr txBox="1"/>
          <p:nvPr>
            <p:ph type="title"/>
          </p:nvPr>
        </p:nvSpPr>
        <p:spPr>
          <a:xfrm>
            <a:off x="545255" y="477708"/>
            <a:ext cx="9422700" cy="4923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US"/>
              <a:t>How does this look?</a:t>
            </a:r>
            <a:endParaRPr/>
          </a:p>
        </p:txBody>
      </p:sp>
      <p:sp>
        <p:nvSpPr>
          <p:cNvPr id="879" name="Google Shape;879;p98"/>
          <p:cNvSpPr txBox="1"/>
          <p:nvPr>
            <p:ph idx="1" type="body"/>
          </p:nvPr>
        </p:nvSpPr>
        <p:spPr>
          <a:xfrm>
            <a:off x="668763" y="1308425"/>
            <a:ext cx="5064600" cy="1754100"/>
          </a:xfrm>
          <a:prstGeom prst="rect">
            <a:avLst/>
          </a:prstGeom>
          <a:solidFill>
            <a:schemeClr val="lt1"/>
          </a:solidFill>
        </p:spPr>
        <p:txBody>
          <a:bodyPr anchorCtr="0" anchor="t" bIns="91425" lIns="45700" spcFirstLastPara="1" rIns="91425" wrap="square" tIns="0">
            <a:noAutofit/>
          </a:bodyPr>
          <a:lstStyle/>
          <a:p>
            <a:pPr indent="0" lvl="0" marL="0" rtl="0" algn="l">
              <a:lnSpc>
                <a:spcPct val="135714"/>
              </a:lnSpc>
              <a:spcBef>
                <a:spcPts val="0"/>
              </a:spcBef>
              <a:spcAft>
                <a:spcPts val="0"/>
              </a:spcAft>
              <a:buClr>
                <a:schemeClr val="dk1"/>
              </a:buClr>
              <a:buSzPts val="1100"/>
              <a:buFont typeface="Arial"/>
              <a:buNone/>
            </a:pPr>
            <a:r>
              <a:rPr b="1" lang="en-US" sz="1050">
                <a:solidFill>
                  <a:srgbClr val="098658"/>
                </a:solidFill>
                <a:highlight>
                  <a:srgbClr val="FFFFFE"/>
                </a:highlight>
                <a:latin typeface="Courier New"/>
                <a:ea typeface="Courier New"/>
                <a:cs typeface="Courier New"/>
                <a:sym typeface="Courier New"/>
              </a:rPr>
              <a:t>1</a:t>
            </a:r>
            <a:r>
              <a:rPr b="1" lang="en-US" sz="1050">
                <a:solidFill>
                  <a:schemeClr val="dk1"/>
                </a:solidFill>
                <a:highlight>
                  <a:srgbClr val="FFFFFE"/>
                </a:highlight>
                <a:latin typeface="Courier New"/>
                <a:ea typeface="Courier New"/>
                <a:cs typeface="Courier New"/>
                <a:sym typeface="Courier New"/>
              </a:rPr>
              <a:t>: std::optional&lt;std::string&gt; doubleNumbers(</a:t>
            </a:r>
            <a:endParaRPr b="1" sz="1050">
              <a:solidFill>
                <a:schemeClr val="dk1"/>
              </a:solidFill>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Clr>
                <a:schemeClr val="dk1"/>
              </a:buClr>
              <a:buSzPts val="1100"/>
              <a:buFont typeface="Arial"/>
              <a:buNone/>
            </a:pPr>
            <a:r>
              <a:rPr b="1" lang="en-US" sz="1050">
                <a:solidFill>
                  <a:srgbClr val="098658"/>
                </a:solidFill>
                <a:highlight>
                  <a:srgbClr val="FFFFFE"/>
                </a:highlight>
                <a:latin typeface="Courier New"/>
                <a:ea typeface="Courier New"/>
                <a:cs typeface="Courier New"/>
                <a:sym typeface="Courier New"/>
              </a:rPr>
              <a:t>2</a:t>
            </a:r>
            <a:r>
              <a:rPr b="1" lang="en-US" sz="1050">
                <a:solidFill>
                  <a:schemeClr val="dk1"/>
                </a:solidFill>
                <a:highlight>
                  <a:srgbClr val="FFFFFE"/>
                </a:highlight>
                <a:latin typeface="Courier New"/>
                <a:ea typeface="Courier New"/>
                <a:cs typeface="Courier New"/>
                <a:sym typeface="Courier New"/>
              </a:rPr>
              <a:t>:     </a:t>
            </a:r>
            <a:r>
              <a:rPr b="1" lang="en-US" sz="1050">
                <a:solidFill>
                  <a:srgbClr val="0000FF"/>
                </a:solidFill>
                <a:highlight>
                  <a:srgbClr val="FFFFFE"/>
                </a:highlight>
                <a:latin typeface="Courier New"/>
                <a:ea typeface="Courier New"/>
                <a:cs typeface="Courier New"/>
                <a:sym typeface="Courier New"/>
              </a:rPr>
              <a:t>const</a:t>
            </a:r>
            <a:r>
              <a:rPr b="1" lang="en-US" sz="1050">
                <a:solidFill>
                  <a:schemeClr val="dk1"/>
                </a:solidFill>
                <a:highlight>
                  <a:srgbClr val="FFFFFE"/>
                </a:highlight>
                <a:latin typeface="Courier New"/>
                <a:ea typeface="Courier New"/>
                <a:cs typeface="Courier New"/>
                <a:sym typeface="Courier New"/>
              </a:rPr>
              <a:t> std::optional&lt;std::string&gt;&amp; input)</a:t>
            </a:r>
            <a:endParaRPr b="1" sz="1050">
              <a:solidFill>
                <a:schemeClr val="dk1"/>
              </a:solidFill>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Clr>
                <a:schemeClr val="dk1"/>
              </a:buClr>
              <a:buSzPts val="1100"/>
              <a:buFont typeface="Arial"/>
              <a:buNone/>
            </a:pPr>
            <a:r>
              <a:rPr b="1" lang="en-US" sz="1050">
                <a:solidFill>
                  <a:srgbClr val="098658"/>
                </a:solidFill>
                <a:highlight>
                  <a:srgbClr val="FFFFFE"/>
                </a:highlight>
                <a:latin typeface="Courier New"/>
                <a:ea typeface="Courier New"/>
                <a:cs typeface="Courier New"/>
                <a:sym typeface="Courier New"/>
              </a:rPr>
              <a:t>3</a:t>
            </a:r>
            <a:r>
              <a:rPr b="1" lang="en-US" sz="1050">
                <a:solidFill>
                  <a:schemeClr val="dk1"/>
                </a:solidFill>
                <a:highlight>
                  <a:srgbClr val="FFFFFE"/>
                </a:highlight>
                <a:latin typeface="Courier New"/>
                <a:ea typeface="Courier New"/>
                <a:cs typeface="Courier New"/>
                <a:sym typeface="Courier New"/>
              </a:rPr>
              <a:t>: {</a:t>
            </a:r>
            <a:endParaRPr b="1" sz="1050">
              <a:solidFill>
                <a:schemeClr val="dk1"/>
              </a:solidFill>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Clr>
                <a:schemeClr val="dk1"/>
              </a:buClr>
              <a:buSzPts val="1100"/>
              <a:buFont typeface="Arial"/>
              <a:buNone/>
            </a:pPr>
            <a:r>
              <a:rPr b="1" lang="en-US" sz="1050">
                <a:solidFill>
                  <a:srgbClr val="098658"/>
                </a:solidFill>
                <a:highlight>
                  <a:srgbClr val="FFFFFE"/>
                </a:highlight>
                <a:latin typeface="Courier New"/>
                <a:ea typeface="Courier New"/>
                <a:cs typeface="Courier New"/>
                <a:sym typeface="Courier New"/>
              </a:rPr>
              <a:t>4</a:t>
            </a:r>
            <a:r>
              <a:rPr b="1" lang="en-US" sz="1050">
                <a:solidFill>
                  <a:schemeClr val="dk1"/>
                </a:solidFill>
                <a:highlight>
                  <a:srgbClr val="FFFFFE"/>
                </a:highlight>
                <a:latin typeface="Courier New"/>
                <a:ea typeface="Courier New"/>
                <a:cs typeface="Courier New"/>
                <a:sym typeface="Courier New"/>
              </a:rPr>
              <a:t>:     </a:t>
            </a:r>
            <a:r>
              <a:rPr b="1" lang="en-US" sz="1050">
                <a:solidFill>
                  <a:srgbClr val="0000FF"/>
                </a:solidFill>
                <a:highlight>
                  <a:srgbClr val="FFFFFE"/>
                </a:highlight>
                <a:latin typeface="Courier New"/>
                <a:ea typeface="Courier New"/>
                <a:cs typeface="Courier New"/>
                <a:sym typeface="Courier New"/>
              </a:rPr>
              <a:t>return</a:t>
            </a:r>
            <a:r>
              <a:rPr b="1" lang="en-US" sz="1050">
                <a:solidFill>
                  <a:schemeClr val="dk1"/>
                </a:solidFill>
                <a:highlight>
                  <a:srgbClr val="FFFFFE"/>
                </a:highlight>
                <a:latin typeface="Courier New"/>
                <a:ea typeface="Courier New"/>
                <a:cs typeface="Courier New"/>
                <a:sym typeface="Courier New"/>
              </a:rPr>
              <a:t> input</a:t>
            </a:r>
            <a:endParaRPr b="1" sz="1050">
              <a:solidFill>
                <a:schemeClr val="dk1"/>
              </a:solidFill>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Clr>
                <a:schemeClr val="dk1"/>
              </a:buClr>
              <a:buSzPts val="1100"/>
              <a:buFont typeface="Arial"/>
              <a:buNone/>
            </a:pPr>
            <a:r>
              <a:rPr b="1" lang="en-US" sz="1050">
                <a:solidFill>
                  <a:srgbClr val="098658"/>
                </a:solidFill>
                <a:highlight>
                  <a:srgbClr val="FFFFFE"/>
                </a:highlight>
                <a:latin typeface="Courier New"/>
                <a:ea typeface="Courier New"/>
                <a:cs typeface="Courier New"/>
                <a:sym typeface="Courier New"/>
              </a:rPr>
              <a:t>5</a:t>
            </a:r>
            <a:r>
              <a:rPr b="1" lang="en-US" sz="1050">
                <a:solidFill>
                  <a:schemeClr val="dk1"/>
                </a:solidFill>
                <a:highlight>
                  <a:srgbClr val="FFFFFE"/>
                </a:highlight>
                <a:latin typeface="Courier New"/>
                <a:ea typeface="Courier New"/>
                <a:cs typeface="Courier New"/>
                <a:sym typeface="Courier New"/>
              </a:rPr>
              <a:t>:         | maybe::and_then(convertStringToInt)</a:t>
            </a:r>
            <a:endParaRPr b="1" sz="1050">
              <a:solidFill>
                <a:schemeClr val="dk1"/>
              </a:solidFill>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Clr>
                <a:schemeClr val="dk1"/>
              </a:buClr>
              <a:buSzPts val="1100"/>
              <a:buFont typeface="Arial"/>
              <a:buNone/>
            </a:pPr>
            <a:r>
              <a:rPr b="1" lang="en-US" sz="1050">
                <a:solidFill>
                  <a:srgbClr val="098658"/>
                </a:solidFill>
                <a:highlight>
                  <a:srgbClr val="FFFFFE"/>
                </a:highlight>
                <a:latin typeface="Courier New"/>
                <a:ea typeface="Courier New"/>
                <a:cs typeface="Courier New"/>
                <a:sym typeface="Courier New"/>
              </a:rPr>
              <a:t>6</a:t>
            </a:r>
            <a:r>
              <a:rPr b="1" lang="en-US" sz="1050">
                <a:solidFill>
                  <a:schemeClr val="dk1"/>
                </a:solidFill>
                <a:highlight>
                  <a:srgbClr val="FFFFFE"/>
                </a:highlight>
                <a:latin typeface="Courier New"/>
                <a:ea typeface="Courier New"/>
                <a:cs typeface="Courier New"/>
                <a:sym typeface="Courier New"/>
              </a:rPr>
              <a:t>:         | maybe::transform(doubleInt)</a:t>
            </a:r>
            <a:endParaRPr b="1" sz="1050">
              <a:solidFill>
                <a:schemeClr val="dk1"/>
              </a:solidFill>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Clr>
                <a:schemeClr val="dk1"/>
              </a:buClr>
              <a:buSzPts val="1100"/>
              <a:buFont typeface="Arial"/>
              <a:buNone/>
            </a:pPr>
            <a:r>
              <a:rPr b="1" lang="en-US" sz="1050">
                <a:solidFill>
                  <a:srgbClr val="098658"/>
                </a:solidFill>
                <a:highlight>
                  <a:srgbClr val="FFFFFE"/>
                </a:highlight>
                <a:latin typeface="Courier New"/>
                <a:ea typeface="Courier New"/>
                <a:cs typeface="Courier New"/>
                <a:sym typeface="Courier New"/>
              </a:rPr>
              <a:t>7</a:t>
            </a:r>
            <a:r>
              <a:rPr b="1" lang="en-US" sz="1050">
                <a:solidFill>
                  <a:schemeClr val="dk1"/>
                </a:solidFill>
                <a:highlight>
                  <a:srgbClr val="FFFFFE"/>
                </a:highlight>
                <a:latin typeface="Courier New"/>
                <a:ea typeface="Courier New"/>
                <a:cs typeface="Courier New"/>
                <a:sym typeface="Courier New"/>
              </a:rPr>
              <a:t>:         | maybe::transform(convertIntToString);</a:t>
            </a:r>
            <a:endParaRPr b="1" sz="1050">
              <a:solidFill>
                <a:schemeClr val="dk1"/>
              </a:solidFill>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Clr>
                <a:schemeClr val="dk1"/>
              </a:buClr>
              <a:buSzPts val="1100"/>
              <a:buFont typeface="Arial"/>
              <a:buNone/>
            </a:pPr>
            <a:r>
              <a:rPr b="1" lang="en-US" sz="1050">
                <a:solidFill>
                  <a:srgbClr val="098658"/>
                </a:solidFill>
                <a:highlight>
                  <a:srgbClr val="FFFFFE"/>
                </a:highlight>
                <a:latin typeface="Courier New"/>
                <a:ea typeface="Courier New"/>
                <a:cs typeface="Courier New"/>
                <a:sym typeface="Courier New"/>
              </a:rPr>
              <a:t>8</a:t>
            </a:r>
            <a:r>
              <a:rPr b="1" lang="en-US" sz="1050">
                <a:solidFill>
                  <a:schemeClr val="dk1"/>
                </a:solidFill>
                <a:highlight>
                  <a:srgbClr val="FFFFFE"/>
                </a:highlight>
                <a:latin typeface="Courier New"/>
                <a:ea typeface="Courier New"/>
                <a:cs typeface="Courier New"/>
                <a:sym typeface="Courier New"/>
              </a:rPr>
              <a:t>: }</a:t>
            </a:r>
            <a:endParaRPr b="1" sz="1050">
              <a:solidFill>
                <a:schemeClr val="dk1"/>
              </a:solidFill>
              <a:highlight>
                <a:srgbClr val="FFFFFE"/>
              </a:highlight>
              <a:latin typeface="Courier New"/>
              <a:ea typeface="Courier New"/>
              <a:cs typeface="Courier New"/>
              <a:sym typeface="Courier New"/>
            </a:endParaRPr>
          </a:p>
          <a:p>
            <a:pPr indent="0" lvl="0" marL="45720" rtl="0" algn="l">
              <a:lnSpc>
                <a:spcPct val="135714"/>
              </a:lnSpc>
              <a:spcBef>
                <a:spcPts val="0"/>
              </a:spcBef>
              <a:spcAft>
                <a:spcPts val="0"/>
              </a:spcAft>
              <a:buClr>
                <a:schemeClr val="dk1"/>
              </a:buClr>
              <a:buSzPts val="1100"/>
              <a:buFont typeface="Arial"/>
              <a:buNone/>
            </a:pPr>
            <a:r>
              <a:t/>
            </a:r>
            <a:endParaRPr b="1" sz="1050">
              <a:solidFill>
                <a:srgbClr val="098658"/>
              </a:solidFill>
              <a:highlight>
                <a:srgbClr val="FFFFFE"/>
              </a:highlight>
              <a:latin typeface="Courier New"/>
              <a:ea typeface="Courier New"/>
              <a:cs typeface="Courier New"/>
              <a:sym typeface="Courier New"/>
            </a:endParaRPr>
          </a:p>
          <a:p>
            <a:pPr indent="0" lvl="0" marL="45720" rtl="0" algn="l">
              <a:lnSpc>
                <a:spcPct val="135714"/>
              </a:lnSpc>
              <a:spcBef>
                <a:spcPts val="0"/>
              </a:spcBef>
              <a:spcAft>
                <a:spcPts val="0"/>
              </a:spcAft>
              <a:buClr>
                <a:schemeClr val="dk1"/>
              </a:buClr>
              <a:buSzPts val="1100"/>
              <a:buFont typeface="Arial"/>
              <a:buNone/>
            </a:pPr>
            <a:r>
              <a:t/>
            </a:r>
            <a:endParaRPr b="1" sz="1050">
              <a:solidFill>
                <a:schemeClr val="dk1"/>
              </a:solidFill>
              <a:highlight>
                <a:srgbClr val="FFFFFE"/>
              </a:highlight>
              <a:latin typeface="Courier New"/>
              <a:ea typeface="Courier New"/>
              <a:cs typeface="Courier New"/>
              <a:sym typeface="Courier New"/>
            </a:endParaRPr>
          </a:p>
          <a:p>
            <a:pPr indent="0" lvl="0" marL="45720" rtl="0" algn="l">
              <a:lnSpc>
                <a:spcPct val="150000"/>
              </a:lnSpc>
              <a:spcBef>
                <a:spcPts val="0"/>
              </a:spcBef>
              <a:spcAft>
                <a:spcPts val="0"/>
              </a:spcAft>
              <a:buNone/>
            </a:pPr>
            <a:r>
              <a:t/>
            </a:r>
            <a:endParaRPr b="1" sz="900">
              <a:solidFill>
                <a:schemeClr val="dk1"/>
              </a:solidFill>
              <a:highlight>
                <a:srgbClr val="FFFFFE"/>
              </a:highlight>
              <a:latin typeface="Courier New"/>
              <a:ea typeface="Courier New"/>
              <a:cs typeface="Courier New"/>
              <a:sym typeface="Courier New"/>
            </a:endParaRPr>
          </a:p>
        </p:txBody>
      </p:sp>
      <p:sp>
        <p:nvSpPr>
          <p:cNvPr id="880" name="Google Shape;880;p98"/>
          <p:cNvSpPr txBox="1"/>
          <p:nvPr>
            <p:ph idx="1" type="body"/>
          </p:nvPr>
        </p:nvSpPr>
        <p:spPr>
          <a:xfrm>
            <a:off x="665388" y="3482975"/>
            <a:ext cx="5064600" cy="1712400"/>
          </a:xfrm>
          <a:prstGeom prst="rect">
            <a:avLst/>
          </a:prstGeom>
          <a:solidFill>
            <a:schemeClr val="lt1"/>
          </a:solidFill>
        </p:spPr>
        <p:txBody>
          <a:bodyPr anchorCtr="0" anchor="t" bIns="0" lIns="0" spcFirstLastPara="1" rIns="0" wrap="square" tIns="0">
            <a:noAutofit/>
          </a:bodyPr>
          <a:lstStyle/>
          <a:p>
            <a:pPr indent="0" lvl="0" marL="45720" rtl="0" algn="l">
              <a:lnSpc>
                <a:spcPct val="135714"/>
              </a:lnSpc>
              <a:spcBef>
                <a:spcPts val="0"/>
              </a:spcBef>
              <a:spcAft>
                <a:spcPts val="0"/>
              </a:spcAft>
              <a:buClr>
                <a:schemeClr val="dk1"/>
              </a:buClr>
              <a:buSzPts val="1100"/>
              <a:buFont typeface="Arial"/>
              <a:buNone/>
            </a:pPr>
            <a:r>
              <a:rPr b="1" lang="en-US" sz="1050">
                <a:solidFill>
                  <a:srgbClr val="098658"/>
                </a:solidFill>
                <a:highlight>
                  <a:srgbClr val="FFFFFE"/>
                </a:highlight>
                <a:latin typeface="Courier New"/>
                <a:ea typeface="Courier New"/>
                <a:cs typeface="Courier New"/>
                <a:sym typeface="Courier New"/>
              </a:rPr>
              <a:t>1</a:t>
            </a:r>
            <a:r>
              <a:rPr b="1" lang="en-US" sz="1050">
                <a:solidFill>
                  <a:schemeClr val="dk1"/>
                </a:solidFill>
                <a:highlight>
                  <a:srgbClr val="FFFFFE"/>
                </a:highlight>
                <a:latin typeface="Courier New"/>
                <a:ea typeface="Courier New"/>
                <a:cs typeface="Courier New"/>
                <a:sym typeface="Courier New"/>
              </a:rPr>
              <a:t>: std::optional&lt;std::string&gt; doubleNumbers(</a:t>
            </a:r>
            <a:endParaRPr b="1" sz="1050">
              <a:solidFill>
                <a:schemeClr val="dk1"/>
              </a:solidFill>
              <a:highlight>
                <a:srgbClr val="FFFFFE"/>
              </a:highlight>
              <a:latin typeface="Courier New"/>
              <a:ea typeface="Courier New"/>
              <a:cs typeface="Courier New"/>
              <a:sym typeface="Courier New"/>
            </a:endParaRPr>
          </a:p>
          <a:p>
            <a:pPr indent="0" lvl="0" marL="45720" rtl="0" algn="l">
              <a:lnSpc>
                <a:spcPct val="135714"/>
              </a:lnSpc>
              <a:spcBef>
                <a:spcPts val="0"/>
              </a:spcBef>
              <a:spcAft>
                <a:spcPts val="0"/>
              </a:spcAft>
              <a:buClr>
                <a:schemeClr val="dk1"/>
              </a:buClr>
              <a:buSzPts val="1100"/>
              <a:buFont typeface="Arial"/>
              <a:buNone/>
            </a:pPr>
            <a:r>
              <a:rPr b="1" lang="en-US" sz="1050">
                <a:solidFill>
                  <a:srgbClr val="098658"/>
                </a:solidFill>
                <a:highlight>
                  <a:srgbClr val="FFFFFE"/>
                </a:highlight>
                <a:latin typeface="Courier New"/>
                <a:ea typeface="Courier New"/>
                <a:cs typeface="Courier New"/>
                <a:sym typeface="Courier New"/>
              </a:rPr>
              <a:t>2</a:t>
            </a:r>
            <a:r>
              <a:rPr b="1" lang="en-US" sz="1050">
                <a:solidFill>
                  <a:schemeClr val="dk1"/>
                </a:solidFill>
                <a:highlight>
                  <a:srgbClr val="FFFFFE"/>
                </a:highlight>
                <a:latin typeface="Courier New"/>
                <a:ea typeface="Courier New"/>
                <a:cs typeface="Courier New"/>
                <a:sym typeface="Courier New"/>
              </a:rPr>
              <a:t>:     std::string* input)</a:t>
            </a:r>
            <a:endParaRPr b="1" sz="1050">
              <a:solidFill>
                <a:schemeClr val="dk1"/>
              </a:solidFill>
              <a:highlight>
                <a:srgbClr val="FFFFFE"/>
              </a:highlight>
              <a:latin typeface="Courier New"/>
              <a:ea typeface="Courier New"/>
              <a:cs typeface="Courier New"/>
              <a:sym typeface="Courier New"/>
            </a:endParaRPr>
          </a:p>
          <a:p>
            <a:pPr indent="0" lvl="0" marL="45720" rtl="0" algn="l">
              <a:lnSpc>
                <a:spcPct val="135714"/>
              </a:lnSpc>
              <a:spcBef>
                <a:spcPts val="0"/>
              </a:spcBef>
              <a:spcAft>
                <a:spcPts val="0"/>
              </a:spcAft>
              <a:buClr>
                <a:schemeClr val="dk1"/>
              </a:buClr>
              <a:buSzPts val="1100"/>
              <a:buFont typeface="Arial"/>
              <a:buNone/>
            </a:pPr>
            <a:r>
              <a:rPr b="1" lang="en-US" sz="1050">
                <a:solidFill>
                  <a:srgbClr val="098658"/>
                </a:solidFill>
                <a:highlight>
                  <a:srgbClr val="FFFFFE"/>
                </a:highlight>
                <a:latin typeface="Courier New"/>
                <a:ea typeface="Courier New"/>
                <a:cs typeface="Courier New"/>
                <a:sym typeface="Courier New"/>
              </a:rPr>
              <a:t>3</a:t>
            </a:r>
            <a:r>
              <a:rPr b="1" lang="en-US" sz="1050">
                <a:solidFill>
                  <a:schemeClr val="dk1"/>
                </a:solidFill>
                <a:highlight>
                  <a:srgbClr val="FFFFFE"/>
                </a:highlight>
                <a:latin typeface="Courier New"/>
                <a:ea typeface="Courier New"/>
                <a:cs typeface="Courier New"/>
                <a:sym typeface="Courier New"/>
              </a:rPr>
              <a:t>: {</a:t>
            </a:r>
            <a:endParaRPr b="1" sz="1050">
              <a:solidFill>
                <a:schemeClr val="dk1"/>
              </a:solidFill>
              <a:highlight>
                <a:srgbClr val="FFFFFE"/>
              </a:highlight>
              <a:latin typeface="Courier New"/>
              <a:ea typeface="Courier New"/>
              <a:cs typeface="Courier New"/>
              <a:sym typeface="Courier New"/>
            </a:endParaRPr>
          </a:p>
          <a:p>
            <a:pPr indent="0" lvl="0" marL="45720" rtl="0" algn="l">
              <a:lnSpc>
                <a:spcPct val="135714"/>
              </a:lnSpc>
              <a:spcBef>
                <a:spcPts val="0"/>
              </a:spcBef>
              <a:spcAft>
                <a:spcPts val="0"/>
              </a:spcAft>
              <a:buClr>
                <a:schemeClr val="dk1"/>
              </a:buClr>
              <a:buSzPts val="1100"/>
              <a:buFont typeface="Arial"/>
              <a:buNone/>
            </a:pPr>
            <a:r>
              <a:rPr b="1" lang="en-US" sz="1050">
                <a:solidFill>
                  <a:srgbClr val="098658"/>
                </a:solidFill>
                <a:highlight>
                  <a:srgbClr val="FFFFFE"/>
                </a:highlight>
                <a:latin typeface="Courier New"/>
                <a:ea typeface="Courier New"/>
                <a:cs typeface="Courier New"/>
                <a:sym typeface="Courier New"/>
              </a:rPr>
              <a:t>4</a:t>
            </a:r>
            <a:r>
              <a:rPr b="1" lang="en-US" sz="1050">
                <a:solidFill>
                  <a:schemeClr val="dk1"/>
                </a:solidFill>
                <a:highlight>
                  <a:srgbClr val="FFFFFE"/>
                </a:highlight>
                <a:latin typeface="Courier New"/>
                <a:ea typeface="Courier New"/>
                <a:cs typeface="Courier New"/>
                <a:sym typeface="Courier New"/>
              </a:rPr>
              <a:t>:     </a:t>
            </a:r>
            <a:r>
              <a:rPr b="1" lang="en-US" sz="1050">
                <a:solidFill>
                  <a:srgbClr val="0000FF"/>
                </a:solidFill>
                <a:highlight>
                  <a:srgbClr val="FFFFFE"/>
                </a:highlight>
                <a:latin typeface="Courier New"/>
                <a:ea typeface="Courier New"/>
                <a:cs typeface="Courier New"/>
                <a:sym typeface="Courier New"/>
              </a:rPr>
              <a:t>return</a:t>
            </a:r>
            <a:r>
              <a:rPr b="1" lang="en-US" sz="1050">
                <a:solidFill>
                  <a:schemeClr val="dk1"/>
                </a:solidFill>
                <a:highlight>
                  <a:srgbClr val="FFFFFE"/>
                </a:highlight>
                <a:latin typeface="Courier New"/>
                <a:ea typeface="Courier New"/>
                <a:cs typeface="Courier New"/>
                <a:sym typeface="Courier New"/>
              </a:rPr>
              <a:t> input</a:t>
            </a:r>
            <a:endParaRPr b="1" sz="1050">
              <a:solidFill>
                <a:schemeClr val="dk1"/>
              </a:solidFill>
              <a:highlight>
                <a:srgbClr val="FFFFFE"/>
              </a:highlight>
              <a:latin typeface="Courier New"/>
              <a:ea typeface="Courier New"/>
              <a:cs typeface="Courier New"/>
              <a:sym typeface="Courier New"/>
            </a:endParaRPr>
          </a:p>
          <a:p>
            <a:pPr indent="0" lvl="0" marL="45720" rtl="0" algn="l">
              <a:lnSpc>
                <a:spcPct val="135714"/>
              </a:lnSpc>
              <a:spcBef>
                <a:spcPts val="0"/>
              </a:spcBef>
              <a:spcAft>
                <a:spcPts val="0"/>
              </a:spcAft>
              <a:buClr>
                <a:schemeClr val="dk1"/>
              </a:buClr>
              <a:buSzPts val="1100"/>
              <a:buFont typeface="Arial"/>
              <a:buNone/>
            </a:pPr>
            <a:r>
              <a:rPr b="1" lang="en-US" sz="1050">
                <a:solidFill>
                  <a:srgbClr val="098658"/>
                </a:solidFill>
                <a:highlight>
                  <a:srgbClr val="FFFFFE"/>
                </a:highlight>
                <a:latin typeface="Courier New"/>
                <a:ea typeface="Courier New"/>
                <a:cs typeface="Courier New"/>
                <a:sym typeface="Courier New"/>
              </a:rPr>
              <a:t>5</a:t>
            </a:r>
            <a:r>
              <a:rPr b="1" lang="en-US" sz="1050">
                <a:solidFill>
                  <a:schemeClr val="dk1"/>
                </a:solidFill>
                <a:highlight>
                  <a:srgbClr val="FFFFFE"/>
                </a:highlight>
                <a:latin typeface="Courier New"/>
                <a:ea typeface="Courier New"/>
                <a:cs typeface="Courier New"/>
                <a:sym typeface="Courier New"/>
              </a:rPr>
              <a:t>:         | maybe::and_then(convertStringToInt)</a:t>
            </a:r>
            <a:endParaRPr b="1" sz="1050">
              <a:solidFill>
                <a:schemeClr val="dk1"/>
              </a:solidFill>
              <a:highlight>
                <a:srgbClr val="FFFFFE"/>
              </a:highlight>
              <a:latin typeface="Courier New"/>
              <a:ea typeface="Courier New"/>
              <a:cs typeface="Courier New"/>
              <a:sym typeface="Courier New"/>
            </a:endParaRPr>
          </a:p>
          <a:p>
            <a:pPr indent="0" lvl="0" marL="45720" rtl="0" algn="l">
              <a:lnSpc>
                <a:spcPct val="135714"/>
              </a:lnSpc>
              <a:spcBef>
                <a:spcPts val="0"/>
              </a:spcBef>
              <a:spcAft>
                <a:spcPts val="0"/>
              </a:spcAft>
              <a:buClr>
                <a:schemeClr val="dk1"/>
              </a:buClr>
              <a:buSzPts val="1100"/>
              <a:buFont typeface="Arial"/>
              <a:buNone/>
            </a:pPr>
            <a:r>
              <a:rPr b="1" lang="en-US" sz="1050">
                <a:solidFill>
                  <a:srgbClr val="098658"/>
                </a:solidFill>
                <a:highlight>
                  <a:srgbClr val="FFFFFE"/>
                </a:highlight>
                <a:latin typeface="Courier New"/>
                <a:ea typeface="Courier New"/>
                <a:cs typeface="Courier New"/>
                <a:sym typeface="Courier New"/>
              </a:rPr>
              <a:t>6</a:t>
            </a:r>
            <a:r>
              <a:rPr b="1" lang="en-US" sz="1050">
                <a:solidFill>
                  <a:schemeClr val="dk1"/>
                </a:solidFill>
                <a:highlight>
                  <a:srgbClr val="FFFFFE"/>
                </a:highlight>
                <a:latin typeface="Courier New"/>
                <a:ea typeface="Courier New"/>
                <a:cs typeface="Courier New"/>
                <a:sym typeface="Courier New"/>
              </a:rPr>
              <a:t>:         | maybe::transform(doubleInt)</a:t>
            </a:r>
            <a:endParaRPr b="1" sz="1050">
              <a:solidFill>
                <a:schemeClr val="dk1"/>
              </a:solidFill>
              <a:highlight>
                <a:srgbClr val="FFFFFE"/>
              </a:highlight>
              <a:latin typeface="Courier New"/>
              <a:ea typeface="Courier New"/>
              <a:cs typeface="Courier New"/>
              <a:sym typeface="Courier New"/>
            </a:endParaRPr>
          </a:p>
          <a:p>
            <a:pPr indent="0" lvl="0" marL="45720" rtl="0" algn="l">
              <a:lnSpc>
                <a:spcPct val="135714"/>
              </a:lnSpc>
              <a:spcBef>
                <a:spcPts val="0"/>
              </a:spcBef>
              <a:spcAft>
                <a:spcPts val="0"/>
              </a:spcAft>
              <a:buClr>
                <a:schemeClr val="dk1"/>
              </a:buClr>
              <a:buSzPts val="1100"/>
              <a:buFont typeface="Arial"/>
              <a:buNone/>
            </a:pPr>
            <a:r>
              <a:rPr b="1" lang="en-US" sz="1050">
                <a:solidFill>
                  <a:srgbClr val="098658"/>
                </a:solidFill>
                <a:highlight>
                  <a:srgbClr val="FFFFFE"/>
                </a:highlight>
                <a:latin typeface="Courier New"/>
                <a:ea typeface="Courier New"/>
                <a:cs typeface="Courier New"/>
                <a:sym typeface="Courier New"/>
              </a:rPr>
              <a:t>7</a:t>
            </a:r>
            <a:r>
              <a:rPr b="1" lang="en-US" sz="1050">
                <a:solidFill>
                  <a:schemeClr val="dk1"/>
                </a:solidFill>
                <a:highlight>
                  <a:srgbClr val="FFFFFE"/>
                </a:highlight>
                <a:latin typeface="Courier New"/>
                <a:ea typeface="Courier New"/>
                <a:cs typeface="Courier New"/>
                <a:sym typeface="Courier New"/>
              </a:rPr>
              <a:t>:         | maybe::transform(convertIntToString);</a:t>
            </a:r>
            <a:endParaRPr b="1" sz="1050">
              <a:solidFill>
                <a:schemeClr val="dk1"/>
              </a:solidFill>
              <a:highlight>
                <a:srgbClr val="FFFFFE"/>
              </a:highlight>
              <a:latin typeface="Courier New"/>
              <a:ea typeface="Courier New"/>
              <a:cs typeface="Courier New"/>
              <a:sym typeface="Courier New"/>
            </a:endParaRPr>
          </a:p>
          <a:p>
            <a:pPr indent="0" lvl="0" marL="45720" rtl="0" algn="l">
              <a:lnSpc>
                <a:spcPct val="135714"/>
              </a:lnSpc>
              <a:spcBef>
                <a:spcPts val="0"/>
              </a:spcBef>
              <a:spcAft>
                <a:spcPts val="0"/>
              </a:spcAft>
              <a:buClr>
                <a:schemeClr val="dk1"/>
              </a:buClr>
              <a:buSzPts val="1100"/>
              <a:buFont typeface="Arial"/>
              <a:buNone/>
            </a:pPr>
            <a:r>
              <a:rPr b="1" lang="en-US" sz="1050">
                <a:solidFill>
                  <a:srgbClr val="098658"/>
                </a:solidFill>
                <a:highlight>
                  <a:srgbClr val="FFFFFE"/>
                </a:highlight>
                <a:latin typeface="Courier New"/>
                <a:ea typeface="Courier New"/>
                <a:cs typeface="Courier New"/>
                <a:sym typeface="Courier New"/>
              </a:rPr>
              <a:t>8</a:t>
            </a:r>
            <a:r>
              <a:rPr b="1" lang="en-US" sz="1050">
                <a:solidFill>
                  <a:schemeClr val="dk1"/>
                </a:solidFill>
                <a:highlight>
                  <a:srgbClr val="FFFFFE"/>
                </a:highlight>
                <a:latin typeface="Courier New"/>
                <a:ea typeface="Courier New"/>
                <a:cs typeface="Courier New"/>
                <a:sym typeface="Courier New"/>
              </a:rPr>
              <a:t>: }</a:t>
            </a:r>
            <a:endParaRPr b="1" sz="1050">
              <a:solidFill>
                <a:schemeClr val="dk1"/>
              </a:solidFill>
              <a:highlight>
                <a:srgbClr val="FFFFFE"/>
              </a:highlight>
              <a:latin typeface="Courier New"/>
              <a:ea typeface="Courier New"/>
              <a:cs typeface="Courier New"/>
              <a:sym typeface="Courier New"/>
            </a:endParaRPr>
          </a:p>
          <a:p>
            <a:pPr indent="0" lvl="0" marL="45720" rtl="0" algn="l">
              <a:lnSpc>
                <a:spcPct val="135714"/>
              </a:lnSpc>
              <a:spcBef>
                <a:spcPts val="0"/>
              </a:spcBef>
              <a:spcAft>
                <a:spcPts val="0"/>
              </a:spcAft>
              <a:buClr>
                <a:schemeClr val="dk1"/>
              </a:buClr>
              <a:buSzPts val="1100"/>
              <a:buFont typeface="Arial"/>
              <a:buNone/>
            </a:pPr>
            <a:r>
              <a:t/>
            </a:r>
            <a:endParaRPr b="1" sz="1050">
              <a:solidFill>
                <a:srgbClr val="098658"/>
              </a:solidFill>
              <a:highlight>
                <a:srgbClr val="FFFFFE"/>
              </a:highlight>
              <a:latin typeface="Courier New"/>
              <a:ea typeface="Courier New"/>
              <a:cs typeface="Courier New"/>
              <a:sym typeface="Courier New"/>
            </a:endParaRPr>
          </a:p>
          <a:p>
            <a:pPr indent="0" lvl="0" marL="45720" rtl="0" algn="l">
              <a:lnSpc>
                <a:spcPct val="135714"/>
              </a:lnSpc>
              <a:spcBef>
                <a:spcPts val="0"/>
              </a:spcBef>
              <a:spcAft>
                <a:spcPts val="0"/>
              </a:spcAft>
              <a:buClr>
                <a:schemeClr val="dk1"/>
              </a:buClr>
              <a:buSzPts val="1100"/>
              <a:buFont typeface="Arial"/>
              <a:buNone/>
            </a:pPr>
            <a:r>
              <a:t/>
            </a:r>
            <a:endParaRPr b="1" sz="1050">
              <a:solidFill>
                <a:schemeClr val="dk1"/>
              </a:solidFill>
              <a:highlight>
                <a:srgbClr val="FFFFFE"/>
              </a:highlight>
              <a:latin typeface="Courier New"/>
              <a:ea typeface="Courier New"/>
              <a:cs typeface="Courier New"/>
              <a:sym typeface="Courier New"/>
            </a:endParaRPr>
          </a:p>
          <a:p>
            <a:pPr indent="0" lvl="0" marL="45720" rtl="0" algn="l">
              <a:lnSpc>
                <a:spcPct val="150000"/>
              </a:lnSpc>
              <a:spcBef>
                <a:spcPts val="0"/>
              </a:spcBef>
              <a:spcAft>
                <a:spcPts val="0"/>
              </a:spcAft>
              <a:buNone/>
            </a:pPr>
            <a:r>
              <a:t/>
            </a:r>
            <a:endParaRPr b="1" sz="1050">
              <a:solidFill>
                <a:schemeClr val="dk1"/>
              </a:solidFill>
              <a:highlight>
                <a:srgbClr val="FFFFFE"/>
              </a:highlight>
              <a:latin typeface="Courier New"/>
              <a:ea typeface="Courier New"/>
              <a:cs typeface="Courier New"/>
              <a:sym typeface="Courier New"/>
            </a:endParaRPr>
          </a:p>
        </p:txBody>
      </p:sp>
      <p:sp>
        <p:nvSpPr>
          <p:cNvPr id="881" name="Google Shape;881;p98"/>
          <p:cNvSpPr txBox="1"/>
          <p:nvPr>
            <p:ph idx="1" type="body"/>
          </p:nvPr>
        </p:nvSpPr>
        <p:spPr>
          <a:xfrm>
            <a:off x="6462013" y="1308425"/>
            <a:ext cx="5064600" cy="1712400"/>
          </a:xfrm>
          <a:prstGeom prst="rect">
            <a:avLst/>
          </a:prstGeom>
          <a:solidFill>
            <a:schemeClr val="lt1"/>
          </a:solidFill>
        </p:spPr>
        <p:txBody>
          <a:bodyPr anchorCtr="0" anchor="t" bIns="0" lIns="0" spcFirstLastPara="1" rIns="0" wrap="square" tIns="0">
            <a:noAutofit/>
          </a:bodyPr>
          <a:lstStyle/>
          <a:p>
            <a:pPr indent="0" lvl="0" marL="45720" rtl="0" algn="l">
              <a:lnSpc>
                <a:spcPct val="135714"/>
              </a:lnSpc>
              <a:spcBef>
                <a:spcPts val="0"/>
              </a:spcBef>
              <a:spcAft>
                <a:spcPts val="0"/>
              </a:spcAft>
              <a:buClr>
                <a:schemeClr val="dk1"/>
              </a:buClr>
              <a:buSzPts val="1100"/>
              <a:buFont typeface="Arial"/>
              <a:buNone/>
            </a:pPr>
            <a:r>
              <a:rPr b="1" lang="en-US" sz="1050">
                <a:solidFill>
                  <a:srgbClr val="098658"/>
                </a:solidFill>
                <a:highlight>
                  <a:srgbClr val="FFFFFE"/>
                </a:highlight>
                <a:latin typeface="Courier New"/>
                <a:ea typeface="Courier New"/>
                <a:cs typeface="Courier New"/>
                <a:sym typeface="Courier New"/>
              </a:rPr>
              <a:t>1</a:t>
            </a:r>
            <a:r>
              <a:rPr b="1" lang="en-US" sz="1050">
                <a:solidFill>
                  <a:schemeClr val="dk1"/>
                </a:solidFill>
                <a:highlight>
                  <a:srgbClr val="FFFFFE"/>
                </a:highlight>
                <a:latin typeface="Courier New"/>
                <a:ea typeface="Courier New"/>
                <a:cs typeface="Courier New"/>
                <a:sym typeface="Courier New"/>
              </a:rPr>
              <a:t>: std::optional&lt;std::string&gt; doubleNumbers(</a:t>
            </a:r>
            <a:endParaRPr b="1" sz="1050">
              <a:solidFill>
                <a:schemeClr val="dk1"/>
              </a:solidFill>
              <a:highlight>
                <a:srgbClr val="FFFFFE"/>
              </a:highlight>
              <a:latin typeface="Courier New"/>
              <a:ea typeface="Courier New"/>
              <a:cs typeface="Courier New"/>
              <a:sym typeface="Courier New"/>
            </a:endParaRPr>
          </a:p>
          <a:p>
            <a:pPr indent="0" lvl="0" marL="45720" rtl="0" algn="l">
              <a:lnSpc>
                <a:spcPct val="135714"/>
              </a:lnSpc>
              <a:spcBef>
                <a:spcPts val="0"/>
              </a:spcBef>
              <a:spcAft>
                <a:spcPts val="0"/>
              </a:spcAft>
              <a:buClr>
                <a:schemeClr val="dk1"/>
              </a:buClr>
              <a:buSzPts val="1100"/>
              <a:buFont typeface="Arial"/>
              <a:buNone/>
            </a:pPr>
            <a:r>
              <a:rPr b="1" lang="en-US" sz="1050">
                <a:solidFill>
                  <a:srgbClr val="098658"/>
                </a:solidFill>
                <a:highlight>
                  <a:srgbClr val="FFFFFE"/>
                </a:highlight>
                <a:latin typeface="Courier New"/>
                <a:ea typeface="Courier New"/>
                <a:cs typeface="Courier New"/>
                <a:sym typeface="Courier New"/>
              </a:rPr>
              <a:t>2</a:t>
            </a:r>
            <a:r>
              <a:rPr b="1" lang="en-US" sz="1050">
                <a:solidFill>
                  <a:schemeClr val="dk1"/>
                </a:solidFill>
                <a:highlight>
                  <a:srgbClr val="FFFFFE"/>
                </a:highlight>
                <a:latin typeface="Courier New"/>
                <a:ea typeface="Courier New"/>
                <a:cs typeface="Courier New"/>
                <a:sym typeface="Courier New"/>
              </a:rPr>
              <a:t>:     </a:t>
            </a:r>
            <a:r>
              <a:rPr b="1" lang="en-US" sz="1050">
                <a:solidFill>
                  <a:srgbClr val="0000FF"/>
                </a:solidFill>
                <a:highlight>
                  <a:srgbClr val="FFFFFE"/>
                </a:highlight>
                <a:latin typeface="Courier New"/>
                <a:ea typeface="Courier New"/>
                <a:cs typeface="Courier New"/>
                <a:sym typeface="Courier New"/>
              </a:rPr>
              <a:t>const</a:t>
            </a:r>
            <a:r>
              <a:rPr b="1" lang="en-US" sz="1050">
                <a:solidFill>
                  <a:schemeClr val="dk1"/>
                </a:solidFill>
                <a:highlight>
                  <a:srgbClr val="FFFFFE"/>
                </a:highlight>
                <a:latin typeface="Courier New"/>
                <a:ea typeface="Courier New"/>
                <a:cs typeface="Courier New"/>
                <a:sym typeface="Courier New"/>
              </a:rPr>
              <a:t> std::unique_ptr&lt;std::string&gt;&amp; input)</a:t>
            </a:r>
            <a:endParaRPr b="1" sz="1050">
              <a:solidFill>
                <a:schemeClr val="dk1"/>
              </a:solidFill>
              <a:highlight>
                <a:srgbClr val="FFFFFE"/>
              </a:highlight>
              <a:latin typeface="Courier New"/>
              <a:ea typeface="Courier New"/>
              <a:cs typeface="Courier New"/>
              <a:sym typeface="Courier New"/>
            </a:endParaRPr>
          </a:p>
          <a:p>
            <a:pPr indent="0" lvl="0" marL="45720" rtl="0" algn="l">
              <a:lnSpc>
                <a:spcPct val="135714"/>
              </a:lnSpc>
              <a:spcBef>
                <a:spcPts val="0"/>
              </a:spcBef>
              <a:spcAft>
                <a:spcPts val="0"/>
              </a:spcAft>
              <a:buClr>
                <a:schemeClr val="dk1"/>
              </a:buClr>
              <a:buSzPts val="1100"/>
              <a:buFont typeface="Arial"/>
              <a:buNone/>
            </a:pPr>
            <a:r>
              <a:rPr b="1" lang="en-US" sz="1050">
                <a:solidFill>
                  <a:srgbClr val="098658"/>
                </a:solidFill>
                <a:highlight>
                  <a:srgbClr val="FFFFFE"/>
                </a:highlight>
                <a:latin typeface="Courier New"/>
                <a:ea typeface="Courier New"/>
                <a:cs typeface="Courier New"/>
                <a:sym typeface="Courier New"/>
              </a:rPr>
              <a:t>3</a:t>
            </a:r>
            <a:r>
              <a:rPr b="1" lang="en-US" sz="1050">
                <a:solidFill>
                  <a:schemeClr val="dk1"/>
                </a:solidFill>
                <a:highlight>
                  <a:srgbClr val="FFFFFE"/>
                </a:highlight>
                <a:latin typeface="Courier New"/>
                <a:ea typeface="Courier New"/>
                <a:cs typeface="Courier New"/>
                <a:sym typeface="Courier New"/>
              </a:rPr>
              <a:t>: {</a:t>
            </a:r>
            <a:endParaRPr b="1" sz="1050">
              <a:solidFill>
                <a:schemeClr val="dk1"/>
              </a:solidFill>
              <a:highlight>
                <a:srgbClr val="FFFFFE"/>
              </a:highlight>
              <a:latin typeface="Courier New"/>
              <a:ea typeface="Courier New"/>
              <a:cs typeface="Courier New"/>
              <a:sym typeface="Courier New"/>
            </a:endParaRPr>
          </a:p>
          <a:p>
            <a:pPr indent="0" lvl="0" marL="45720" rtl="0" algn="l">
              <a:lnSpc>
                <a:spcPct val="135714"/>
              </a:lnSpc>
              <a:spcBef>
                <a:spcPts val="0"/>
              </a:spcBef>
              <a:spcAft>
                <a:spcPts val="0"/>
              </a:spcAft>
              <a:buClr>
                <a:schemeClr val="dk1"/>
              </a:buClr>
              <a:buSzPts val="1100"/>
              <a:buFont typeface="Arial"/>
              <a:buNone/>
            </a:pPr>
            <a:r>
              <a:rPr b="1" lang="en-US" sz="1050">
                <a:solidFill>
                  <a:srgbClr val="098658"/>
                </a:solidFill>
                <a:highlight>
                  <a:srgbClr val="FFFFFE"/>
                </a:highlight>
                <a:latin typeface="Courier New"/>
                <a:ea typeface="Courier New"/>
                <a:cs typeface="Courier New"/>
                <a:sym typeface="Courier New"/>
              </a:rPr>
              <a:t>4</a:t>
            </a:r>
            <a:r>
              <a:rPr b="1" lang="en-US" sz="1050">
                <a:solidFill>
                  <a:schemeClr val="dk1"/>
                </a:solidFill>
                <a:highlight>
                  <a:srgbClr val="FFFFFE"/>
                </a:highlight>
                <a:latin typeface="Courier New"/>
                <a:ea typeface="Courier New"/>
                <a:cs typeface="Courier New"/>
                <a:sym typeface="Courier New"/>
              </a:rPr>
              <a:t>:     </a:t>
            </a:r>
            <a:r>
              <a:rPr b="1" lang="en-US" sz="1050">
                <a:solidFill>
                  <a:srgbClr val="0000FF"/>
                </a:solidFill>
                <a:highlight>
                  <a:srgbClr val="FFFFFE"/>
                </a:highlight>
                <a:latin typeface="Courier New"/>
                <a:ea typeface="Courier New"/>
                <a:cs typeface="Courier New"/>
                <a:sym typeface="Courier New"/>
              </a:rPr>
              <a:t>return</a:t>
            </a:r>
            <a:r>
              <a:rPr b="1" lang="en-US" sz="1050">
                <a:solidFill>
                  <a:schemeClr val="dk1"/>
                </a:solidFill>
                <a:highlight>
                  <a:srgbClr val="FFFFFE"/>
                </a:highlight>
                <a:latin typeface="Courier New"/>
                <a:ea typeface="Courier New"/>
                <a:cs typeface="Courier New"/>
                <a:sym typeface="Courier New"/>
              </a:rPr>
              <a:t> input</a:t>
            </a:r>
            <a:endParaRPr b="1" sz="1050">
              <a:solidFill>
                <a:schemeClr val="dk1"/>
              </a:solidFill>
              <a:highlight>
                <a:srgbClr val="FFFFFE"/>
              </a:highlight>
              <a:latin typeface="Courier New"/>
              <a:ea typeface="Courier New"/>
              <a:cs typeface="Courier New"/>
              <a:sym typeface="Courier New"/>
            </a:endParaRPr>
          </a:p>
          <a:p>
            <a:pPr indent="0" lvl="0" marL="45720" rtl="0" algn="l">
              <a:lnSpc>
                <a:spcPct val="135714"/>
              </a:lnSpc>
              <a:spcBef>
                <a:spcPts val="0"/>
              </a:spcBef>
              <a:spcAft>
                <a:spcPts val="0"/>
              </a:spcAft>
              <a:buClr>
                <a:schemeClr val="dk1"/>
              </a:buClr>
              <a:buSzPts val="1100"/>
              <a:buFont typeface="Arial"/>
              <a:buNone/>
            </a:pPr>
            <a:r>
              <a:rPr b="1" lang="en-US" sz="1050">
                <a:solidFill>
                  <a:srgbClr val="098658"/>
                </a:solidFill>
                <a:highlight>
                  <a:srgbClr val="FFFFFE"/>
                </a:highlight>
                <a:latin typeface="Courier New"/>
                <a:ea typeface="Courier New"/>
                <a:cs typeface="Courier New"/>
                <a:sym typeface="Courier New"/>
              </a:rPr>
              <a:t>5</a:t>
            </a:r>
            <a:r>
              <a:rPr b="1" lang="en-US" sz="1050">
                <a:solidFill>
                  <a:schemeClr val="dk1"/>
                </a:solidFill>
                <a:highlight>
                  <a:srgbClr val="FFFFFE"/>
                </a:highlight>
                <a:latin typeface="Courier New"/>
                <a:ea typeface="Courier New"/>
                <a:cs typeface="Courier New"/>
                <a:sym typeface="Courier New"/>
              </a:rPr>
              <a:t>:         | maybe::and_then(convertStringToInt)</a:t>
            </a:r>
            <a:endParaRPr b="1" sz="1050">
              <a:solidFill>
                <a:schemeClr val="dk1"/>
              </a:solidFill>
              <a:highlight>
                <a:srgbClr val="FFFFFE"/>
              </a:highlight>
              <a:latin typeface="Courier New"/>
              <a:ea typeface="Courier New"/>
              <a:cs typeface="Courier New"/>
              <a:sym typeface="Courier New"/>
            </a:endParaRPr>
          </a:p>
          <a:p>
            <a:pPr indent="0" lvl="0" marL="45720" rtl="0" algn="l">
              <a:lnSpc>
                <a:spcPct val="135714"/>
              </a:lnSpc>
              <a:spcBef>
                <a:spcPts val="0"/>
              </a:spcBef>
              <a:spcAft>
                <a:spcPts val="0"/>
              </a:spcAft>
              <a:buClr>
                <a:schemeClr val="dk1"/>
              </a:buClr>
              <a:buSzPts val="1100"/>
              <a:buFont typeface="Arial"/>
              <a:buNone/>
            </a:pPr>
            <a:r>
              <a:rPr b="1" lang="en-US" sz="1050">
                <a:solidFill>
                  <a:srgbClr val="098658"/>
                </a:solidFill>
                <a:highlight>
                  <a:srgbClr val="FFFFFE"/>
                </a:highlight>
                <a:latin typeface="Courier New"/>
                <a:ea typeface="Courier New"/>
                <a:cs typeface="Courier New"/>
                <a:sym typeface="Courier New"/>
              </a:rPr>
              <a:t>6</a:t>
            </a:r>
            <a:r>
              <a:rPr b="1" lang="en-US" sz="1050">
                <a:solidFill>
                  <a:schemeClr val="dk1"/>
                </a:solidFill>
                <a:highlight>
                  <a:srgbClr val="FFFFFE"/>
                </a:highlight>
                <a:latin typeface="Courier New"/>
                <a:ea typeface="Courier New"/>
                <a:cs typeface="Courier New"/>
                <a:sym typeface="Courier New"/>
              </a:rPr>
              <a:t>:         | maybe::transform(doubleInt)</a:t>
            </a:r>
            <a:endParaRPr b="1" sz="1050">
              <a:solidFill>
                <a:schemeClr val="dk1"/>
              </a:solidFill>
              <a:highlight>
                <a:srgbClr val="FFFFFE"/>
              </a:highlight>
              <a:latin typeface="Courier New"/>
              <a:ea typeface="Courier New"/>
              <a:cs typeface="Courier New"/>
              <a:sym typeface="Courier New"/>
            </a:endParaRPr>
          </a:p>
          <a:p>
            <a:pPr indent="0" lvl="0" marL="45720" rtl="0" algn="l">
              <a:lnSpc>
                <a:spcPct val="135714"/>
              </a:lnSpc>
              <a:spcBef>
                <a:spcPts val="0"/>
              </a:spcBef>
              <a:spcAft>
                <a:spcPts val="0"/>
              </a:spcAft>
              <a:buClr>
                <a:schemeClr val="dk1"/>
              </a:buClr>
              <a:buSzPts val="1100"/>
              <a:buFont typeface="Arial"/>
              <a:buNone/>
            </a:pPr>
            <a:r>
              <a:rPr b="1" lang="en-US" sz="1050">
                <a:solidFill>
                  <a:srgbClr val="098658"/>
                </a:solidFill>
                <a:highlight>
                  <a:srgbClr val="FFFFFE"/>
                </a:highlight>
                <a:latin typeface="Courier New"/>
                <a:ea typeface="Courier New"/>
                <a:cs typeface="Courier New"/>
                <a:sym typeface="Courier New"/>
              </a:rPr>
              <a:t>7</a:t>
            </a:r>
            <a:r>
              <a:rPr b="1" lang="en-US" sz="1050">
                <a:solidFill>
                  <a:schemeClr val="dk1"/>
                </a:solidFill>
                <a:highlight>
                  <a:srgbClr val="FFFFFE"/>
                </a:highlight>
                <a:latin typeface="Courier New"/>
                <a:ea typeface="Courier New"/>
                <a:cs typeface="Courier New"/>
                <a:sym typeface="Courier New"/>
              </a:rPr>
              <a:t>:         | maybe::transform(convertIntToString);</a:t>
            </a:r>
            <a:endParaRPr b="1" sz="1050">
              <a:solidFill>
                <a:schemeClr val="dk1"/>
              </a:solidFill>
              <a:highlight>
                <a:srgbClr val="FFFFFE"/>
              </a:highlight>
              <a:latin typeface="Courier New"/>
              <a:ea typeface="Courier New"/>
              <a:cs typeface="Courier New"/>
              <a:sym typeface="Courier New"/>
            </a:endParaRPr>
          </a:p>
          <a:p>
            <a:pPr indent="0" lvl="0" marL="45720" rtl="0" algn="l">
              <a:lnSpc>
                <a:spcPct val="135714"/>
              </a:lnSpc>
              <a:spcBef>
                <a:spcPts val="0"/>
              </a:spcBef>
              <a:spcAft>
                <a:spcPts val="0"/>
              </a:spcAft>
              <a:buClr>
                <a:schemeClr val="dk1"/>
              </a:buClr>
              <a:buSzPts val="1100"/>
              <a:buFont typeface="Arial"/>
              <a:buNone/>
            </a:pPr>
            <a:r>
              <a:rPr b="1" lang="en-US" sz="1050">
                <a:solidFill>
                  <a:srgbClr val="098658"/>
                </a:solidFill>
                <a:highlight>
                  <a:srgbClr val="FFFFFE"/>
                </a:highlight>
                <a:latin typeface="Courier New"/>
                <a:ea typeface="Courier New"/>
                <a:cs typeface="Courier New"/>
                <a:sym typeface="Courier New"/>
              </a:rPr>
              <a:t>8</a:t>
            </a:r>
            <a:r>
              <a:rPr b="1" lang="en-US" sz="1050">
                <a:solidFill>
                  <a:schemeClr val="dk1"/>
                </a:solidFill>
                <a:highlight>
                  <a:srgbClr val="FFFFFE"/>
                </a:highlight>
                <a:latin typeface="Courier New"/>
                <a:ea typeface="Courier New"/>
                <a:cs typeface="Courier New"/>
                <a:sym typeface="Courier New"/>
              </a:rPr>
              <a:t>: }</a:t>
            </a:r>
            <a:endParaRPr b="1" sz="1050">
              <a:solidFill>
                <a:schemeClr val="dk1"/>
              </a:solidFill>
              <a:highlight>
                <a:srgbClr val="FFFFFE"/>
              </a:highlight>
              <a:latin typeface="Courier New"/>
              <a:ea typeface="Courier New"/>
              <a:cs typeface="Courier New"/>
              <a:sym typeface="Courier New"/>
            </a:endParaRPr>
          </a:p>
          <a:p>
            <a:pPr indent="0" lvl="0" marL="45720" rtl="0" algn="l">
              <a:lnSpc>
                <a:spcPct val="135714"/>
              </a:lnSpc>
              <a:spcBef>
                <a:spcPts val="0"/>
              </a:spcBef>
              <a:spcAft>
                <a:spcPts val="0"/>
              </a:spcAft>
              <a:buClr>
                <a:schemeClr val="dk1"/>
              </a:buClr>
              <a:buSzPts val="1100"/>
              <a:buFont typeface="Arial"/>
              <a:buNone/>
            </a:pPr>
            <a:r>
              <a:t/>
            </a:r>
            <a:endParaRPr b="1" sz="1050">
              <a:solidFill>
                <a:srgbClr val="098658"/>
              </a:solidFill>
              <a:highlight>
                <a:srgbClr val="FFFFFE"/>
              </a:highlight>
              <a:latin typeface="Courier New"/>
              <a:ea typeface="Courier New"/>
              <a:cs typeface="Courier New"/>
              <a:sym typeface="Courier New"/>
            </a:endParaRPr>
          </a:p>
          <a:p>
            <a:pPr indent="0" lvl="0" marL="45720" rtl="0" algn="l">
              <a:lnSpc>
                <a:spcPct val="135714"/>
              </a:lnSpc>
              <a:spcBef>
                <a:spcPts val="0"/>
              </a:spcBef>
              <a:spcAft>
                <a:spcPts val="0"/>
              </a:spcAft>
              <a:buClr>
                <a:schemeClr val="dk1"/>
              </a:buClr>
              <a:buSzPts val="1100"/>
              <a:buFont typeface="Arial"/>
              <a:buNone/>
            </a:pPr>
            <a:r>
              <a:t/>
            </a:r>
            <a:endParaRPr b="1" sz="1050">
              <a:solidFill>
                <a:schemeClr val="dk1"/>
              </a:solidFill>
              <a:highlight>
                <a:srgbClr val="FFFFFE"/>
              </a:highlight>
              <a:latin typeface="Courier New"/>
              <a:ea typeface="Courier New"/>
              <a:cs typeface="Courier New"/>
              <a:sym typeface="Courier New"/>
            </a:endParaRPr>
          </a:p>
          <a:p>
            <a:pPr indent="0" lvl="0" marL="45720" rtl="0" algn="l">
              <a:lnSpc>
                <a:spcPct val="150000"/>
              </a:lnSpc>
              <a:spcBef>
                <a:spcPts val="0"/>
              </a:spcBef>
              <a:spcAft>
                <a:spcPts val="0"/>
              </a:spcAft>
              <a:buNone/>
            </a:pPr>
            <a:r>
              <a:t/>
            </a:r>
            <a:endParaRPr b="1" sz="1050">
              <a:solidFill>
                <a:schemeClr val="dk1"/>
              </a:solidFill>
              <a:highlight>
                <a:srgbClr val="FFFFFE"/>
              </a:highlight>
              <a:latin typeface="Courier New"/>
              <a:ea typeface="Courier New"/>
              <a:cs typeface="Courier New"/>
              <a:sym typeface="Courier New"/>
            </a:endParaRPr>
          </a:p>
        </p:txBody>
      </p:sp>
      <p:sp>
        <p:nvSpPr>
          <p:cNvPr id="882" name="Google Shape;882;p98"/>
          <p:cNvSpPr txBox="1"/>
          <p:nvPr>
            <p:ph idx="1" type="body"/>
          </p:nvPr>
        </p:nvSpPr>
        <p:spPr>
          <a:xfrm>
            <a:off x="6462013" y="3443375"/>
            <a:ext cx="5064600" cy="1791600"/>
          </a:xfrm>
          <a:prstGeom prst="rect">
            <a:avLst/>
          </a:prstGeom>
          <a:solidFill>
            <a:schemeClr val="lt1"/>
          </a:solidFill>
        </p:spPr>
        <p:txBody>
          <a:bodyPr anchorCtr="0" anchor="t" bIns="0" lIns="0" spcFirstLastPara="1" rIns="0" wrap="square" tIns="0">
            <a:noAutofit/>
          </a:bodyPr>
          <a:lstStyle/>
          <a:p>
            <a:pPr indent="0" lvl="0" marL="45720" rtl="0" algn="l">
              <a:lnSpc>
                <a:spcPct val="135714"/>
              </a:lnSpc>
              <a:spcBef>
                <a:spcPts val="0"/>
              </a:spcBef>
              <a:spcAft>
                <a:spcPts val="0"/>
              </a:spcAft>
              <a:buClr>
                <a:schemeClr val="dk1"/>
              </a:buClr>
              <a:buSzPts val="1100"/>
              <a:buFont typeface="Arial"/>
              <a:buNone/>
            </a:pPr>
            <a:r>
              <a:rPr b="1" lang="en-US" sz="1050">
                <a:solidFill>
                  <a:srgbClr val="098658"/>
                </a:solidFill>
                <a:highlight>
                  <a:srgbClr val="FFFFFE"/>
                </a:highlight>
                <a:latin typeface="Courier New"/>
                <a:ea typeface="Courier New"/>
                <a:cs typeface="Courier New"/>
                <a:sym typeface="Courier New"/>
              </a:rPr>
              <a:t>1</a:t>
            </a:r>
            <a:r>
              <a:rPr b="1" lang="en-US" sz="1050">
                <a:solidFill>
                  <a:schemeClr val="dk1"/>
                </a:solidFill>
                <a:highlight>
                  <a:srgbClr val="FFFFFE"/>
                </a:highlight>
                <a:latin typeface="Courier New"/>
                <a:ea typeface="Courier New"/>
                <a:cs typeface="Courier New"/>
                <a:sym typeface="Courier New"/>
              </a:rPr>
              <a:t>: std::optional&lt;std::string&gt; doubleNumbers(</a:t>
            </a:r>
            <a:endParaRPr b="1" sz="1050">
              <a:solidFill>
                <a:schemeClr val="dk1"/>
              </a:solidFill>
              <a:highlight>
                <a:srgbClr val="FFFFFE"/>
              </a:highlight>
              <a:latin typeface="Courier New"/>
              <a:ea typeface="Courier New"/>
              <a:cs typeface="Courier New"/>
              <a:sym typeface="Courier New"/>
            </a:endParaRPr>
          </a:p>
          <a:p>
            <a:pPr indent="0" lvl="0" marL="45720" rtl="0" algn="l">
              <a:lnSpc>
                <a:spcPct val="135714"/>
              </a:lnSpc>
              <a:spcBef>
                <a:spcPts val="0"/>
              </a:spcBef>
              <a:spcAft>
                <a:spcPts val="0"/>
              </a:spcAft>
              <a:buClr>
                <a:schemeClr val="dk1"/>
              </a:buClr>
              <a:buSzPts val="1100"/>
              <a:buFont typeface="Arial"/>
              <a:buNone/>
            </a:pPr>
            <a:r>
              <a:rPr b="1" lang="en-US" sz="1050">
                <a:solidFill>
                  <a:srgbClr val="098658"/>
                </a:solidFill>
                <a:highlight>
                  <a:srgbClr val="FFFFFE"/>
                </a:highlight>
                <a:latin typeface="Courier New"/>
                <a:ea typeface="Courier New"/>
                <a:cs typeface="Courier New"/>
                <a:sym typeface="Courier New"/>
              </a:rPr>
              <a:t>2</a:t>
            </a:r>
            <a:r>
              <a:rPr b="1" lang="en-US" sz="1050">
                <a:solidFill>
                  <a:schemeClr val="dk1"/>
                </a:solidFill>
                <a:highlight>
                  <a:srgbClr val="FFFFFE"/>
                </a:highlight>
                <a:latin typeface="Courier New"/>
                <a:ea typeface="Courier New"/>
                <a:cs typeface="Courier New"/>
                <a:sym typeface="Courier New"/>
              </a:rPr>
              <a:t>:     </a:t>
            </a:r>
            <a:r>
              <a:rPr b="1" lang="en-US" sz="1050">
                <a:solidFill>
                  <a:srgbClr val="0000FF"/>
                </a:solidFill>
                <a:highlight>
                  <a:srgbClr val="FFFFFE"/>
                </a:highlight>
                <a:latin typeface="Courier New"/>
                <a:ea typeface="Courier New"/>
                <a:cs typeface="Courier New"/>
                <a:sym typeface="Courier New"/>
              </a:rPr>
              <a:t>const</a:t>
            </a:r>
            <a:r>
              <a:rPr b="1" lang="en-US" sz="1050">
                <a:solidFill>
                  <a:schemeClr val="dk1"/>
                </a:solidFill>
                <a:highlight>
                  <a:srgbClr val="FFFFFE"/>
                </a:highlight>
                <a:latin typeface="Courier New"/>
                <a:ea typeface="Courier New"/>
                <a:cs typeface="Courier New"/>
                <a:sym typeface="Courier New"/>
              </a:rPr>
              <a:t> std::unordered_map&lt;std::string, </a:t>
            </a:r>
            <a:r>
              <a:rPr b="1" lang="en-US" sz="1050">
                <a:solidFill>
                  <a:srgbClr val="0000FF"/>
                </a:solidFill>
                <a:highlight>
                  <a:srgbClr val="FFFFFE"/>
                </a:highlight>
                <a:latin typeface="Courier New"/>
                <a:ea typeface="Courier New"/>
                <a:cs typeface="Courier New"/>
                <a:sym typeface="Courier New"/>
              </a:rPr>
              <a:t>int</a:t>
            </a:r>
            <a:r>
              <a:rPr b="1" lang="en-US" sz="1050">
                <a:solidFill>
                  <a:schemeClr val="dk1"/>
                </a:solidFill>
                <a:highlight>
                  <a:srgbClr val="FFFFFE"/>
                </a:highlight>
                <a:latin typeface="Courier New"/>
                <a:ea typeface="Courier New"/>
                <a:cs typeface="Courier New"/>
                <a:sym typeface="Courier New"/>
              </a:rPr>
              <a:t>&gt;&amp; inpMap,</a:t>
            </a:r>
            <a:endParaRPr b="1" sz="1050">
              <a:solidFill>
                <a:schemeClr val="dk1"/>
              </a:solidFill>
              <a:highlight>
                <a:srgbClr val="FFFFFE"/>
              </a:highlight>
              <a:latin typeface="Courier New"/>
              <a:ea typeface="Courier New"/>
              <a:cs typeface="Courier New"/>
              <a:sym typeface="Courier New"/>
            </a:endParaRPr>
          </a:p>
          <a:p>
            <a:pPr indent="0" lvl="0" marL="45720" rtl="0" algn="l">
              <a:lnSpc>
                <a:spcPct val="135714"/>
              </a:lnSpc>
              <a:spcBef>
                <a:spcPts val="0"/>
              </a:spcBef>
              <a:spcAft>
                <a:spcPts val="0"/>
              </a:spcAft>
              <a:buClr>
                <a:schemeClr val="dk1"/>
              </a:buClr>
              <a:buSzPts val="1100"/>
              <a:buFont typeface="Arial"/>
              <a:buNone/>
            </a:pPr>
            <a:r>
              <a:rPr b="1" lang="en-US" sz="1050">
                <a:solidFill>
                  <a:srgbClr val="098658"/>
                </a:solidFill>
                <a:highlight>
                  <a:srgbClr val="FFFFFE"/>
                </a:highlight>
                <a:latin typeface="Courier New"/>
                <a:ea typeface="Courier New"/>
                <a:cs typeface="Courier New"/>
                <a:sym typeface="Courier New"/>
              </a:rPr>
              <a:t>3</a:t>
            </a:r>
            <a:r>
              <a:rPr b="1" lang="en-US" sz="1050">
                <a:solidFill>
                  <a:schemeClr val="dk1"/>
                </a:solidFill>
                <a:highlight>
                  <a:srgbClr val="FFFFFE"/>
                </a:highlight>
                <a:latin typeface="Courier New"/>
                <a:ea typeface="Courier New"/>
                <a:cs typeface="Courier New"/>
                <a:sym typeface="Courier New"/>
              </a:rPr>
              <a:t>:     </a:t>
            </a:r>
            <a:r>
              <a:rPr b="1" lang="en-US" sz="1050">
                <a:solidFill>
                  <a:srgbClr val="0000FF"/>
                </a:solidFill>
                <a:highlight>
                  <a:srgbClr val="FFFFFE"/>
                </a:highlight>
                <a:latin typeface="Courier New"/>
                <a:ea typeface="Courier New"/>
                <a:cs typeface="Courier New"/>
                <a:sym typeface="Courier New"/>
              </a:rPr>
              <a:t>const</a:t>
            </a:r>
            <a:r>
              <a:rPr b="1" lang="en-US" sz="1050">
                <a:solidFill>
                  <a:schemeClr val="dk1"/>
                </a:solidFill>
                <a:highlight>
                  <a:srgbClr val="FFFFFE"/>
                </a:highlight>
                <a:latin typeface="Courier New"/>
                <a:ea typeface="Courier New"/>
                <a:cs typeface="Courier New"/>
                <a:sym typeface="Courier New"/>
              </a:rPr>
              <a:t> </a:t>
            </a:r>
            <a:r>
              <a:rPr b="1" lang="en-US" sz="1050">
                <a:solidFill>
                  <a:schemeClr val="dk1"/>
                </a:solidFill>
                <a:highlight>
                  <a:srgbClr val="FFFFFE"/>
                </a:highlight>
                <a:latin typeface="Courier New"/>
                <a:ea typeface="Courier New"/>
                <a:cs typeface="Courier New"/>
                <a:sym typeface="Courier New"/>
              </a:rPr>
              <a:t>std::string&amp; searchKey)</a:t>
            </a:r>
            <a:endParaRPr b="1" sz="1050">
              <a:solidFill>
                <a:schemeClr val="dk1"/>
              </a:solidFill>
              <a:highlight>
                <a:srgbClr val="FFFFFE"/>
              </a:highlight>
              <a:latin typeface="Courier New"/>
              <a:ea typeface="Courier New"/>
              <a:cs typeface="Courier New"/>
              <a:sym typeface="Courier New"/>
            </a:endParaRPr>
          </a:p>
          <a:p>
            <a:pPr indent="0" lvl="0" marL="45720" rtl="0" algn="l">
              <a:lnSpc>
                <a:spcPct val="135714"/>
              </a:lnSpc>
              <a:spcBef>
                <a:spcPts val="0"/>
              </a:spcBef>
              <a:spcAft>
                <a:spcPts val="0"/>
              </a:spcAft>
              <a:buClr>
                <a:schemeClr val="dk1"/>
              </a:buClr>
              <a:buSzPts val="1100"/>
              <a:buFont typeface="Arial"/>
              <a:buNone/>
            </a:pPr>
            <a:r>
              <a:rPr b="1" lang="en-US" sz="1050">
                <a:solidFill>
                  <a:srgbClr val="098658"/>
                </a:solidFill>
                <a:highlight>
                  <a:srgbClr val="FFFFFE"/>
                </a:highlight>
                <a:latin typeface="Courier New"/>
                <a:ea typeface="Courier New"/>
                <a:cs typeface="Courier New"/>
                <a:sym typeface="Courier New"/>
              </a:rPr>
              <a:t>4</a:t>
            </a:r>
            <a:r>
              <a:rPr b="1" lang="en-US" sz="1050">
                <a:solidFill>
                  <a:schemeClr val="dk1"/>
                </a:solidFill>
                <a:highlight>
                  <a:srgbClr val="FFFFFE"/>
                </a:highlight>
                <a:latin typeface="Courier New"/>
                <a:ea typeface="Courier New"/>
                <a:cs typeface="Courier New"/>
                <a:sym typeface="Courier New"/>
              </a:rPr>
              <a:t>: {</a:t>
            </a:r>
            <a:endParaRPr b="1" sz="1050">
              <a:solidFill>
                <a:schemeClr val="dk1"/>
              </a:solidFill>
              <a:highlight>
                <a:srgbClr val="FFFFFE"/>
              </a:highlight>
              <a:latin typeface="Courier New"/>
              <a:ea typeface="Courier New"/>
              <a:cs typeface="Courier New"/>
              <a:sym typeface="Courier New"/>
            </a:endParaRPr>
          </a:p>
          <a:p>
            <a:pPr indent="0" lvl="0" marL="45720" rtl="0" algn="l">
              <a:lnSpc>
                <a:spcPct val="135714"/>
              </a:lnSpc>
              <a:spcBef>
                <a:spcPts val="0"/>
              </a:spcBef>
              <a:spcAft>
                <a:spcPts val="0"/>
              </a:spcAft>
              <a:buClr>
                <a:schemeClr val="dk1"/>
              </a:buClr>
              <a:buSzPts val="1100"/>
              <a:buFont typeface="Arial"/>
              <a:buNone/>
            </a:pPr>
            <a:r>
              <a:rPr b="1" lang="en-US" sz="1050">
                <a:solidFill>
                  <a:srgbClr val="098658"/>
                </a:solidFill>
                <a:highlight>
                  <a:srgbClr val="FFFFFE"/>
                </a:highlight>
                <a:latin typeface="Courier New"/>
                <a:ea typeface="Courier New"/>
                <a:cs typeface="Courier New"/>
                <a:sym typeface="Courier New"/>
              </a:rPr>
              <a:t>5</a:t>
            </a:r>
            <a:r>
              <a:rPr b="1" lang="en-US" sz="1050">
                <a:solidFill>
                  <a:schemeClr val="dk1"/>
                </a:solidFill>
                <a:highlight>
                  <a:srgbClr val="FFFFFE"/>
                </a:highlight>
                <a:latin typeface="Courier New"/>
                <a:ea typeface="Courier New"/>
                <a:cs typeface="Courier New"/>
                <a:sym typeface="Courier New"/>
              </a:rPr>
              <a:t>:     </a:t>
            </a:r>
            <a:r>
              <a:rPr b="1" lang="en-US" sz="1050">
                <a:solidFill>
                  <a:srgbClr val="0000FF"/>
                </a:solidFill>
                <a:highlight>
                  <a:srgbClr val="FFFFFE"/>
                </a:highlight>
                <a:latin typeface="Courier New"/>
                <a:ea typeface="Courier New"/>
                <a:cs typeface="Courier New"/>
                <a:sym typeface="Courier New"/>
              </a:rPr>
              <a:t>return</a:t>
            </a:r>
            <a:r>
              <a:rPr b="1" lang="en-US" sz="1050">
                <a:solidFill>
                  <a:schemeClr val="dk1"/>
                </a:solidFill>
                <a:highlight>
                  <a:srgbClr val="FFFFFE"/>
                </a:highlight>
                <a:latin typeface="Courier New"/>
                <a:ea typeface="Courier New"/>
                <a:cs typeface="Courier New"/>
                <a:sym typeface="Courier New"/>
              </a:rPr>
              <a:t> maybe::find(inpMap, searchKey)</a:t>
            </a:r>
            <a:endParaRPr b="1" sz="1050">
              <a:solidFill>
                <a:schemeClr val="dk1"/>
              </a:solidFill>
              <a:highlight>
                <a:srgbClr val="FFFFFE"/>
              </a:highlight>
              <a:latin typeface="Courier New"/>
              <a:ea typeface="Courier New"/>
              <a:cs typeface="Courier New"/>
              <a:sym typeface="Courier New"/>
            </a:endParaRPr>
          </a:p>
          <a:p>
            <a:pPr indent="0" lvl="0" marL="45720" rtl="0" algn="l">
              <a:lnSpc>
                <a:spcPct val="135714"/>
              </a:lnSpc>
              <a:spcBef>
                <a:spcPts val="0"/>
              </a:spcBef>
              <a:spcAft>
                <a:spcPts val="0"/>
              </a:spcAft>
              <a:buClr>
                <a:schemeClr val="dk1"/>
              </a:buClr>
              <a:buSzPts val="1100"/>
              <a:buFont typeface="Arial"/>
              <a:buNone/>
            </a:pPr>
            <a:r>
              <a:rPr b="1" lang="en-US" sz="1050">
                <a:solidFill>
                  <a:srgbClr val="098658"/>
                </a:solidFill>
                <a:highlight>
                  <a:srgbClr val="FFFFFE"/>
                </a:highlight>
                <a:latin typeface="Courier New"/>
                <a:ea typeface="Courier New"/>
                <a:cs typeface="Courier New"/>
                <a:sym typeface="Courier New"/>
              </a:rPr>
              <a:t>6</a:t>
            </a:r>
            <a:r>
              <a:rPr b="1" lang="en-US" sz="1050">
                <a:solidFill>
                  <a:schemeClr val="dk1"/>
                </a:solidFill>
                <a:highlight>
                  <a:srgbClr val="FFFFFE"/>
                </a:highlight>
                <a:latin typeface="Courier New"/>
                <a:ea typeface="Courier New"/>
                <a:cs typeface="Courier New"/>
                <a:sym typeface="Courier New"/>
              </a:rPr>
              <a:t>:         | maybe::transform(doubleInt)</a:t>
            </a:r>
            <a:endParaRPr b="1" sz="1050">
              <a:solidFill>
                <a:schemeClr val="dk1"/>
              </a:solidFill>
              <a:highlight>
                <a:srgbClr val="FFFFFE"/>
              </a:highlight>
              <a:latin typeface="Courier New"/>
              <a:ea typeface="Courier New"/>
              <a:cs typeface="Courier New"/>
              <a:sym typeface="Courier New"/>
            </a:endParaRPr>
          </a:p>
          <a:p>
            <a:pPr indent="0" lvl="0" marL="45720" rtl="0" algn="l">
              <a:lnSpc>
                <a:spcPct val="135714"/>
              </a:lnSpc>
              <a:spcBef>
                <a:spcPts val="0"/>
              </a:spcBef>
              <a:spcAft>
                <a:spcPts val="0"/>
              </a:spcAft>
              <a:buClr>
                <a:schemeClr val="dk1"/>
              </a:buClr>
              <a:buSzPts val="1100"/>
              <a:buFont typeface="Arial"/>
              <a:buNone/>
            </a:pPr>
            <a:r>
              <a:rPr b="1" lang="en-US" sz="1050">
                <a:solidFill>
                  <a:srgbClr val="098658"/>
                </a:solidFill>
                <a:highlight>
                  <a:srgbClr val="FFFFFE"/>
                </a:highlight>
                <a:latin typeface="Courier New"/>
                <a:ea typeface="Courier New"/>
                <a:cs typeface="Courier New"/>
                <a:sym typeface="Courier New"/>
              </a:rPr>
              <a:t>7</a:t>
            </a:r>
            <a:r>
              <a:rPr b="1" lang="en-US" sz="1050">
                <a:solidFill>
                  <a:schemeClr val="dk1"/>
                </a:solidFill>
                <a:highlight>
                  <a:srgbClr val="FFFFFE"/>
                </a:highlight>
                <a:latin typeface="Courier New"/>
                <a:ea typeface="Courier New"/>
                <a:cs typeface="Courier New"/>
                <a:sym typeface="Courier New"/>
              </a:rPr>
              <a:t>:         | maybe::transform(convertIntToString);</a:t>
            </a:r>
            <a:endParaRPr b="1" sz="1050">
              <a:solidFill>
                <a:schemeClr val="dk1"/>
              </a:solidFill>
              <a:highlight>
                <a:srgbClr val="FFFFFE"/>
              </a:highlight>
              <a:latin typeface="Courier New"/>
              <a:ea typeface="Courier New"/>
              <a:cs typeface="Courier New"/>
              <a:sym typeface="Courier New"/>
            </a:endParaRPr>
          </a:p>
          <a:p>
            <a:pPr indent="0" lvl="0" marL="45720" rtl="0" algn="l">
              <a:lnSpc>
                <a:spcPct val="135714"/>
              </a:lnSpc>
              <a:spcBef>
                <a:spcPts val="0"/>
              </a:spcBef>
              <a:spcAft>
                <a:spcPts val="0"/>
              </a:spcAft>
              <a:buClr>
                <a:schemeClr val="dk1"/>
              </a:buClr>
              <a:buSzPts val="1100"/>
              <a:buFont typeface="Arial"/>
              <a:buNone/>
            </a:pPr>
            <a:r>
              <a:rPr b="1" lang="en-US" sz="1050">
                <a:solidFill>
                  <a:srgbClr val="098658"/>
                </a:solidFill>
                <a:highlight>
                  <a:srgbClr val="FFFFFE"/>
                </a:highlight>
                <a:latin typeface="Courier New"/>
                <a:ea typeface="Courier New"/>
                <a:cs typeface="Courier New"/>
                <a:sym typeface="Courier New"/>
              </a:rPr>
              <a:t>8</a:t>
            </a:r>
            <a:r>
              <a:rPr b="1" lang="en-US" sz="1050">
                <a:solidFill>
                  <a:schemeClr val="dk1"/>
                </a:solidFill>
                <a:highlight>
                  <a:srgbClr val="FFFFFE"/>
                </a:highlight>
                <a:latin typeface="Courier New"/>
                <a:ea typeface="Courier New"/>
                <a:cs typeface="Courier New"/>
                <a:sym typeface="Courier New"/>
              </a:rPr>
              <a:t>: }</a:t>
            </a:r>
            <a:endParaRPr b="1" sz="1050">
              <a:solidFill>
                <a:schemeClr val="dk1"/>
              </a:solidFill>
              <a:highlight>
                <a:srgbClr val="FFFFFE"/>
              </a:highlight>
              <a:latin typeface="Courier New"/>
              <a:ea typeface="Courier New"/>
              <a:cs typeface="Courier New"/>
              <a:sym typeface="Courier New"/>
            </a:endParaRPr>
          </a:p>
          <a:p>
            <a:pPr indent="0" lvl="0" marL="45720" rtl="0" algn="l">
              <a:lnSpc>
                <a:spcPct val="135714"/>
              </a:lnSpc>
              <a:spcBef>
                <a:spcPts val="0"/>
              </a:spcBef>
              <a:spcAft>
                <a:spcPts val="0"/>
              </a:spcAft>
              <a:buClr>
                <a:schemeClr val="dk1"/>
              </a:buClr>
              <a:buSzPts val="1100"/>
              <a:buFont typeface="Arial"/>
              <a:buNone/>
            </a:pPr>
            <a:r>
              <a:t/>
            </a:r>
            <a:endParaRPr b="1" sz="1050">
              <a:solidFill>
                <a:srgbClr val="098658"/>
              </a:solidFill>
              <a:highlight>
                <a:srgbClr val="FFFFFE"/>
              </a:highlight>
              <a:latin typeface="Courier New"/>
              <a:ea typeface="Courier New"/>
              <a:cs typeface="Courier New"/>
              <a:sym typeface="Courier New"/>
            </a:endParaRPr>
          </a:p>
          <a:p>
            <a:pPr indent="0" lvl="0" marL="45720" rtl="0" algn="l">
              <a:lnSpc>
                <a:spcPct val="150000"/>
              </a:lnSpc>
              <a:spcBef>
                <a:spcPts val="0"/>
              </a:spcBef>
              <a:spcAft>
                <a:spcPts val="0"/>
              </a:spcAft>
              <a:buNone/>
            </a:pPr>
            <a:r>
              <a:t/>
            </a:r>
            <a:endParaRPr b="1" sz="1050">
              <a:solidFill>
                <a:schemeClr val="dk1"/>
              </a:solidFill>
              <a:highlight>
                <a:srgbClr val="FFFFFE"/>
              </a:highlight>
              <a:latin typeface="Courier New"/>
              <a:ea typeface="Courier New"/>
              <a:cs typeface="Courier New"/>
              <a:sym typeface="Courier New"/>
            </a:endParaRPr>
          </a:p>
        </p:txBody>
      </p:sp>
      <p:sp>
        <p:nvSpPr>
          <p:cNvPr id="883" name="Google Shape;883;p98"/>
          <p:cNvSpPr txBox="1"/>
          <p:nvPr>
            <p:ph idx="12" type="sldNum"/>
          </p:nvPr>
        </p:nvSpPr>
        <p:spPr>
          <a:xfrm>
            <a:off x="11409045" y="6333134"/>
            <a:ext cx="731700" cy="5250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8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8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82"/>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8" name="Shape 888"/>
        <p:cNvGrpSpPr/>
        <p:nvPr/>
      </p:nvGrpSpPr>
      <p:grpSpPr>
        <a:xfrm>
          <a:off x="0" y="0"/>
          <a:ext cx="0" cy="0"/>
          <a:chOff x="0" y="0"/>
          <a:chExt cx="0" cy="0"/>
        </a:xfrm>
      </p:grpSpPr>
      <p:sp>
        <p:nvSpPr>
          <p:cNvPr id="889" name="Google Shape;889;p99"/>
          <p:cNvSpPr txBox="1"/>
          <p:nvPr>
            <p:ph type="title"/>
          </p:nvPr>
        </p:nvSpPr>
        <p:spPr>
          <a:xfrm>
            <a:off x="545255" y="475488"/>
            <a:ext cx="9422700" cy="4923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US"/>
              <a:t>Monad</a:t>
            </a:r>
            <a:endParaRPr/>
          </a:p>
        </p:txBody>
      </p:sp>
      <p:sp>
        <p:nvSpPr>
          <p:cNvPr id="890" name="Google Shape;890;p99"/>
          <p:cNvSpPr txBox="1"/>
          <p:nvPr>
            <p:ph idx="1" type="body"/>
          </p:nvPr>
        </p:nvSpPr>
        <p:spPr>
          <a:xfrm>
            <a:off x="1640700" y="1281700"/>
            <a:ext cx="8910600" cy="4667400"/>
          </a:xfrm>
          <a:prstGeom prst="rect">
            <a:avLst/>
          </a:prstGeom>
          <a:solidFill>
            <a:schemeClr val="lt1"/>
          </a:solidFill>
        </p:spPr>
        <p:txBody>
          <a:bodyPr anchorCtr="0" anchor="t" bIns="45700" lIns="45700" spcFirstLastPara="1" rIns="45700" wrap="square" tIns="45700">
            <a:noAutofit/>
          </a:bodyPr>
          <a:lstStyle/>
          <a:p>
            <a:pPr indent="0" lvl="0" marL="0" rtl="0" algn="l">
              <a:lnSpc>
                <a:spcPct val="135714"/>
              </a:lnSpc>
              <a:spcBef>
                <a:spcPts val="0"/>
              </a:spcBef>
              <a:spcAft>
                <a:spcPts val="0"/>
              </a:spcAft>
              <a:buClr>
                <a:schemeClr val="dk1"/>
              </a:buClr>
              <a:buSzPts val="1100"/>
              <a:buFont typeface="Arial"/>
              <a:buNone/>
            </a:pPr>
            <a:r>
              <a:rPr b="1" lang="en-US" sz="1050">
                <a:solidFill>
                  <a:srgbClr val="098658"/>
                </a:solidFill>
                <a:highlight>
                  <a:srgbClr val="FFFFFE"/>
                </a:highlight>
                <a:latin typeface="Courier New"/>
                <a:ea typeface="Courier New"/>
                <a:cs typeface="Courier New"/>
                <a:sym typeface="Courier New"/>
              </a:rPr>
              <a:t>01</a:t>
            </a:r>
            <a:r>
              <a:rPr b="1" lang="en-US" sz="1050">
                <a:solidFill>
                  <a:schemeClr val="dk1"/>
                </a:solidFill>
                <a:highlight>
                  <a:srgbClr val="FFFFFE"/>
                </a:highlight>
                <a:latin typeface="Courier New"/>
                <a:ea typeface="Courier New"/>
                <a:cs typeface="Courier New"/>
                <a:sym typeface="Courier New"/>
              </a:rPr>
              <a:t>: </a:t>
            </a:r>
            <a:r>
              <a:rPr b="1" lang="en-US" sz="1050">
                <a:solidFill>
                  <a:srgbClr val="008000"/>
                </a:solidFill>
                <a:highlight>
                  <a:srgbClr val="FFFFFE"/>
                </a:highlight>
                <a:latin typeface="Courier New"/>
                <a:ea typeface="Courier New"/>
                <a:cs typeface="Courier New"/>
                <a:sym typeface="Courier New"/>
              </a:rPr>
              <a:t>// namespace maybe::detail</a:t>
            </a:r>
            <a:endParaRPr b="1" sz="1050">
              <a:solidFill>
                <a:srgbClr val="008000"/>
              </a:solidFill>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Clr>
                <a:schemeClr val="dk1"/>
              </a:buClr>
              <a:buSzPts val="1100"/>
              <a:buFont typeface="Arial"/>
              <a:buNone/>
            </a:pPr>
            <a:r>
              <a:rPr b="1" lang="en-US" sz="1050">
                <a:solidFill>
                  <a:srgbClr val="098658"/>
                </a:solidFill>
                <a:highlight>
                  <a:srgbClr val="FFFFFE"/>
                </a:highlight>
                <a:latin typeface="Courier New"/>
                <a:ea typeface="Courier New"/>
                <a:cs typeface="Courier New"/>
                <a:sym typeface="Courier New"/>
              </a:rPr>
              <a:t>02</a:t>
            </a:r>
            <a:r>
              <a:rPr b="1" lang="en-US" sz="1050">
                <a:solidFill>
                  <a:schemeClr val="dk1"/>
                </a:solidFill>
                <a:highlight>
                  <a:srgbClr val="FFFFFE"/>
                </a:highlight>
                <a:latin typeface="Courier New"/>
                <a:ea typeface="Courier New"/>
                <a:cs typeface="Courier New"/>
                <a:sym typeface="Courier New"/>
              </a:rPr>
              <a:t>:</a:t>
            </a:r>
            <a:endParaRPr b="1" sz="1050">
              <a:solidFill>
                <a:schemeClr val="dk1"/>
              </a:solidFill>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Clr>
                <a:schemeClr val="dk1"/>
              </a:buClr>
              <a:buSzPts val="1100"/>
              <a:buFont typeface="Arial"/>
              <a:buNone/>
            </a:pPr>
            <a:r>
              <a:rPr b="1" lang="en-US" sz="1050">
                <a:solidFill>
                  <a:srgbClr val="098658"/>
                </a:solidFill>
                <a:highlight>
                  <a:srgbClr val="FFFFFE"/>
                </a:highlight>
                <a:latin typeface="Courier New"/>
                <a:ea typeface="Courier New"/>
                <a:cs typeface="Courier New"/>
                <a:sym typeface="Courier New"/>
              </a:rPr>
              <a:t>03</a:t>
            </a:r>
            <a:r>
              <a:rPr b="1" lang="en-US" sz="1050">
                <a:solidFill>
                  <a:schemeClr val="dk1"/>
                </a:solidFill>
                <a:highlight>
                  <a:srgbClr val="FFFFFE"/>
                </a:highlight>
                <a:latin typeface="Courier New"/>
                <a:ea typeface="Courier New"/>
                <a:cs typeface="Courier New"/>
                <a:sym typeface="Courier New"/>
              </a:rPr>
              <a:t>: </a:t>
            </a:r>
            <a:endParaRPr b="1" sz="1050">
              <a:solidFill>
                <a:schemeClr val="dk1"/>
              </a:solidFill>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Clr>
                <a:schemeClr val="dk1"/>
              </a:buClr>
              <a:buSzPts val="1100"/>
              <a:buFont typeface="Arial"/>
              <a:buNone/>
            </a:pPr>
            <a:r>
              <a:rPr b="1" lang="en-US" sz="1050">
                <a:solidFill>
                  <a:srgbClr val="098658"/>
                </a:solidFill>
                <a:highlight>
                  <a:srgbClr val="FFFFFE"/>
                </a:highlight>
                <a:latin typeface="Courier New"/>
                <a:ea typeface="Courier New"/>
                <a:cs typeface="Courier New"/>
                <a:sym typeface="Courier New"/>
              </a:rPr>
              <a:t>04</a:t>
            </a:r>
            <a:r>
              <a:rPr b="1" lang="en-US" sz="1050">
                <a:solidFill>
                  <a:schemeClr val="dk1"/>
                </a:solidFill>
                <a:highlight>
                  <a:srgbClr val="FFFFFE"/>
                </a:highlight>
                <a:latin typeface="Courier New"/>
                <a:ea typeface="Courier New"/>
                <a:cs typeface="Courier New"/>
                <a:sym typeface="Courier New"/>
              </a:rPr>
              <a:t>: </a:t>
            </a:r>
            <a:endParaRPr b="1" sz="1050">
              <a:solidFill>
                <a:schemeClr val="dk1"/>
              </a:solidFill>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Clr>
                <a:schemeClr val="dk1"/>
              </a:buClr>
              <a:buSzPts val="1100"/>
              <a:buFont typeface="Arial"/>
              <a:buNone/>
            </a:pPr>
            <a:r>
              <a:rPr b="1" lang="en-US" sz="1050">
                <a:solidFill>
                  <a:srgbClr val="098658"/>
                </a:solidFill>
                <a:highlight>
                  <a:srgbClr val="FFFFFE"/>
                </a:highlight>
                <a:latin typeface="Courier New"/>
                <a:ea typeface="Courier New"/>
                <a:cs typeface="Courier New"/>
                <a:sym typeface="Courier New"/>
              </a:rPr>
              <a:t>05</a:t>
            </a:r>
            <a:r>
              <a:rPr b="1" lang="en-US" sz="1050">
                <a:solidFill>
                  <a:schemeClr val="dk1"/>
                </a:solidFill>
                <a:highlight>
                  <a:srgbClr val="FFFFFE"/>
                </a:highlight>
                <a:latin typeface="Courier New"/>
                <a:ea typeface="Courier New"/>
                <a:cs typeface="Courier New"/>
                <a:sym typeface="Courier New"/>
              </a:rPr>
              <a:t>:</a:t>
            </a:r>
            <a:endParaRPr b="1" sz="1050">
              <a:solidFill>
                <a:schemeClr val="dk1"/>
              </a:solidFill>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Clr>
                <a:schemeClr val="dk1"/>
              </a:buClr>
              <a:buSzPts val="1100"/>
              <a:buFont typeface="Arial"/>
              <a:buNone/>
            </a:pPr>
            <a:r>
              <a:rPr b="1" lang="en-US" sz="1050">
                <a:solidFill>
                  <a:srgbClr val="098658"/>
                </a:solidFill>
                <a:highlight>
                  <a:srgbClr val="FFFFFE"/>
                </a:highlight>
                <a:latin typeface="Courier New"/>
                <a:ea typeface="Courier New"/>
                <a:cs typeface="Courier New"/>
                <a:sym typeface="Courier New"/>
              </a:rPr>
              <a:t>06</a:t>
            </a:r>
            <a:r>
              <a:rPr b="1" lang="en-US" sz="1050">
                <a:solidFill>
                  <a:schemeClr val="dk1"/>
                </a:solidFill>
                <a:highlight>
                  <a:srgbClr val="FFFFFE"/>
                </a:highlight>
                <a:latin typeface="Courier New"/>
                <a:ea typeface="Courier New"/>
                <a:cs typeface="Courier New"/>
                <a:sym typeface="Courier New"/>
              </a:rPr>
              <a:t>: </a:t>
            </a:r>
            <a:endParaRPr b="1" sz="1050">
              <a:solidFill>
                <a:schemeClr val="dk1"/>
              </a:solidFill>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Clr>
                <a:schemeClr val="dk1"/>
              </a:buClr>
              <a:buSzPts val="1100"/>
              <a:buFont typeface="Arial"/>
              <a:buNone/>
            </a:pPr>
            <a:r>
              <a:rPr b="1" lang="en-US" sz="1050">
                <a:solidFill>
                  <a:srgbClr val="098658"/>
                </a:solidFill>
                <a:highlight>
                  <a:srgbClr val="FFFFFE"/>
                </a:highlight>
                <a:latin typeface="Courier New"/>
                <a:ea typeface="Courier New"/>
                <a:cs typeface="Courier New"/>
                <a:sym typeface="Courier New"/>
              </a:rPr>
              <a:t>07</a:t>
            </a:r>
            <a:r>
              <a:rPr b="1" lang="en-US" sz="1050">
                <a:solidFill>
                  <a:schemeClr val="dk1"/>
                </a:solidFill>
                <a:highlight>
                  <a:srgbClr val="FFFFFE"/>
                </a:highlight>
                <a:latin typeface="Courier New"/>
                <a:ea typeface="Courier New"/>
                <a:cs typeface="Courier New"/>
                <a:sym typeface="Courier New"/>
              </a:rPr>
              <a:t>: </a:t>
            </a:r>
            <a:endParaRPr b="1" sz="1050">
              <a:solidFill>
                <a:schemeClr val="dk1"/>
              </a:solidFill>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Clr>
                <a:schemeClr val="dk1"/>
              </a:buClr>
              <a:buSzPts val="1100"/>
              <a:buFont typeface="Arial"/>
              <a:buNone/>
            </a:pPr>
            <a:r>
              <a:rPr b="1" lang="en-US" sz="1050">
                <a:solidFill>
                  <a:srgbClr val="098658"/>
                </a:solidFill>
                <a:highlight>
                  <a:srgbClr val="FFFFFE"/>
                </a:highlight>
                <a:latin typeface="Courier New"/>
                <a:ea typeface="Courier New"/>
                <a:cs typeface="Courier New"/>
                <a:sym typeface="Courier New"/>
              </a:rPr>
              <a:t>08</a:t>
            </a:r>
            <a:r>
              <a:rPr b="1" lang="en-US" sz="1050">
                <a:solidFill>
                  <a:schemeClr val="dk1"/>
                </a:solidFill>
                <a:highlight>
                  <a:srgbClr val="FFFFFE"/>
                </a:highlight>
                <a:latin typeface="Courier New"/>
                <a:ea typeface="Courier New"/>
                <a:cs typeface="Courier New"/>
                <a:sym typeface="Courier New"/>
              </a:rPr>
              <a:t>: </a:t>
            </a:r>
            <a:endParaRPr b="1" sz="1050">
              <a:solidFill>
                <a:schemeClr val="dk1"/>
              </a:solidFill>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Clr>
                <a:schemeClr val="dk1"/>
              </a:buClr>
              <a:buSzPts val="1100"/>
              <a:buFont typeface="Arial"/>
              <a:buNone/>
            </a:pPr>
            <a:r>
              <a:rPr b="1" lang="en-US" sz="1050">
                <a:solidFill>
                  <a:srgbClr val="098658"/>
                </a:solidFill>
                <a:highlight>
                  <a:srgbClr val="FFFFFE"/>
                </a:highlight>
                <a:latin typeface="Courier New"/>
                <a:ea typeface="Courier New"/>
                <a:cs typeface="Courier New"/>
                <a:sym typeface="Courier New"/>
              </a:rPr>
              <a:t>09</a:t>
            </a:r>
            <a:r>
              <a:rPr b="1" lang="en-US" sz="1050">
                <a:solidFill>
                  <a:schemeClr val="dk1"/>
                </a:solidFill>
                <a:highlight>
                  <a:srgbClr val="FFFFFE"/>
                </a:highlight>
                <a:latin typeface="Courier New"/>
                <a:ea typeface="Courier New"/>
                <a:cs typeface="Courier New"/>
                <a:sym typeface="Courier New"/>
              </a:rPr>
              <a:t>: </a:t>
            </a:r>
            <a:endParaRPr b="1" sz="1050">
              <a:solidFill>
                <a:schemeClr val="dk1"/>
              </a:solidFill>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Clr>
                <a:schemeClr val="dk1"/>
              </a:buClr>
              <a:buSzPts val="1100"/>
              <a:buFont typeface="Arial"/>
              <a:buNone/>
            </a:pPr>
            <a:r>
              <a:rPr b="1" lang="en-US" sz="1050">
                <a:solidFill>
                  <a:srgbClr val="098658"/>
                </a:solidFill>
                <a:highlight>
                  <a:srgbClr val="FFFFFE"/>
                </a:highlight>
                <a:latin typeface="Courier New"/>
                <a:ea typeface="Courier New"/>
                <a:cs typeface="Courier New"/>
                <a:sym typeface="Courier New"/>
              </a:rPr>
              <a:t>10</a:t>
            </a:r>
            <a:r>
              <a:rPr b="1" lang="en-US" sz="1050">
                <a:solidFill>
                  <a:schemeClr val="dk1"/>
                </a:solidFill>
                <a:highlight>
                  <a:srgbClr val="FFFFFE"/>
                </a:highlight>
                <a:latin typeface="Courier New"/>
                <a:ea typeface="Courier New"/>
                <a:cs typeface="Courier New"/>
                <a:sym typeface="Courier New"/>
              </a:rPr>
              <a:t>: </a:t>
            </a:r>
            <a:endParaRPr b="1" sz="1050">
              <a:solidFill>
                <a:schemeClr val="dk1"/>
              </a:solidFill>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Clr>
                <a:schemeClr val="dk1"/>
              </a:buClr>
              <a:buSzPts val="1100"/>
              <a:buFont typeface="Arial"/>
              <a:buNone/>
            </a:pPr>
            <a:r>
              <a:rPr b="1" lang="en-US" sz="1050">
                <a:solidFill>
                  <a:srgbClr val="098658"/>
                </a:solidFill>
                <a:highlight>
                  <a:srgbClr val="FFFFFE"/>
                </a:highlight>
                <a:latin typeface="Courier New"/>
                <a:ea typeface="Courier New"/>
                <a:cs typeface="Courier New"/>
                <a:sym typeface="Courier New"/>
              </a:rPr>
              <a:t>11</a:t>
            </a:r>
            <a:r>
              <a:rPr b="1" lang="en-US" sz="1050">
                <a:solidFill>
                  <a:schemeClr val="dk1"/>
                </a:solidFill>
                <a:highlight>
                  <a:srgbClr val="FFFFFE"/>
                </a:highlight>
                <a:latin typeface="Courier New"/>
                <a:ea typeface="Courier New"/>
                <a:cs typeface="Courier New"/>
                <a:sym typeface="Courier New"/>
              </a:rPr>
              <a:t>:</a:t>
            </a:r>
            <a:endParaRPr b="1" sz="1050">
              <a:solidFill>
                <a:schemeClr val="dk1"/>
              </a:solidFill>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Clr>
                <a:schemeClr val="dk1"/>
              </a:buClr>
              <a:buSzPts val="1100"/>
              <a:buFont typeface="Arial"/>
              <a:buNone/>
            </a:pPr>
            <a:r>
              <a:rPr b="1" lang="en-US" sz="1050">
                <a:solidFill>
                  <a:srgbClr val="098658"/>
                </a:solidFill>
                <a:highlight>
                  <a:srgbClr val="FFFFFE"/>
                </a:highlight>
                <a:latin typeface="Courier New"/>
                <a:ea typeface="Courier New"/>
                <a:cs typeface="Courier New"/>
                <a:sym typeface="Courier New"/>
              </a:rPr>
              <a:t>12</a:t>
            </a:r>
            <a:r>
              <a:rPr b="1" lang="en-US" sz="1050">
                <a:solidFill>
                  <a:schemeClr val="dk1"/>
                </a:solidFill>
                <a:highlight>
                  <a:srgbClr val="FFFFFE"/>
                </a:highlight>
                <a:latin typeface="Courier New"/>
                <a:ea typeface="Courier New"/>
                <a:cs typeface="Courier New"/>
                <a:sym typeface="Courier New"/>
              </a:rPr>
              <a:t>: </a:t>
            </a:r>
            <a:r>
              <a:rPr b="1" lang="en-US" sz="1050">
                <a:solidFill>
                  <a:srgbClr val="0000FF"/>
                </a:solidFill>
                <a:highlight>
                  <a:srgbClr val="FFFFFE"/>
                </a:highlight>
                <a:latin typeface="Courier New"/>
                <a:ea typeface="Courier New"/>
                <a:cs typeface="Courier New"/>
                <a:sym typeface="Courier New"/>
              </a:rPr>
              <a:t>template</a:t>
            </a:r>
            <a:r>
              <a:rPr b="1" lang="en-US" sz="1050">
                <a:solidFill>
                  <a:schemeClr val="dk1"/>
                </a:solidFill>
                <a:highlight>
                  <a:srgbClr val="FFFFFE"/>
                </a:highlight>
                <a:latin typeface="Courier New"/>
                <a:ea typeface="Courier New"/>
                <a:cs typeface="Courier New"/>
                <a:sym typeface="Courier New"/>
              </a:rPr>
              <a:t> &lt;</a:t>
            </a:r>
            <a:r>
              <a:rPr b="1" lang="en-US" sz="1050">
                <a:solidFill>
                  <a:srgbClr val="0000FF"/>
                </a:solidFill>
                <a:highlight>
                  <a:srgbClr val="FFFFFE"/>
                </a:highlight>
                <a:latin typeface="Courier New"/>
                <a:ea typeface="Courier New"/>
                <a:cs typeface="Courier New"/>
                <a:sym typeface="Courier New"/>
              </a:rPr>
              <a:t>typename</a:t>
            </a:r>
            <a:r>
              <a:rPr b="1" lang="en-US" sz="1050">
                <a:solidFill>
                  <a:schemeClr val="dk1"/>
                </a:solidFill>
                <a:highlight>
                  <a:srgbClr val="FFFFFE"/>
                </a:highlight>
                <a:latin typeface="Courier New"/>
                <a:ea typeface="Courier New"/>
                <a:cs typeface="Courier New"/>
                <a:sym typeface="Courier New"/>
              </a:rPr>
              <a:t> SpecificMonad&gt;</a:t>
            </a:r>
            <a:endParaRPr b="1" sz="1050">
              <a:solidFill>
                <a:schemeClr val="dk1"/>
              </a:solidFill>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Clr>
                <a:schemeClr val="dk1"/>
              </a:buClr>
              <a:buSzPts val="1100"/>
              <a:buFont typeface="Arial"/>
              <a:buNone/>
            </a:pPr>
            <a:r>
              <a:rPr b="1" lang="en-US" sz="1050">
                <a:solidFill>
                  <a:srgbClr val="098658"/>
                </a:solidFill>
                <a:highlight>
                  <a:srgbClr val="FFFFFE"/>
                </a:highlight>
                <a:latin typeface="Courier New"/>
                <a:ea typeface="Courier New"/>
                <a:cs typeface="Courier New"/>
                <a:sym typeface="Courier New"/>
              </a:rPr>
              <a:t>13</a:t>
            </a:r>
            <a:r>
              <a:rPr b="1" lang="en-US" sz="1050">
                <a:solidFill>
                  <a:schemeClr val="dk1"/>
                </a:solidFill>
                <a:highlight>
                  <a:srgbClr val="FFFFFE"/>
                </a:highlight>
                <a:latin typeface="Courier New"/>
                <a:ea typeface="Courier New"/>
                <a:cs typeface="Courier New"/>
                <a:sym typeface="Courier New"/>
              </a:rPr>
              <a:t>: </a:t>
            </a:r>
            <a:r>
              <a:rPr b="1" lang="en-US" sz="1050">
                <a:solidFill>
                  <a:srgbClr val="0000FF"/>
                </a:solidFill>
                <a:highlight>
                  <a:srgbClr val="FFFFFE"/>
                </a:highlight>
                <a:latin typeface="Courier New"/>
                <a:ea typeface="Courier New"/>
                <a:cs typeface="Courier New"/>
                <a:sym typeface="Courier New"/>
              </a:rPr>
              <a:t>struct</a:t>
            </a:r>
            <a:r>
              <a:rPr b="1" lang="en-US" sz="1050">
                <a:solidFill>
                  <a:schemeClr val="dk1"/>
                </a:solidFill>
                <a:highlight>
                  <a:srgbClr val="FFFFFE"/>
                </a:highlight>
                <a:latin typeface="Courier New"/>
                <a:ea typeface="Courier New"/>
                <a:cs typeface="Courier New"/>
                <a:sym typeface="Courier New"/>
              </a:rPr>
              <a:t> Monad</a:t>
            </a:r>
            <a:endParaRPr b="1" sz="1050">
              <a:solidFill>
                <a:schemeClr val="dk1"/>
              </a:solidFill>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Clr>
                <a:schemeClr val="dk1"/>
              </a:buClr>
              <a:buSzPts val="1100"/>
              <a:buFont typeface="Arial"/>
              <a:buNone/>
            </a:pPr>
            <a:r>
              <a:rPr b="1" lang="en-US" sz="1050">
                <a:solidFill>
                  <a:srgbClr val="098658"/>
                </a:solidFill>
                <a:highlight>
                  <a:srgbClr val="FFFFFE"/>
                </a:highlight>
                <a:latin typeface="Courier New"/>
                <a:ea typeface="Courier New"/>
                <a:cs typeface="Courier New"/>
                <a:sym typeface="Courier New"/>
              </a:rPr>
              <a:t>14</a:t>
            </a:r>
            <a:r>
              <a:rPr b="1" lang="en-US" sz="1050">
                <a:solidFill>
                  <a:schemeClr val="dk1"/>
                </a:solidFill>
                <a:highlight>
                  <a:srgbClr val="FFFFFE"/>
                </a:highlight>
                <a:latin typeface="Courier New"/>
                <a:ea typeface="Courier New"/>
                <a:cs typeface="Courier New"/>
                <a:sym typeface="Courier New"/>
              </a:rPr>
              <a:t>: {</a:t>
            </a:r>
            <a:endParaRPr b="1" sz="1050">
              <a:solidFill>
                <a:schemeClr val="dk1"/>
              </a:solidFill>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Clr>
                <a:schemeClr val="dk1"/>
              </a:buClr>
              <a:buSzPts val="1100"/>
              <a:buFont typeface="Arial"/>
              <a:buNone/>
            </a:pPr>
            <a:r>
              <a:rPr b="1" lang="en-US" sz="1050">
                <a:solidFill>
                  <a:srgbClr val="098658"/>
                </a:solidFill>
                <a:highlight>
                  <a:srgbClr val="FFFFFE"/>
                </a:highlight>
                <a:latin typeface="Courier New"/>
                <a:ea typeface="Courier New"/>
                <a:cs typeface="Courier New"/>
                <a:sym typeface="Courier New"/>
              </a:rPr>
              <a:t>15</a:t>
            </a:r>
            <a:r>
              <a:rPr b="1" lang="en-US" sz="1050">
                <a:solidFill>
                  <a:schemeClr val="dk1"/>
                </a:solidFill>
                <a:highlight>
                  <a:srgbClr val="FFFFFE"/>
                </a:highlight>
                <a:latin typeface="Courier New"/>
                <a:ea typeface="Courier New"/>
                <a:cs typeface="Courier New"/>
                <a:sym typeface="Courier New"/>
              </a:rPr>
              <a:t>:     </a:t>
            </a:r>
            <a:r>
              <a:rPr b="1" lang="en-US" sz="1050">
                <a:solidFill>
                  <a:srgbClr val="0000FF"/>
                </a:solidFill>
                <a:highlight>
                  <a:srgbClr val="FFFFFE"/>
                </a:highlight>
                <a:latin typeface="Courier New"/>
                <a:ea typeface="Courier New"/>
                <a:cs typeface="Courier New"/>
                <a:sym typeface="Courier New"/>
              </a:rPr>
              <a:t>template</a:t>
            </a:r>
            <a:r>
              <a:rPr b="1" lang="en-US" sz="1050">
                <a:solidFill>
                  <a:schemeClr val="dk1"/>
                </a:solidFill>
                <a:highlight>
                  <a:srgbClr val="FFFFFE"/>
                </a:highlight>
                <a:latin typeface="Courier New"/>
                <a:ea typeface="Courier New"/>
                <a:cs typeface="Courier New"/>
                <a:sym typeface="Courier New"/>
              </a:rPr>
              <a:t> &lt;</a:t>
            </a:r>
            <a:r>
              <a:rPr b="1" lang="en-US" sz="1050">
                <a:solidFill>
                  <a:srgbClr val="0000FF"/>
                </a:solidFill>
                <a:highlight>
                  <a:srgbClr val="FFFFFE"/>
                </a:highlight>
                <a:latin typeface="Courier New"/>
                <a:ea typeface="Courier New"/>
                <a:cs typeface="Courier New"/>
                <a:sym typeface="Courier New"/>
              </a:rPr>
              <a:t>typename</a:t>
            </a:r>
            <a:r>
              <a:rPr b="1" lang="en-US" sz="1050">
                <a:solidFill>
                  <a:schemeClr val="dk1"/>
                </a:solidFill>
                <a:highlight>
                  <a:srgbClr val="FFFFFE"/>
                </a:highlight>
                <a:latin typeface="Courier New"/>
                <a:ea typeface="Courier New"/>
                <a:cs typeface="Courier New"/>
                <a:sym typeface="Courier New"/>
              </a:rPr>
              <a:t> Maybe&gt;</a:t>
            </a:r>
            <a:endParaRPr b="1" sz="1050">
              <a:solidFill>
                <a:schemeClr val="dk1"/>
              </a:solidFill>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Clr>
                <a:schemeClr val="dk1"/>
              </a:buClr>
              <a:buSzPts val="1100"/>
              <a:buFont typeface="Arial"/>
              <a:buNone/>
            </a:pPr>
            <a:r>
              <a:rPr b="1" lang="en-US" sz="1050">
                <a:solidFill>
                  <a:srgbClr val="098658"/>
                </a:solidFill>
                <a:highlight>
                  <a:srgbClr val="FFFFFE"/>
                </a:highlight>
                <a:latin typeface="Courier New"/>
                <a:ea typeface="Courier New"/>
                <a:cs typeface="Courier New"/>
                <a:sym typeface="Courier New"/>
              </a:rPr>
              <a:t>16</a:t>
            </a:r>
            <a:r>
              <a:rPr b="1" lang="en-US" sz="1050">
                <a:solidFill>
                  <a:schemeClr val="dk1"/>
                </a:solidFill>
                <a:highlight>
                  <a:srgbClr val="FFFFFE"/>
                </a:highlight>
                <a:latin typeface="Courier New"/>
                <a:ea typeface="Courier New"/>
                <a:cs typeface="Courier New"/>
                <a:sym typeface="Courier New"/>
              </a:rPr>
              <a:t>:     </a:t>
            </a:r>
            <a:endParaRPr b="1" sz="1050">
              <a:solidFill>
                <a:schemeClr val="dk1"/>
              </a:solidFill>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Clr>
                <a:schemeClr val="dk1"/>
              </a:buClr>
              <a:buSzPts val="1100"/>
              <a:buFont typeface="Arial"/>
              <a:buNone/>
            </a:pPr>
            <a:r>
              <a:rPr b="1" lang="en-US" sz="1050">
                <a:solidFill>
                  <a:srgbClr val="098658"/>
                </a:solidFill>
                <a:highlight>
                  <a:srgbClr val="FFFFFE"/>
                </a:highlight>
                <a:latin typeface="Courier New"/>
                <a:ea typeface="Courier New"/>
                <a:cs typeface="Courier New"/>
                <a:sym typeface="Courier New"/>
              </a:rPr>
              <a:t>17</a:t>
            </a:r>
            <a:r>
              <a:rPr b="1" lang="en-US" sz="1050">
                <a:solidFill>
                  <a:schemeClr val="dk1"/>
                </a:solidFill>
                <a:highlight>
                  <a:srgbClr val="FFFFFE"/>
                </a:highlight>
                <a:latin typeface="Courier New"/>
                <a:ea typeface="Courier New"/>
                <a:cs typeface="Courier New"/>
                <a:sym typeface="Courier New"/>
              </a:rPr>
              <a:t>:     </a:t>
            </a:r>
            <a:r>
              <a:rPr b="1" lang="en-US" sz="1050">
                <a:solidFill>
                  <a:srgbClr val="0000FF"/>
                </a:solidFill>
                <a:highlight>
                  <a:srgbClr val="FFFFFE"/>
                </a:highlight>
                <a:latin typeface="Courier New"/>
                <a:ea typeface="Courier New"/>
                <a:cs typeface="Courier New"/>
                <a:sym typeface="Courier New"/>
              </a:rPr>
              <a:t>friend</a:t>
            </a:r>
            <a:r>
              <a:rPr b="1" lang="en-US" sz="1050">
                <a:solidFill>
                  <a:schemeClr val="dk1"/>
                </a:solidFill>
                <a:highlight>
                  <a:srgbClr val="FFFFFE"/>
                </a:highlight>
                <a:latin typeface="Courier New"/>
                <a:ea typeface="Courier New"/>
                <a:cs typeface="Courier New"/>
                <a:sym typeface="Courier New"/>
              </a:rPr>
              <a:t> </a:t>
            </a:r>
            <a:r>
              <a:rPr b="1" lang="en-US" sz="1050">
                <a:solidFill>
                  <a:srgbClr val="0000FF"/>
                </a:solidFill>
                <a:highlight>
                  <a:srgbClr val="FFFFFE"/>
                </a:highlight>
                <a:latin typeface="Courier New"/>
                <a:ea typeface="Courier New"/>
                <a:cs typeface="Courier New"/>
                <a:sym typeface="Courier New"/>
              </a:rPr>
              <a:t>constexpr</a:t>
            </a:r>
            <a:r>
              <a:rPr b="1" lang="en-US" sz="1050">
                <a:solidFill>
                  <a:schemeClr val="dk1"/>
                </a:solidFill>
                <a:highlight>
                  <a:srgbClr val="FFFFFE"/>
                </a:highlight>
                <a:latin typeface="Courier New"/>
                <a:ea typeface="Courier New"/>
                <a:cs typeface="Courier New"/>
                <a:sym typeface="Courier New"/>
              </a:rPr>
              <a:t> </a:t>
            </a:r>
            <a:r>
              <a:rPr b="1" lang="en-US" sz="1050">
                <a:solidFill>
                  <a:srgbClr val="0000FF"/>
                </a:solidFill>
                <a:highlight>
                  <a:srgbClr val="FFFFFE"/>
                </a:highlight>
                <a:latin typeface="Courier New"/>
                <a:ea typeface="Courier New"/>
                <a:cs typeface="Courier New"/>
                <a:sym typeface="Courier New"/>
              </a:rPr>
              <a:t>auto</a:t>
            </a:r>
            <a:r>
              <a:rPr b="1" lang="en-US" sz="1050">
                <a:solidFill>
                  <a:schemeClr val="dk1"/>
                </a:solidFill>
                <a:highlight>
                  <a:srgbClr val="FFFFFE"/>
                </a:highlight>
                <a:latin typeface="Courier New"/>
                <a:ea typeface="Courier New"/>
                <a:cs typeface="Courier New"/>
                <a:sym typeface="Courier New"/>
              </a:rPr>
              <a:t> </a:t>
            </a:r>
            <a:r>
              <a:rPr b="1" lang="en-US" sz="1050">
                <a:solidFill>
                  <a:srgbClr val="0000FF"/>
                </a:solidFill>
                <a:highlight>
                  <a:srgbClr val="FFFFFE"/>
                </a:highlight>
                <a:latin typeface="Courier New"/>
                <a:ea typeface="Courier New"/>
                <a:cs typeface="Courier New"/>
                <a:sym typeface="Courier New"/>
              </a:rPr>
              <a:t>operator</a:t>
            </a:r>
            <a:r>
              <a:rPr b="1" lang="en-US" sz="1050">
                <a:solidFill>
                  <a:schemeClr val="dk1"/>
                </a:solidFill>
                <a:highlight>
                  <a:srgbClr val="FFFFFE"/>
                </a:highlight>
                <a:latin typeface="Courier New"/>
                <a:ea typeface="Courier New"/>
                <a:cs typeface="Courier New"/>
                <a:sym typeface="Courier New"/>
              </a:rPr>
              <a:t>|(Maybe &amp;&amp;maybe, Monad&amp;&amp; monad)</a:t>
            </a:r>
            <a:endParaRPr b="1" sz="1050">
              <a:solidFill>
                <a:schemeClr val="dk1"/>
              </a:solidFill>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Clr>
                <a:schemeClr val="dk1"/>
              </a:buClr>
              <a:buSzPts val="1100"/>
              <a:buFont typeface="Arial"/>
              <a:buNone/>
            </a:pPr>
            <a:r>
              <a:rPr b="1" lang="en-US" sz="1050">
                <a:solidFill>
                  <a:srgbClr val="098658"/>
                </a:solidFill>
                <a:highlight>
                  <a:srgbClr val="FFFFFE"/>
                </a:highlight>
                <a:latin typeface="Courier New"/>
                <a:ea typeface="Courier New"/>
                <a:cs typeface="Courier New"/>
                <a:sym typeface="Courier New"/>
              </a:rPr>
              <a:t>18</a:t>
            </a:r>
            <a:r>
              <a:rPr b="1" lang="en-US" sz="1050">
                <a:solidFill>
                  <a:schemeClr val="dk1"/>
                </a:solidFill>
                <a:highlight>
                  <a:srgbClr val="FFFFFE"/>
                </a:highlight>
                <a:latin typeface="Courier New"/>
                <a:ea typeface="Courier New"/>
                <a:cs typeface="Courier New"/>
                <a:sym typeface="Courier New"/>
              </a:rPr>
              <a:t>:     {</a:t>
            </a:r>
            <a:endParaRPr b="1" sz="1050">
              <a:solidFill>
                <a:schemeClr val="dk1"/>
              </a:solidFill>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Clr>
                <a:schemeClr val="dk1"/>
              </a:buClr>
              <a:buSzPts val="1100"/>
              <a:buFont typeface="Arial"/>
              <a:buNone/>
            </a:pPr>
            <a:r>
              <a:rPr b="1" lang="en-US" sz="1050">
                <a:solidFill>
                  <a:srgbClr val="098658"/>
                </a:solidFill>
                <a:highlight>
                  <a:srgbClr val="FFFFFE"/>
                </a:highlight>
                <a:latin typeface="Courier New"/>
                <a:ea typeface="Courier New"/>
                <a:cs typeface="Courier New"/>
                <a:sym typeface="Courier New"/>
              </a:rPr>
              <a:t>19</a:t>
            </a:r>
            <a:r>
              <a:rPr b="1" lang="en-US" sz="1050">
                <a:solidFill>
                  <a:schemeClr val="dk1"/>
                </a:solidFill>
                <a:highlight>
                  <a:srgbClr val="FFFFFE"/>
                </a:highlight>
                <a:latin typeface="Courier New"/>
                <a:ea typeface="Courier New"/>
                <a:cs typeface="Courier New"/>
                <a:sym typeface="Courier New"/>
              </a:rPr>
              <a:t>:         </a:t>
            </a:r>
            <a:endParaRPr b="1" sz="1050">
              <a:solidFill>
                <a:schemeClr val="dk1"/>
              </a:solidFill>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Clr>
                <a:schemeClr val="dk1"/>
              </a:buClr>
              <a:buSzPts val="1100"/>
              <a:buFont typeface="Arial"/>
              <a:buNone/>
            </a:pPr>
            <a:r>
              <a:rPr b="1" lang="en-US" sz="1050">
                <a:solidFill>
                  <a:srgbClr val="098658"/>
                </a:solidFill>
                <a:highlight>
                  <a:srgbClr val="FFFFFE"/>
                </a:highlight>
                <a:latin typeface="Courier New"/>
                <a:ea typeface="Courier New"/>
                <a:cs typeface="Courier New"/>
                <a:sym typeface="Courier New"/>
              </a:rPr>
              <a:t>20</a:t>
            </a:r>
            <a:r>
              <a:rPr b="1" lang="en-US" sz="1050">
                <a:solidFill>
                  <a:schemeClr val="dk1"/>
                </a:solidFill>
                <a:highlight>
                  <a:srgbClr val="FFFFFE"/>
                </a:highlight>
                <a:latin typeface="Courier New"/>
                <a:ea typeface="Courier New"/>
                <a:cs typeface="Courier New"/>
                <a:sym typeface="Courier New"/>
              </a:rPr>
              <a:t>:     }</a:t>
            </a:r>
            <a:endParaRPr b="1" sz="1050">
              <a:solidFill>
                <a:schemeClr val="dk1"/>
              </a:solidFill>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Clr>
                <a:schemeClr val="dk1"/>
              </a:buClr>
              <a:buSzPts val="1100"/>
              <a:buFont typeface="Arial"/>
              <a:buNone/>
            </a:pPr>
            <a:r>
              <a:rPr b="1" lang="en-US" sz="1050">
                <a:solidFill>
                  <a:srgbClr val="098658"/>
                </a:solidFill>
                <a:highlight>
                  <a:srgbClr val="FFFFFE"/>
                </a:highlight>
                <a:latin typeface="Courier New"/>
                <a:ea typeface="Courier New"/>
                <a:cs typeface="Courier New"/>
                <a:sym typeface="Courier New"/>
              </a:rPr>
              <a:t>21</a:t>
            </a:r>
            <a:r>
              <a:rPr b="1" lang="en-US" sz="1050">
                <a:solidFill>
                  <a:schemeClr val="dk1"/>
                </a:solidFill>
                <a:highlight>
                  <a:srgbClr val="FFFFFE"/>
                </a:highlight>
                <a:latin typeface="Courier New"/>
                <a:ea typeface="Courier New"/>
                <a:cs typeface="Courier New"/>
                <a:sym typeface="Courier New"/>
              </a:rPr>
              <a:t>: };</a:t>
            </a:r>
            <a:endParaRPr b="1" sz="950">
              <a:solidFill>
                <a:srgbClr val="008000"/>
              </a:solidFill>
              <a:highlight>
                <a:srgbClr val="FFFFFE"/>
              </a:highlight>
              <a:latin typeface="Courier New"/>
              <a:ea typeface="Courier New"/>
              <a:cs typeface="Courier New"/>
              <a:sym typeface="Courier New"/>
            </a:endParaRPr>
          </a:p>
        </p:txBody>
      </p:sp>
      <p:sp>
        <p:nvSpPr>
          <p:cNvPr id="891" name="Google Shape;891;p99"/>
          <p:cNvSpPr txBox="1"/>
          <p:nvPr>
            <p:ph idx="12" type="sldNum"/>
          </p:nvPr>
        </p:nvSpPr>
        <p:spPr>
          <a:xfrm>
            <a:off x="11409045" y="6333134"/>
            <a:ext cx="731700" cy="5250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7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6" name="Shape 896"/>
        <p:cNvGrpSpPr/>
        <p:nvPr/>
      </p:nvGrpSpPr>
      <p:grpSpPr>
        <a:xfrm>
          <a:off x="0" y="0"/>
          <a:ext cx="0" cy="0"/>
          <a:chOff x="0" y="0"/>
          <a:chExt cx="0" cy="0"/>
        </a:xfrm>
      </p:grpSpPr>
      <p:sp>
        <p:nvSpPr>
          <p:cNvPr id="897" name="Google Shape;897;p100"/>
          <p:cNvSpPr txBox="1"/>
          <p:nvPr>
            <p:ph type="title"/>
          </p:nvPr>
        </p:nvSpPr>
        <p:spPr>
          <a:xfrm>
            <a:off x="545255" y="475488"/>
            <a:ext cx="9422700" cy="4923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US"/>
              <a:t>Monad</a:t>
            </a:r>
            <a:endParaRPr/>
          </a:p>
        </p:txBody>
      </p:sp>
      <p:sp>
        <p:nvSpPr>
          <p:cNvPr id="898" name="Google Shape;898;p100"/>
          <p:cNvSpPr txBox="1"/>
          <p:nvPr>
            <p:ph idx="1" type="body"/>
          </p:nvPr>
        </p:nvSpPr>
        <p:spPr>
          <a:xfrm>
            <a:off x="1640700" y="1281700"/>
            <a:ext cx="8910600" cy="4667400"/>
          </a:xfrm>
          <a:prstGeom prst="rect">
            <a:avLst/>
          </a:prstGeom>
          <a:solidFill>
            <a:schemeClr val="lt1"/>
          </a:solidFill>
        </p:spPr>
        <p:txBody>
          <a:bodyPr anchorCtr="0" anchor="t" bIns="45700" lIns="45700" spcFirstLastPara="1" rIns="45700" wrap="square" tIns="45700">
            <a:noAutofit/>
          </a:bodyPr>
          <a:lstStyle/>
          <a:p>
            <a:pPr indent="0" lvl="0" marL="0" rtl="0" algn="l">
              <a:lnSpc>
                <a:spcPct val="135714"/>
              </a:lnSpc>
              <a:spcBef>
                <a:spcPts val="0"/>
              </a:spcBef>
              <a:spcAft>
                <a:spcPts val="0"/>
              </a:spcAft>
              <a:buClr>
                <a:schemeClr val="dk1"/>
              </a:buClr>
              <a:buSzPts val="1100"/>
              <a:buFont typeface="Arial"/>
              <a:buNone/>
            </a:pPr>
            <a:r>
              <a:rPr b="1" lang="en-US" sz="1050">
                <a:solidFill>
                  <a:srgbClr val="098658"/>
                </a:solidFill>
                <a:highlight>
                  <a:srgbClr val="FFFFFE"/>
                </a:highlight>
                <a:latin typeface="Courier New"/>
                <a:ea typeface="Courier New"/>
                <a:cs typeface="Courier New"/>
                <a:sym typeface="Courier New"/>
              </a:rPr>
              <a:t>01</a:t>
            </a:r>
            <a:r>
              <a:rPr b="1" lang="en-US" sz="1050">
                <a:solidFill>
                  <a:schemeClr val="dk1"/>
                </a:solidFill>
                <a:highlight>
                  <a:srgbClr val="FFFFFE"/>
                </a:highlight>
                <a:latin typeface="Courier New"/>
                <a:ea typeface="Courier New"/>
                <a:cs typeface="Courier New"/>
                <a:sym typeface="Courier New"/>
              </a:rPr>
              <a:t>: </a:t>
            </a:r>
            <a:r>
              <a:rPr b="1" lang="en-US" sz="1050">
                <a:solidFill>
                  <a:srgbClr val="008000"/>
                </a:solidFill>
                <a:highlight>
                  <a:srgbClr val="FFFFFE"/>
                </a:highlight>
                <a:latin typeface="Courier New"/>
                <a:ea typeface="Courier New"/>
                <a:cs typeface="Courier New"/>
                <a:sym typeface="Courier New"/>
              </a:rPr>
              <a:t>// namespace maybe::detail</a:t>
            </a:r>
            <a:endParaRPr b="1" sz="1050">
              <a:solidFill>
                <a:srgbClr val="008000"/>
              </a:solidFill>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Clr>
                <a:schemeClr val="dk1"/>
              </a:buClr>
              <a:buSzPts val="1100"/>
              <a:buFont typeface="Arial"/>
              <a:buNone/>
            </a:pPr>
            <a:r>
              <a:rPr b="1" lang="en-US" sz="1050">
                <a:solidFill>
                  <a:srgbClr val="098658"/>
                </a:solidFill>
                <a:highlight>
                  <a:srgbClr val="FFFFFE"/>
                </a:highlight>
                <a:latin typeface="Courier New"/>
                <a:ea typeface="Courier New"/>
                <a:cs typeface="Courier New"/>
                <a:sym typeface="Courier New"/>
              </a:rPr>
              <a:t>02</a:t>
            </a:r>
            <a:r>
              <a:rPr b="1" lang="en-US" sz="1050">
                <a:solidFill>
                  <a:schemeClr val="dk1"/>
                </a:solidFill>
                <a:highlight>
                  <a:srgbClr val="FFFFFE"/>
                </a:highlight>
                <a:latin typeface="Courier New"/>
                <a:ea typeface="Courier New"/>
                <a:cs typeface="Courier New"/>
                <a:sym typeface="Courier New"/>
              </a:rPr>
              <a:t>:</a:t>
            </a:r>
            <a:endParaRPr b="1" sz="1050">
              <a:solidFill>
                <a:schemeClr val="dk1"/>
              </a:solidFill>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Clr>
                <a:schemeClr val="dk1"/>
              </a:buClr>
              <a:buSzPts val="1100"/>
              <a:buFont typeface="Arial"/>
              <a:buNone/>
            </a:pPr>
            <a:r>
              <a:rPr b="1" lang="en-US" sz="1050">
                <a:solidFill>
                  <a:srgbClr val="098658"/>
                </a:solidFill>
                <a:highlight>
                  <a:srgbClr val="FFFFFE"/>
                </a:highlight>
                <a:latin typeface="Courier New"/>
                <a:ea typeface="Courier New"/>
                <a:cs typeface="Courier New"/>
                <a:sym typeface="Courier New"/>
              </a:rPr>
              <a:t>03</a:t>
            </a:r>
            <a:r>
              <a:rPr b="1" lang="en-US" sz="1050">
                <a:solidFill>
                  <a:schemeClr val="dk1"/>
                </a:solidFill>
                <a:highlight>
                  <a:srgbClr val="FFFFFE"/>
                </a:highlight>
                <a:latin typeface="Courier New"/>
                <a:ea typeface="Courier New"/>
                <a:cs typeface="Courier New"/>
                <a:sym typeface="Courier New"/>
              </a:rPr>
              <a:t>: </a:t>
            </a:r>
            <a:endParaRPr b="1" sz="1050">
              <a:solidFill>
                <a:schemeClr val="dk1"/>
              </a:solidFill>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Clr>
                <a:schemeClr val="dk1"/>
              </a:buClr>
              <a:buSzPts val="1100"/>
              <a:buFont typeface="Arial"/>
              <a:buNone/>
            </a:pPr>
            <a:r>
              <a:rPr b="1" lang="en-US" sz="1050">
                <a:solidFill>
                  <a:srgbClr val="098658"/>
                </a:solidFill>
                <a:highlight>
                  <a:srgbClr val="FFFFFE"/>
                </a:highlight>
                <a:latin typeface="Courier New"/>
                <a:ea typeface="Courier New"/>
                <a:cs typeface="Courier New"/>
                <a:sym typeface="Courier New"/>
              </a:rPr>
              <a:t>04</a:t>
            </a:r>
            <a:r>
              <a:rPr b="1" lang="en-US" sz="1050">
                <a:solidFill>
                  <a:schemeClr val="dk1"/>
                </a:solidFill>
                <a:highlight>
                  <a:srgbClr val="FFFFFE"/>
                </a:highlight>
                <a:latin typeface="Courier New"/>
                <a:ea typeface="Courier New"/>
                <a:cs typeface="Courier New"/>
                <a:sym typeface="Courier New"/>
              </a:rPr>
              <a:t>: </a:t>
            </a:r>
            <a:endParaRPr b="1" sz="1050">
              <a:solidFill>
                <a:schemeClr val="dk1"/>
              </a:solidFill>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Clr>
                <a:schemeClr val="dk1"/>
              </a:buClr>
              <a:buSzPts val="1100"/>
              <a:buFont typeface="Arial"/>
              <a:buNone/>
            </a:pPr>
            <a:r>
              <a:rPr b="1" lang="en-US" sz="1050">
                <a:solidFill>
                  <a:srgbClr val="098658"/>
                </a:solidFill>
                <a:highlight>
                  <a:srgbClr val="FFFFFE"/>
                </a:highlight>
                <a:latin typeface="Courier New"/>
                <a:ea typeface="Courier New"/>
                <a:cs typeface="Courier New"/>
                <a:sym typeface="Courier New"/>
              </a:rPr>
              <a:t>05</a:t>
            </a:r>
            <a:r>
              <a:rPr b="1" lang="en-US" sz="1050">
                <a:solidFill>
                  <a:schemeClr val="dk1"/>
                </a:solidFill>
                <a:highlight>
                  <a:srgbClr val="FFFFFE"/>
                </a:highlight>
                <a:latin typeface="Courier New"/>
                <a:ea typeface="Courier New"/>
                <a:cs typeface="Courier New"/>
                <a:sym typeface="Courier New"/>
              </a:rPr>
              <a:t>:</a:t>
            </a:r>
            <a:endParaRPr b="1" sz="1050">
              <a:solidFill>
                <a:schemeClr val="dk1"/>
              </a:solidFill>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Clr>
                <a:schemeClr val="dk1"/>
              </a:buClr>
              <a:buSzPts val="1100"/>
              <a:buFont typeface="Arial"/>
              <a:buNone/>
            </a:pPr>
            <a:r>
              <a:rPr b="1" lang="en-US" sz="1050">
                <a:solidFill>
                  <a:srgbClr val="098658"/>
                </a:solidFill>
                <a:highlight>
                  <a:srgbClr val="FFFFFE"/>
                </a:highlight>
                <a:latin typeface="Courier New"/>
                <a:ea typeface="Courier New"/>
                <a:cs typeface="Courier New"/>
                <a:sym typeface="Courier New"/>
              </a:rPr>
              <a:t>06</a:t>
            </a:r>
            <a:r>
              <a:rPr b="1" lang="en-US" sz="1050">
                <a:solidFill>
                  <a:schemeClr val="dk1"/>
                </a:solidFill>
                <a:highlight>
                  <a:srgbClr val="FFFFFE"/>
                </a:highlight>
                <a:latin typeface="Courier New"/>
                <a:ea typeface="Courier New"/>
                <a:cs typeface="Courier New"/>
                <a:sym typeface="Courier New"/>
              </a:rPr>
              <a:t>: </a:t>
            </a:r>
            <a:endParaRPr b="1" sz="1050">
              <a:solidFill>
                <a:schemeClr val="dk1"/>
              </a:solidFill>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Clr>
                <a:schemeClr val="dk1"/>
              </a:buClr>
              <a:buSzPts val="1100"/>
              <a:buFont typeface="Arial"/>
              <a:buNone/>
            </a:pPr>
            <a:r>
              <a:rPr b="1" lang="en-US" sz="1050">
                <a:solidFill>
                  <a:srgbClr val="098658"/>
                </a:solidFill>
                <a:highlight>
                  <a:srgbClr val="FFFFFE"/>
                </a:highlight>
                <a:latin typeface="Courier New"/>
                <a:ea typeface="Courier New"/>
                <a:cs typeface="Courier New"/>
                <a:sym typeface="Courier New"/>
              </a:rPr>
              <a:t>07</a:t>
            </a:r>
            <a:r>
              <a:rPr b="1" lang="en-US" sz="1050">
                <a:solidFill>
                  <a:schemeClr val="dk1"/>
                </a:solidFill>
                <a:highlight>
                  <a:srgbClr val="FFFFFE"/>
                </a:highlight>
                <a:latin typeface="Courier New"/>
                <a:ea typeface="Courier New"/>
                <a:cs typeface="Courier New"/>
                <a:sym typeface="Courier New"/>
              </a:rPr>
              <a:t>: </a:t>
            </a:r>
            <a:endParaRPr b="1" sz="1050">
              <a:solidFill>
                <a:schemeClr val="dk1"/>
              </a:solidFill>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Clr>
                <a:schemeClr val="dk1"/>
              </a:buClr>
              <a:buSzPts val="1100"/>
              <a:buFont typeface="Arial"/>
              <a:buNone/>
            </a:pPr>
            <a:r>
              <a:rPr b="1" lang="en-US" sz="1050">
                <a:solidFill>
                  <a:srgbClr val="098658"/>
                </a:solidFill>
                <a:highlight>
                  <a:srgbClr val="FFFFFE"/>
                </a:highlight>
                <a:latin typeface="Courier New"/>
                <a:ea typeface="Courier New"/>
                <a:cs typeface="Courier New"/>
                <a:sym typeface="Courier New"/>
              </a:rPr>
              <a:t>08</a:t>
            </a:r>
            <a:r>
              <a:rPr b="1" lang="en-US" sz="1050">
                <a:solidFill>
                  <a:schemeClr val="dk1"/>
                </a:solidFill>
                <a:highlight>
                  <a:srgbClr val="FFFFFE"/>
                </a:highlight>
                <a:latin typeface="Courier New"/>
                <a:ea typeface="Courier New"/>
                <a:cs typeface="Courier New"/>
                <a:sym typeface="Courier New"/>
              </a:rPr>
              <a:t>: </a:t>
            </a:r>
            <a:endParaRPr b="1" sz="1050">
              <a:solidFill>
                <a:schemeClr val="dk1"/>
              </a:solidFill>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Clr>
                <a:schemeClr val="dk1"/>
              </a:buClr>
              <a:buSzPts val="1100"/>
              <a:buFont typeface="Arial"/>
              <a:buNone/>
            </a:pPr>
            <a:r>
              <a:rPr b="1" lang="en-US" sz="1050">
                <a:solidFill>
                  <a:srgbClr val="098658"/>
                </a:solidFill>
                <a:highlight>
                  <a:srgbClr val="FFFFFE"/>
                </a:highlight>
                <a:latin typeface="Courier New"/>
                <a:ea typeface="Courier New"/>
                <a:cs typeface="Courier New"/>
                <a:sym typeface="Courier New"/>
              </a:rPr>
              <a:t>09</a:t>
            </a:r>
            <a:r>
              <a:rPr b="1" lang="en-US" sz="1050">
                <a:solidFill>
                  <a:schemeClr val="dk1"/>
                </a:solidFill>
                <a:highlight>
                  <a:srgbClr val="FFFFFE"/>
                </a:highlight>
                <a:latin typeface="Courier New"/>
                <a:ea typeface="Courier New"/>
                <a:cs typeface="Courier New"/>
                <a:sym typeface="Courier New"/>
              </a:rPr>
              <a:t>: </a:t>
            </a:r>
            <a:endParaRPr b="1" sz="1050">
              <a:solidFill>
                <a:schemeClr val="dk1"/>
              </a:solidFill>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Clr>
                <a:schemeClr val="dk1"/>
              </a:buClr>
              <a:buSzPts val="1100"/>
              <a:buFont typeface="Arial"/>
              <a:buNone/>
            </a:pPr>
            <a:r>
              <a:rPr b="1" lang="en-US" sz="1050">
                <a:solidFill>
                  <a:srgbClr val="098658"/>
                </a:solidFill>
                <a:highlight>
                  <a:srgbClr val="FFFFFE"/>
                </a:highlight>
                <a:latin typeface="Courier New"/>
                <a:ea typeface="Courier New"/>
                <a:cs typeface="Courier New"/>
                <a:sym typeface="Courier New"/>
              </a:rPr>
              <a:t>10</a:t>
            </a:r>
            <a:r>
              <a:rPr b="1" lang="en-US" sz="1050">
                <a:solidFill>
                  <a:schemeClr val="dk1"/>
                </a:solidFill>
                <a:highlight>
                  <a:srgbClr val="FFFFFE"/>
                </a:highlight>
                <a:latin typeface="Courier New"/>
                <a:ea typeface="Courier New"/>
                <a:cs typeface="Courier New"/>
                <a:sym typeface="Courier New"/>
              </a:rPr>
              <a:t>: </a:t>
            </a:r>
            <a:endParaRPr b="1" sz="1050">
              <a:solidFill>
                <a:schemeClr val="dk1"/>
              </a:solidFill>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Clr>
                <a:schemeClr val="dk1"/>
              </a:buClr>
              <a:buSzPts val="1100"/>
              <a:buFont typeface="Arial"/>
              <a:buNone/>
            </a:pPr>
            <a:r>
              <a:rPr b="1" lang="en-US" sz="1050">
                <a:solidFill>
                  <a:srgbClr val="098658"/>
                </a:solidFill>
                <a:highlight>
                  <a:srgbClr val="FFFFFE"/>
                </a:highlight>
                <a:latin typeface="Courier New"/>
                <a:ea typeface="Courier New"/>
                <a:cs typeface="Courier New"/>
                <a:sym typeface="Courier New"/>
              </a:rPr>
              <a:t>11</a:t>
            </a:r>
            <a:r>
              <a:rPr b="1" lang="en-US" sz="1050">
                <a:solidFill>
                  <a:schemeClr val="dk1"/>
                </a:solidFill>
                <a:highlight>
                  <a:srgbClr val="FFFFFE"/>
                </a:highlight>
                <a:latin typeface="Courier New"/>
                <a:ea typeface="Courier New"/>
                <a:cs typeface="Courier New"/>
                <a:sym typeface="Courier New"/>
              </a:rPr>
              <a:t>:</a:t>
            </a:r>
            <a:endParaRPr b="1" sz="1050">
              <a:solidFill>
                <a:schemeClr val="dk1"/>
              </a:solidFill>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Clr>
                <a:schemeClr val="dk1"/>
              </a:buClr>
              <a:buSzPts val="1100"/>
              <a:buFont typeface="Arial"/>
              <a:buNone/>
            </a:pPr>
            <a:r>
              <a:rPr b="1" lang="en-US" sz="1050">
                <a:solidFill>
                  <a:srgbClr val="098658"/>
                </a:solidFill>
                <a:highlight>
                  <a:srgbClr val="FFFFFE"/>
                </a:highlight>
                <a:latin typeface="Courier New"/>
                <a:ea typeface="Courier New"/>
                <a:cs typeface="Courier New"/>
                <a:sym typeface="Courier New"/>
              </a:rPr>
              <a:t>12</a:t>
            </a:r>
            <a:r>
              <a:rPr b="1" lang="en-US" sz="1050">
                <a:solidFill>
                  <a:schemeClr val="dk1"/>
                </a:solidFill>
                <a:highlight>
                  <a:srgbClr val="FFFFFE"/>
                </a:highlight>
                <a:latin typeface="Courier New"/>
                <a:ea typeface="Courier New"/>
                <a:cs typeface="Courier New"/>
                <a:sym typeface="Courier New"/>
              </a:rPr>
              <a:t>: </a:t>
            </a:r>
            <a:r>
              <a:rPr b="1" lang="en-US" sz="1050">
                <a:solidFill>
                  <a:srgbClr val="0000FF"/>
                </a:solidFill>
                <a:highlight>
                  <a:srgbClr val="FFFFFE"/>
                </a:highlight>
                <a:latin typeface="Courier New"/>
                <a:ea typeface="Courier New"/>
                <a:cs typeface="Courier New"/>
                <a:sym typeface="Courier New"/>
              </a:rPr>
              <a:t>template</a:t>
            </a:r>
            <a:r>
              <a:rPr b="1" lang="en-US" sz="1050">
                <a:solidFill>
                  <a:schemeClr val="dk1"/>
                </a:solidFill>
                <a:highlight>
                  <a:srgbClr val="FFFFFE"/>
                </a:highlight>
                <a:latin typeface="Courier New"/>
                <a:ea typeface="Courier New"/>
                <a:cs typeface="Courier New"/>
                <a:sym typeface="Courier New"/>
              </a:rPr>
              <a:t> &lt;</a:t>
            </a:r>
            <a:r>
              <a:rPr b="1" lang="en-US" sz="1050">
                <a:solidFill>
                  <a:srgbClr val="0000FF"/>
                </a:solidFill>
                <a:highlight>
                  <a:srgbClr val="FFFFFE"/>
                </a:highlight>
                <a:latin typeface="Courier New"/>
                <a:ea typeface="Courier New"/>
                <a:cs typeface="Courier New"/>
                <a:sym typeface="Courier New"/>
              </a:rPr>
              <a:t>typename</a:t>
            </a:r>
            <a:r>
              <a:rPr b="1" lang="en-US" sz="1050">
                <a:solidFill>
                  <a:schemeClr val="dk1"/>
                </a:solidFill>
                <a:highlight>
                  <a:srgbClr val="FFFFFE"/>
                </a:highlight>
                <a:latin typeface="Courier New"/>
                <a:ea typeface="Courier New"/>
                <a:cs typeface="Courier New"/>
                <a:sym typeface="Courier New"/>
              </a:rPr>
              <a:t> SpecificMonad&gt;</a:t>
            </a:r>
            <a:endParaRPr b="1" sz="1050">
              <a:solidFill>
                <a:schemeClr val="dk1"/>
              </a:solidFill>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Clr>
                <a:schemeClr val="dk1"/>
              </a:buClr>
              <a:buSzPts val="1100"/>
              <a:buFont typeface="Arial"/>
              <a:buNone/>
            </a:pPr>
            <a:r>
              <a:rPr b="1" lang="en-US" sz="1050">
                <a:solidFill>
                  <a:srgbClr val="098658"/>
                </a:solidFill>
                <a:highlight>
                  <a:srgbClr val="FFFFFE"/>
                </a:highlight>
                <a:latin typeface="Courier New"/>
                <a:ea typeface="Courier New"/>
                <a:cs typeface="Courier New"/>
                <a:sym typeface="Courier New"/>
              </a:rPr>
              <a:t>13</a:t>
            </a:r>
            <a:r>
              <a:rPr b="1" lang="en-US" sz="1050">
                <a:solidFill>
                  <a:schemeClr val="dk1"/>
                </a:solidFill>
                <a:highlight>
                  <a:srgbClr val="FFFFFE"/>
                </a:highlight>
                <a:latin typeface="Courier New"/>
                <a:ea typeface="Courier New"/>
                <a:cs typeface="Courier New"/>
                <a:sym typeface="Courier New"/>
              </a:rPr>
              <a:t>: </a:t>
            </a:r>
            <a:r>
              <a:rPr b="1" lang="en-US" sz="1050">
                <a:solidFill>
                  <a:srgbClr val="0000FF"/>
                </a:solidFill>
                <a:highlight>
                  <a:srgbClr val="FFFFFE"/>
                </a:highlight>
                <a:latin typeface="Courier New"/>
                <a:ea typeface="Courier New"/>
                <a:cs typeface="Courier New"/>
                <a:sym typeface="Courier New"/>
              </a:rPr>
              <a:t>struct</a:t>
            </a:r>
            <a:r>
              <a:rPr b="1" lang="en-US" sz="1050">
                <a:solidFill>
                  <a:schemeClr val="dk1"/>
                </a:solidFill>
                <a:highlight>
                  <a:srgbClr val="FFFFFE"/>
                </a:highlight>
                <a:latin typeface="Courier New"/>
                <a:ea typeface="Courier New"/>
                <a:cs typeface="Courier New"/>
                <a:sym typeface="Courier New"/>
              </a:rPr>
              <a:t> Monad</a:t>
            </a:r>
            <a:endParaRPr b="1" sz="1050">
              <a:solidFill>
                <a:schemeClr val="dk1"/>
              </a:solidFill>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Clr>
                <a:schemeClr val="dk1"/>
              </a:buClr>
              <a:buSzPts val="1100"/>
              <a:buFont typeface="Arial"/>
              <a:buNone/>
            </a:pPr>
            <a:r>
              <a:rPr b="1" lang="en-US" sz="1050">
                <a:solidFill>
                  <a:srgbClr val="098658"/>
                </a:solidFill>
                <a:highlight>
                  <a:srgbClr val="FFFFFE"/>
                </a:highlight>
                <a:latin typeface="Courier New"/>
                <a:ea typeface="Courier New"/>
                <a:cs typeface="Courier New"/>
                <a:sym typeface="Courier New"/>
              </a:rPr>
              <a:t>14</a:t>
            </a:r>
            <a:r>
              <a:rPr b="1" lang="en-US" sz="1050">
                <a:solidFill>
                  <a:schemeClr val="dk1"/>
                </a:solidFill>
                <a:highlight>
                  <a:srgbClr val="FFFFFE"/>
                </a:highlight>
                <a:latin typeface="Courier New"/>
                <a:ea typeface="Courier New"/>
                <a:cs typeface="Courier New"/>
                <a:sym typeface="Courier New"/>
              </a:rPr>
              <a:t>: {</a:t>
            </a:r>
            <a:endParaRPr b="1" sz="1050">
              <a:solidFill>
                <a:schemeClr val="dk1"/>
              </a:solidFill>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Clr>
                <a:schemeClr val="dk1"/>
              </a:buClr>
              <a:buSzPts val="1100"/>
              <a:buFont typeface="Arial"/>
              <a:buNone/>
            </a:pPr>
            <a:r>
              <a:rPr b="1" lang="en-US" sz="1050">
                <a:solidFill>
                  <a:srgbClr val="098658"/>
                </a:solidFill>
                <a:highlight>
                  <a:srgbClr val="FFFFFE"/>
                </a:highlight>
                <a:latin typeface="Courier New"/>
                <a:ea typeface="Courier New"/>
                <a:cs typeface="Courier New"/>
                <a:sym typeface="Courier New"/>
              </a:rPr>
              <a:t>15</a:t>
            </a:r>
            <a:r>
              <a:rPr b="1" lang="en-US" sz="1050">
                <a:solidFill>
                  <a:schemeClr val="dk1"/>
                </a:solidFill>
                <a:highlight>
                  <a:srgbClr val="FFFFFE"/>
                </a:highlight>
                <a:latin typeface="Courier New"/>
                <a:ea typeface="Courier New"/>
                <a:cs typeface="Courier New"/>
                <a:sym typeface="Courier New"/>
              </a:rPr>
              <a:t>:     </a:t>
            </a:r>
            <a:r>
              <a:rPr b="1" lang="en-US" sz="1050">
                <a:solidFill>
                  <a:srgbClr val="0000FF"/>
                </a:solidFill>
                <a:highlight>
                  <a:srgbClr val="FFFFFE"/>
                </a:highlight>
                <a:latin typeface="Courier New"/>
                <a:ea typeface="Courier New"/>
                <a:cs typeface="Courier New"/>
                <a:sym typeface="Courier New"/>
              </a:rPr>
              <a:t>template</a:t>
            </a:r>
            <a:r>
              <a:rPr b="1" lang="en-US" sz="1050">
                <a:solidFill>
                  <a:schemeClr val="dk1"/>
                </a:solidFill>
                <a:highlight>
                  <a:srgbClr val="FFFFFE"/>
                </a:highlight>
                <a:latin typeface="Courier New"/>
                <a:ea typeface="Courier New"/>
                <a:cs typeface="Courier New"/>
                <a:sym typeface="Courier New"/>
              </a:rPr>
              <a:t> &lt;</a:t>
            </a:r>
            <a:r>
              <a:rPr b="1" lang="en-US" sz="1050">
                <a:solidFill>
                  <a:srgbClr val="0000FF"/>
                </a:solidFill>
                <a:highlight>
                  <a:srgbClr val="FFFFFE"/>
                </a:highlight>
                <a:latin typeface="Courier New"/>
                <a:ea typeface="Courier New"/>
                <a:cs typeface="Courier New"/>
                <a:sym typeface="Courier New"/>
              </a:rPr>
              <a:t>typename</a:t>
            </a:r>
            <a:r>
              <a:rPr b="1" lang="en-US" sz="1050">
                <a:solidFill>
                  <a:schemeClr val="dk1"/>
                </a:solidFill>
                <a:highlight>
                  <a:srgbClr val="FFFFFE"/>
                </a:highlight>
                <a:latin typeface="Courier New"/>
                <a:ea typeface="Courier New"/>
                <a:cs typeface="Courier New"/>
                <a:sym typeface="Courier New"/>
              </a:rPr>
              <a:t> Maybe&gt;</a:t>
            </a:r>
            <a:endParaRPr b="1" sz="1050">
              <a:solidFill>
                <a:schemeClr val="dk1"/>
              </a:solidFill>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Clr>
                <a:schemeClr val="dk1"/>
              </a:buClr>
              <a:buSzPts val="1100"/>
              <a:buFont typeface="Arial"/>
              <a:buNone/>
            </a:pPr>
            <a:r>
              <a:rPr b="1" lang="en-US" sz="1050">
                <a:solidFill>
                  <a:srgbClr val="098658"/>
                </a:solidFill>
                <a:highlight>
                  <a:srgbClr val="FFFFFE"/>
                </a:highlight>
                <a:latin typeface="Courier New"/>
                <a:ea typeface="Courier New"/>
                <a:cs typeface="Courier New"/>
                <a:sym typeface="Courier New"/>
              </a:rPr>
              <a:t>16</a:t>
            </a:r>
            <a:r>
              <a:rPr b="1" lang="en-US" sz="1050">
                <a:solidFill>
                  <a:schemeClr val="dk1"/>
                </a:solidFill>
                <a:highlight>
                  <a:srgbClr val="FFFFFE"/>
                </a:highlight>
                <a:latin typeface="Courier New"/>
                <a:ea typeface="Courier New"/>
                <a:cs typeface="Courier New"/>
                <a:sym typeface="Courier New"/>
              </a:rPr>
              <a:t>:     </a:t>
            </a:r>
            <a:r>
              <a:rPr b="1" lang="en-US" sz="1050">
                <a:solidFill>
                  <a:srgbClr val="0000FF"/>
                </a:solidFill>
                <a:highlight>
                  <a:srgbClr val="FFFFFE"/>
                </a:highlight>
                <a:latin typeface="Courier New"/>
                <a:ea typeface="Courier New"/>
                <a:cs typeface="Courier New"/>
                <a:sym typeface="Courier New"/>
              </a:rPr>
              <a:t>requires</a:t>
            </a:r>
            <a:r>
              <a:rPr b="1" lang="en-US" sz="1050">
                <a:solidFill>
                  <a:schemeClr val="dk1"/>
                </a:solidFill>
                <a:highlight>
                  <a:srgbClr val="FFFFFE"/>
                </a:highlight>
                <a:latin typeface="Courier New"/>
                <a:ea typeface="Courier New"/>
                <a:cs typeface="Courier New"/>
                <a:sym typeface="Courier New"/>
              </a:rPr>
              <a:t> MaybeLike&lt;Maybe&gt;</a:t>
            </a:r>
            <a:endParaRPr b="1" sz="1050">
              <a:solidFill>
                <a:schemeClr val="dk1"/>
              </a:solidFill>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Clr>
                <a:schemeClr val="dk1"/>
              </a:buClr>
              <a:buSzPts val="1100"/>
              <a:buFont typeface="Arial"/>
              <a:buNone/>
            </a:pPr>
            <a:r>
              <a:rPr b="1" lang="en-US" sz="1050">
                <a:solidFill>
                  <a:srgbClr val="098658"/>
                </a:solidFill>
                <a:highlight>
                  <a:srgbClr val="FFFFFE"/>
                </a:highlight>
                <a:latin typeface="Courier New"/>
                <a:ea typeface="Courier New"/>
                <a:cs typeface="Courier New"/>
                <a:sym typeface="Courier New"/>
              </a:rPr>
              <a:t>17</a:t>
            </a:r>
            <a:r>
              <a:rPr b="1" lang="en-US" sz="1050">
                <a:solidFill>
                  <a:schemeClr val="dk1"/>
                </a:solidFill>
                <a:highlight>
                  <a:srgbClr val="FFFFFE"/>
                </a:highlight>
                <a:latin typeface="Courier New"/>
                <a:ea typeface="Courier New"/>
                <a:cs typeface="Courier New"/>
                <a:sym typeface="Courier New"/>
              </a:rPr>
              <a:t>:     </a:t>
            </a:r>
            <a:r>
              <a:rPr b="1" lang="en-US" sz="1050">
                <a:solidFill>
                  <a:srgbClr val="0000FF"/>
                </a:solidFill>
                <a:highlight>
                  <a:srgbClr val="FFFFFE"/>
                </a:highlight>
                <a:latin typeface="Courier New"/>
                <a:ea typeface="Courier New"/>
                <a:cs typeface="Courier New"/>
                <a:sym typeface="Courier New"/>
              </a:rPr>
              <a:t>friend</a:t>
            </a:r>
            <a:r>
              <a:rPr b="1" lang="en-US" sz="1050">
                <a:solidFill>
                  <a:schemeClr val="dk1"/>
                </a:solidFill>
                <a:highlight>
                  <a:srgbClr val="FFFFFE"/>
                </a:highlight>
                <a:latin typeface="Courier New"/>
                <a:ea typeface="Courier New"/>
                <a:cs typeface="Courier New"/>
                <a:sym typeface="Courier New"/>
              </a:rPr>
              <a:t> </a:t>
            </a:r>
            <a:r>
              <a:rPr b="1" lang="en-US" sz="1050">
                <a:solidFill>
                  <a:srgbClr val="0000FF"/>
                </a:solidFill>
                <a:highlight>
                  <a:srgbClr val="FFFFFE"/>
                </a:highlight>
                <a:latin typeface="Courier New"/>
                <a:ea typeface="Courier New"/>
                <a:cs typeface="Courier New"/>
                <a:sym typeface="Courier New"/>
              </a:rPr>
              <a:t>constexpr</a:t>
            </a:r>
            <a:r>
              <a:rPr b="1" lang="en-US" sz="1050">
                <a:solidFill>
                  <a:schemeClr val="dk1"/>
                </a:solidFill>
                <a:highlight>
                  <a:srgbClr val="FFFFFE"/>
                </a:highlight>
                <a:latin typeface="Courier New"/>
                <a:ea typeface="Courier New"/>
                <a:cs typeface="Courier New"/>
                <a:sym typeface="Courier New"/>
              </a:rPr>
              <a:t> </a:t>
            </a:r>
            <a:r>
              <a:rPr b="1" lang="en-US" sz="1050">
                <a:solidFill>
                  <a:srgbClr val="0000FF"/>
                </a:solidFill>
                <a:highlight>
                  <a:srgbClr val="FFFFFE"/>
                </a:highlight>
                <a:latin typeface="Courier New"/>
                <a:ea typeface="Courier New"/>
                <a:cs typeface="Courier New"/>
                <a:sym typeface="Courier New"/>
              </a:rPr>
              <a:t>auto</a:t>
            </a:r>
            <a:r>
              <a:rPr b="1" lang="en-US" sz="1050">
                <a:solidFill>
                  <a:schemeClr val="dk1"/>
                </a:solidFill>
                <a:highlight>
                  <a:srgbClr val="FFFFFE"/>
                </a:highlight>
                <a:latin typeface="Courier New"/>
                <a:ea typeface="Courier New"/>
                <a:cs typeface="Courier New"/>
                <a:sym typeface="Courier New"/>
              </a:rPr>
              <a:t> </a:t>
            </a:r>
            <a:r>
              <a:rPr b="1" lang="en-US" sz="1050">
                <a:solidFill>
                  <a:srgbClr val="0000FF"/>
                </a:solidFill>
                <a:highlight>
                  <a:srgbClr val="FFFFFE"/>
                </a:highlight>
                <a:latin typeface="Courier New"/>
                <a:ea typeface="Courier New"/>
                <a:cs typeface="Courier New"/>
                <a:sym typeface="Courier New"/>
              </a:rPr>
              <a:t>operator</a:t>
            </a:r>
            <a:r>
              <a:rPr b="1" lang="en-US" sz="1050">
                <a:solidFill>
                  <a:schemeClr val="dk1"/>
                </a:solidFill>
                <a:highlight>
                  <a:srgbClr val="FFFFFE"/>
                </a:highlight>
                <a:latin typeface="Courier New"/>
                <a:ea typeface="Courier New"/>
                <a:cs typeface="Courier New"/>
                <a:sym typeface="Courier New"/>
              </a:rPr>
              <a:t>|(Maybe &amp;&amp;maybe, Monad&amp;&amp; monad)</a:t>
            </a:r>
            <a:endParaRPr b="1" sz="1050">
              <a:solidFill>
                <a:schemeClr val="dk1"/>
              </a:solidFill>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Clr>
                <a:schemeClr val="dk1"/>
              </a:buClr>
              <a:buSzPts val="1100"/>
              <a:buFont typeface="Arial"/>
              <a:buNone/>
            </a:pPr>
            <a:r>
              <a:rPr b="1" lang="en-US" sz="1050">
                <a:solidFill>
                  <a:srgbClr val="098658"/>
                </a:solidFill>
                <a:highlight>
                  <a:srgbClr val="FFFFFE"/>
                </a:highlight>
                <a:latin typeface="Courier New"/>
                <a:ea typeface="Courier New"/>
                <a:cs typeface="Courier New"/>
                <a:sym typeface="Courier New"/>
              </a:rPr>
              <a:t>18</a:t>
            </a:r>
            <a:r>
              <a:rPr b="1" lang="en-US" sz="1050">
                <a:solidFill>
                  <a:schemeClr val="dk1"/>
                </a:solidFill>
                <a:highlight>
                  <a:srgbClr val="FFFFFE"/>
                </a:highlight>
                <a:latin typeface="Courier New"/>
                <a:ea typeface="Courier New"/>
                <a:cs typeface="Courier New"/>
                <a:sym typeface="Courier New"/>
              </a:rPr>
              <a:t>:     {</a:t>
            </a:r>
            <a:endParaRPr b="1" sz="1050">
              <a:solidFill>
                <a:schemeClr val="dk1"/>
              </a:solidFill>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Clr>
                <a:schemeClr val="dk1"/>
              </a:buClr>
              <a:buSzPts val="1100"/>
              <a:buFont typeface="Arial"/>
              <a:buNone/>
            </a:pPr>
            <a:r>
              <a:rPr b="1" lang="en-US" sz="1050">
                <a:solidFill>
                  <a:srgbClr val="098658"/>
                </a:solidFill>
                <a:highlight>
                  <a:srgbClr val="FFFFFE"/>
                </a:highlight>
                <a:latin typeface="Courier New"/>
                <a:ea typeface="Courier New"/>
                <a:cs typeface="Courier New"/>
                <a:sym typeface="Courier New"/>
              </a:rPr>
              <a:t>19</a:t>
            </a:r>
            <a:r>
              <a:rPr b="1" lang="en-US" sz="1050">
                <a:solidFill>
                  <a:schemeClr val="dk1"/>
                </a:solidFill>
                <a:highlight>
                  <a:srgbClr val="FFFFFE"/>
                </a:highlight>
                <a:latin typeface="Courier New"/>
                <a:ea typeface="Courier New"/>
                <a:cs typeface="Courier New"/>
                <a:sym typeface="Courier New"/>
              </a:rPr>
              <a:t>:         </a:t>
            </a:r>
            <a:endParaRPr b="1" sz="1050">
              <a:solidFill>
                <a:schemeClr val="dk1"/>
              </a:solidFill>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Clr>
                <a:schemeClr val="dk1"/>
              </a:buClr>
              <a:buSzPts val="1100"/>
              <a:buFont typeface="Arial"/>
              <a:buNone/>
            </a:pPr>
            <a:r>
              <a:rPr b="1" lang="en-US" sz="1050">
                <a:solidFill>
                  <a:srgbClr val="098658"/>
                </a:solidFill>
                <a:highlight>
                  <a:srgbClr val="FFFFFE"/>
                </a:highlight>
                <a:latin typeface="Courier New"/>
                <a:ea typeface="Courier New"/>
                <a:cs typeface="Courier New"/>
                <a:sym typeface="Courier New"/>
              </a:rPr>
              <a:t>20</a:t>
            </a:r>
            <a:r>
              <a:rPr b="1" lang="en-US" sz="1050">
                <a:solidFill>
                  <a:schemeClr val="dk1"/>
                </a:solidFill>
                <a:highlight>
                  <a:srgbClr val="FFFFFE"/>
                </a:highlight>
                <a:latin typeface="Courier New"/>
                <a:ea typeface="Courier New"/>
                <a:cs typeface="Courier New"/>
                <a:sym typeface="Courier New"/>
              </a:rPr>
              <a:t>:     }</a:t>
            </a:r>
            <a:endParaRPr b="1" sz="1050">
              <a:solidFill>
                <a:schemeClr val="dk1"/>
              </a:solidFill>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Clr>
                <a:schemeClr val="dk1"/>
              </a:buClr>
              <a:buSzPts val="1100"/>
              <a:buFont typeface="Arial"/>
              <a:buNone/>
            </a:pPr>
            <a:r>
              <a:rPr b="1" lang="en-US" sz="1050">
                <a:solidFill>
                  <a:srgbClr val="098658"/>
                </a:solidFill>
                <a:highlight>
                  <a:srgbClr val="FFFFFE"/>
                </a:highlight>
                <a:latin typeface="Courier New"/>
                <a:ea typeface="Courier New"/>
                <a:cs typeface="Courier New"/>
                <a:sym typeface="Courier New"/>
              </a:rPr>
              <a:t>21</a:t>
            </a:r>
            <a:r>
              <a:rPr b="1" lang="en-US" sz="1050">
                <a:solidFill>
                  <a:schemeClr val="dk1"/>
                </a:solidFill>
                <a:highlight>
                  <a:srgbClr val="FFFFFE"/>
                </a:highlight>
                <a:latin typeface="Courier New"/>
                <a:ea typeface="Courier New"/>
                <a:cs typeface="Courier New"/>
                <a:sym typeface="Courier New"/>
              </a:rPr>
              <a:t>: };</a:t>
            </a:r>
            <a:endParaRPr b="1" sz="950">
              <a:solidFill>
                <a:srgbClr val="008000"/>
              </a:solidFill>
              <a:highlight>
                <a:srgbClr val="FFFFFE"/>
              </a:highlight>
              <a:latin typeface="Courier New"/>
              <a:ea typeface="Courier New"/>
              <a:cs typeface="Courier New"/>
              <a:sym typeface="Courier New"/>
            </a:endParaRPr>
          </a:p>
        </p:txBody>
      </p:sp>
      <p:sp>
        <p:nvSpPr>
          <p:cNvPr id="899" name="Google Shape;899;p100"/>
          <p:cNvSpPr/>
          <p:nvPr/>
        </p:nvSpPr>
        <p:spPr>
          <a:xfrm>
            <a:off x="2290375" y="4610675"/>
            <a:ext cx="2126700" cy="196200"/>
          </a:xfrm>
          <a:prstGeom prst="rect">
            <a:avLst/>
          </a:prstGeom>
          <a:noFill/>
          <a:ln cap="flat" cmpd="sng" w="952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0" name="Google Shape;900;p100"/>
          <p:cNvSpPr txBox="1"/>
          <p:nvPr>
            <p:ph idx="12" type="sldNum"/>
          </p:nvPr>
        </p:nvSpPr>
        <p:spPr>
          <a:xfrm>
            <a:off x="11409045" y="6333134"/>
            <a:ext cx="731700" cy="5250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7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5" name="Shape 905"/>
        <p:cNvGrpSpPr/>
        <p:nvPr/>
      </p:nvGrpSpPr>
      <p:grpSpPr>
        <a:xfrm>
          <a:off x="0" y="0"/>
          <a:ext cx="0" cy="0"/>
          <a:chOff x="0" y="0"/>
          <a:chExt cx="0" cy="0"/>
        </a:xfrm>
      </p:grpSpPr>
      <p:sp>
        <p:nvSpPr>
          <p:cNvPr id="906" name="Google Shape;906;p101"/>
          <p:cNvSpPr txBox="1"/>
          <p:nvPr>
            <p:ph type="title"/>
          </p:nvPr>
        </p:nvSpPr>
        <p:spPr>
          <a:xfrm>
            <a:off x="545255" y="475488"/>
            <a:ext cx="9422700" cy="4923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US"/>
              <a:t>Monad</a:t>
            </a:r>
            <a:endParaRPr/>
          </a:p>
        </p:txBody>
      </p:sp>
      <p:sp>
        <p:nvSpPr>
          <p:cNvPr id="907" name="Google Shape;907;p101"/>
          <p:cNvSpPr txBox="1"/>
          <p:nvPr>
            <p:ph idx="1" type="body"/>
          </p:nvPr>
        </p:nvSpPr>
        <p:spPr>
          <a:xfrm>
            <a:off x="1640700" y="1281700"/>
            <a:ext cx="8910600" cy="4667400"/>
          </a:xfrm>
          <a:prstGeom prst="rect">
            <a:avLst/>
          </a:prstGeom>
          <a:solidFill>
            <a:schemeClr val="lt1"/>
          </a:solidFill>
        </p:spPr>
        <p:txBody>
          <a:bodyPr anchorCtr="0" anchor="t" bIns="45700" lIns="45700" spcFirstLastPara="1" rIns="45700" wrap="square" tIns="45700">
            <a:noAutofit/>
          </a:bodyPr>
          <a:lstStyle/>
          <a:p>
            <a:pPr indent="0" lvl="0" marL="0" rtl="0" algn="l">
              <a:lnSpc>
                <a:spcPct val="135714"/>
              </a:lnSpc>
              <a:spcBef>
                <a:spcPts val="0"/>
              </a:spcBef>
              <a:spcAft>
                <a:spcPts val="0"/>
              </a:spcAft>
              <a:buClr>
                <a:schemeClr val="dk1"/>
              </a:buClr>
              <a:buSzPts val="1100"/>
              <a:buFont typeface="Arial"/>
              <a:buNone/>
            </a:pPr>
            <a:r>
              <a:rPr b="1" lang="en-US" sz="1050">
                <a:solidFill>
                  <a:srgbClr val="098658"/>
                </a:solidFill>
                <a:highlight>
                  <a:srgbClr val="FFFFFE"/>
                </a:highlight>
                <a:latin typeface="Courier New"/>
                <a:ea typeface="Courier New"/>
                <a:cs typeface="Courier New"/>
                <a:sym typeface="Courier New"/>
              </a:rPr>
              <a:t>01</a:t>
            </a:r>
            <a:r>
              <a:rPr b="1" lang="en-US" sz="1050">
                <a:solidFill>
                  <a:schemeClr val="dk1"/>
                </a:solidFill>
                <a:highlight>
                  <a:srgbClr val="FFFFFE"/>
                </a:highlight>
                <a:latin typeface="Courier New"/>
                <a:ea typeface="Courier New"/>
                <a:cs typeface="Courier New"/>
                <a:sym typeface="Courier New"/>
              </a:rPr>
              <a:t>: </a:t>
            </a:r>
            <a:r>
              <a:rPr b="1" lang="en-US" sz="1050">
                <a:solidFill>
                  <a:srgbClr val="008000"/>
                </a:solidFill>
                <a:highlight>
                  <a:srgbClr val="FFFFFE"/>
                </a:highlight>
                <a:latin typeface="Courier New"/>
                <a:ea typeface="Courier New"/>
                <a:cs typeface="Courier New"/>
                <a:sym typeface="Courier New"/>
              </a:rPr>
              <a:t>// namespace maybe::detail</a:t>
            </a:r>
            <a:endParaRPr b="1" sz="1050">
              <a:solidFill>
                <a:srgbClr val="008000"/>
              </a:solidFill>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Clr>
                <a:schemeClr val="dk1"/>
              </a:buClr>
              <a:buSzPts val="1100"/>
              <a:buFont typeface="Arial"/>
              <a:buNone/>
            </a:pPr>
            <a:r>
              <a:rPr b="1" lang="en-US" sz="1050">
                <a:solidFill>
                  <a:srgbClr val="098658"/>
                </a:solidFill>
                <a:highlight>
                  <a:srgbClr val="FFFFFE"/>
                </a:highlight>
                <a:latin typeface="Courier New"/>
                <a:ea typeface="Courier New"/>
                <a:cs typeface="Courier New"/>
                <a:sym typeface="Courier New"/>
              </a:rPr>
              <a:t>02</a:t>
            </a:r>
            <a:r>
              <a:rPr b="1" lang="en-US" sz="1050">
                <a:solidFill>
                  <a:schemeClr val="dk1"/>
                </a:solidFill>
                <a:highlight>
                  <a:srgbClr val="FFFFFE"/>
                </a:highlight>
                <a:latin typeface="Courier New"/>
                <a:ea typeface="Courier New"/>
                <a:cs typeface="Courier New"/>
                <a:sym typeface="Courier New"/>
              </a:rPr>
              <a:t>:</a:t>
            </a:r>
            <a:endParaRPr b="1" sz="1050">
              <a:solidFill>
                <a:schemeClr val="dk1"/>
              </a:solidFill>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Clr>
                <a:schemeClr val="dk1"/>
              </a:buClr>
              <a:buSzPts val="1100"/>
              <a:buFont typeface="Arial"/>
              <a:buNone/>
            </a:pPr>
            <a:r>
              <a:rPr b="1" lang="en-US" sz="1050">
                <a:solidFill>
                  <a:srgbClr val="098658"/>
                </a:solidFill>
                <a:highlight>
                  <a:srgbClr val="FFFFFE"/>
                </a:highlight>
                <a:latin typeface="Courier New"/>
                <a:ea typeface="Courier New"/>
                <a:cs typeface="Courier New"/>
                <a:sym typeface="Courier New"/>
              </a:rPr>
              <a:t>03</a:t>
            </a:r>
            <a:r>
              <a:rPr b="1" lang="en-US" sz="1050">
                <a:solidFill>
                  <a:schemeClr val="dk1"/>
                </a:solidFill>
                <a:highlight>
                  <a:srgbClr val="FFFFFE"/>
                </a:highlight>
                <a:latin typeface="Courier New"/>
                <a:ea typeface="Courier New"/>
                <a:cs typeface="Courier New"/>
                <a:sym typeface="Courier New"/>
              </a:rPr>
              <a:t>: </a:t>
            </a:r>
            <a:r>
              <a:rPr b="1" lang="en-US" sz="1050">
                <a:solidFill>
                  <a:srgbClr val="0000FF"/>
                </a:solidFill>
                <a:highlight>
                  <a:srgbClr val="FFFFFE"/>
                </a:highlight>
                <a:latin typeface="Courier New"/>
                <a:ea typeface="Courier New"/>
                <a:cs typeface="Courier New"/>
                <a:sym typeface="Courier New"/>
              </a:rPr>
              <a:t>template</a:t>
            </a:r>
            <a:r>
              <a:rPr b="1" lang="en-US" sz="1050">
                <a:solidFill>
                  <a:schemeClr val="dk1"/>
                </a:solidFill>
                <a:highlight>
                  <a:srgbClr val="FFFFFE"/>
                </a:highlight>
                <a:latin typeface="Courier New"/>
                <a:ea typeface="Courier New"/>
                <a:cs typeface="Courier New"/>
                <a:sym typeface="Courier New"/>
              </a:rPr>
              <a:t> &lt;</a:t>
            </a:r>
            <a:r>
              <a:rPr b="1" lang="en-US" sz="1050">
                <a:solidFill>
                  <a:srgbClr val="0000FF"/>
                </a:solidFill>
                <a:highlight>
                  <a:srgbClr val="FFFFFE"/>
                </a:highlight>
                <a:latin typeface="Courier New"/>
                <a:ea typeface="Courier New"/>
                <a:cs typeface="Courier New"/>
                <a:sym typeface="Courier New"/>
              </a:rPr>
              <a:t>typename</a:t>
            </a:r>
            <a:r>
              <a:rPr b="1" lang="en-US" sz="1050">
                <a:solidFill>
                  <a:schemeClr val="dk1"/>
                </a:solidFill>
                <a:highlight>
                  <a:srgbClr val="FFFFFE"/>
                </a:highlight>
                <a:latin typeface="Courier New"/>
                <a:ea typeface="Courier New"/>
                <a:cs typeface="Courier New"/>
                <a:sym typeface="Courier New"/>
              </a:rPr>
              <a:t> T&gt;</a:t>
            </a:r>
            <a:endParaRPr b="1" sz="1050">
              <a:solidFill>
                <a:schemeClr val="dk1"/>
              </a:solidFill>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Clr>
                <a:schemeClr val="dk1"/>
              </a:buClr>
              <a:buSzPts val="1100"/>
              <a:buFont typeface="Arial"/>
              <a:buNone/>
            </a:pPr>
            <a:r>
              <a:rPr b="1" lang="en-US" sz="1050">
                <a:solidFill>
                  <a:srgbClr val="098658"/>
                </a:solidFill>
                <a:highlight>
                  <a:srgbClr val="FFFFFE"/>
                </a:highlight>
                <a:latin typeface="Courier New"/>
                <a:ea typeface="Courier New"/>
                <a:cs typeface="Courier New"/>
                <a:sym typeface="Courier New"/>
              </a:rPr>
              <a:t>04</a:t>
            </a:r>
            <a:r>
              <a:rPr b="1" lang="en-US" sz="1050">
                <a:solidFill>
                  <a:schemeClr val="dk1"/>
                </a:solidFill>
                <a:highlight>
                  <a:srgbClr val="FFFFFE"/>
                </a:highlight>
                <a:latin typeface="Courier New"/>
                <a:ea typeface="Courier New"/>
                <a:cs typeface="Courier New"/>
                <a:sym typeface="Courier New"/>
              </a:rPr>
              <a:t>: </a:t>
            </a:r>
            <a:r>
              <a:rPr b="1" lang="en-US" sz="1050">
                <a:solidFill>
                  <a:srgbClr val="0000FF"/>
                </a:solidFill>
                <a:highlight>
                  <a:srgbClr val="FFFFFE"/>
                </a:highlight>
                <a:latin typeface="Courier New"/>
                <a:ea typeface="Courier New"/>
                <a:cs typeface="Courier New"/>
                <a:sym typeface="Courier New"/>
              </a:rPr>
              <a:t>concept</a:t>
            </a:r>
            <a:r>
              <a:rPr b="1" lang="en-US" sz="1050">
                <a:solidFill>
                  <a:schemeClr val="dk1"/>
                </a:solidFill>
                <a:highlight>
                  <a:srgbClr val="FFFFFE"/>
                </a:highlight>
                <a:latin typeface="Courier New"/>
                <a:ea typeface="Courier New"/>
                <a:cs typeface="Courier New"/>
                <a:sym typeface="Courier New"/>
              </a:rPr>
              <a:t> NotVoid = !std::same_as&lt;T, </a:t>
            </a:r>
            <a:r>
              <a:rPr b="1" lang="en-US" sz="1050">
                <a:solidFill>
                  <a:srgbClr val="0000FF"/>
                </a:solidFill>
                <a:highlight>
                  <a:srgbClr val="FFFFFE"/>
                </a:highlight>
                <a:latin typeface="Courier New"/>
                <a:ea typeface="Courier New"/>
                <a:cs typeface="Courier New"/>
                <a:sym typeface="Courier New"/>
              </a:rPr>
              <a:t>void</a:t>
            </a:r>
            <a:r>
              <a:rPr b="1" lang="en-US" sz="1050">
                <a:solidFill>
                  <a:schemeClr val="dk1"/>
                </a:solidFill>
                <a:highlight>
                  <a:srgbClr val="FFFFFE"/>
                </a:highlight>
                <a:latin typeface="Courier New"/>
                <a:ea typeface="Courier New"/>
                <a:cs typeface="Courier New"/>
                <a:sym typeface="Courier New"/>
              </a:rPr>
              <a:t>&gt;;</a:t>
            </a:r>
            <a:endParaRPr b="1" sz="1050">
              <a:solidFill>
                <a:schemeClr val="dk1"/>
              </a:solidFill>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Clr>
                <a:schemeClr val="dk1"/>
              </a:buClr>
              <a:buSzPts val="1100"/>
              <a:buFont typeface="Arial"/>
              <a:buNone/>
            </a:pPr>
            <a:r>
              <a:rPr b="1" lang="en-US" sz="1050">
                <a:solidFill>
                  <a:srgbClr val="098658"/>
                </a:solidFill>
                <a:highlight>
                  <a:srgbClr val="FFFFFE"/>
                </a:highlight>
                <a:latin typeface="Courier New"/>
                <a:ea typeface="Courier New"/>
                <a:cs typeface="Courier New"/>
                <a:sym typeface="Courier New"/>
              </a:rPr>
              <a:t>05</a:t>
            </a:r>
            <a:r>
              <a:rPr b="1" lang="en-US" sz="1050">
                <a:solidFill>
                  <a:schemeClr val="dk1"/>
                </a:solidFill>
                <a:highlight>
                  <a:srgbClr val="FFFFFE"/>
                </a:highlight>
                <a:latin typeface="Courier New"/>
                <a:ea typeface="Courier New"/>
                <a:cs typeface="Courier New"/>
                <a:sym typeface="Courier New"/>
              </a:rPr>
              <a:t>:</a:t>
            </a:r>
            <a:endParaRPr b="1" sz="1050">
              <a:solidFill>
                <a:schemeClr val="dk1"/>
              </a:solidFill>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Clr>
                <a:schemeClr val="dk1"/>
              </a:buClr>
              <a:buSzPts val="1100"/>
              <a:buFont typeface="Arial"/>
              <a:buNone/>
            </a:pPr>
            <a:r>
              <a:rPr b="1" lang="en-US" sz="1050">
                <a:solidFill>
                  <a:srgbClr val="098658"/>
                </a:solidFill>
                <a:highlight>
                  <a:srgbClr val="FFFFFE"/>
                </a:highlight>
                <a:latin typeface="Courier New"/>
                <a:ea typeface="Courier New"/>
                <a:cs typeface="Courier New"/>
                <a:sym typeface="Courier New"/>
              </a:rPr>
              <a:t>06</a:t>
            </a:r>
            <a:r>
              <a:rPr b="1" lang="en-US" sz="1050">
                <a:solidFill>
                  <a:schemeClr val="dk1"/>
                </a:solidFill>
                <a:highlight>
                  <a:srgbClr val="FFFFFE"/>
                </a:highlight>
                <a:latin typeface="Courier New"/>
                <a:ea typeface="Courier New"/>
                <a:cs typeface="Courier New"/>
                <a:sym typeface="Courier New"/>
              </a:rPr>
              <a:t>: </a:t>
            </a:r>
            <a:r>
              <a:rPr b="1" lang="en-US" sz="1050">
                <a:solidFill>
                  <a:srgbClr val="0000FF"/>
                </a:solidFill>
                <a:highlight>
                  <a:srgbClr val="FFFFFE"/>
                </a:highlight>
                <a:latin typeface="Courier New"/>
                <a:ea typeface="Courier New"/>
                <a:cs typeface="Courier New"/>
                <a:sym typeface="Courier New"/>
              </a:rPr>
              <a:t>template</a:t>
            </a:r>
            <a:r>
              <a:rPr b="1" lang="en-US" sz="1050">
                <a:solidFill>
                  <a:schemeClr val="dk1"/>
                </a:solidFill>
                <a:highlight>
                  <a:srgbClr val="FFFFFE"/>
                </a:highlight>
                <a:latin typeface="Courier New"/>
                <a:ea typeface="Courier New"/>
                <a:cs typeface="Courier New"/>
                <a:sym typeface="Courier New"/>
              </a:rPr>
              <a:t> &lt;</a:t>
            </a:r>
            <a:r>
              <a:rPr b="1" lang="en-US" sz="1050">
                <a:solidFill>
                  <a:srgbClr val="0000FF"/>
                </a:solidFill>
                <a:highlight>
                  <a:srgbClr val="FFFFFE"/>
                </a:highlight>
                <a:latin typeface="Courier New"/>
                <a:ea typeface="Courier New"/>
                <a:cs typeface="Courier New"/>
                <a:sym typeface="Courier New"/>
              </a:rPr>
              <a:t>typename</a:t>
            </a:r>
            <a:r>
              <a:rPr b="1" lang="en-US" sz="1050">
                <a:solidFill>
                  <a:schemeClr val="dk1"/>
                </a:solidFill>
                <a:highlight>
                  <a:srgbClr val="FFFFFE"/>
                </a:highlight>
                <a:latin typeface="Courier New"/>
                <a:ea typeface="Courier New"/>
                <a:cs typeface="Courier New"/>
                <a:sym typeface="Courier New"/>
              </a:rPr>
              <a:t> M&gt;</a:t>
            </a:r>
            <a:endParaRPr b="1" sz="1050">
              <a:solidFill>
                <a:schemeClr val="dk1"/>
              </a:solidFill>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Clr>
                <a:schemeClr val="dk1"/>
              </a:buClr>
              <a:buSzPts val="1100"/>
              <a:buFont typeface="Arial"/>
              <a:buNone/>
            </a:pPr>
            <a:r>
              <a:rPr b="1" lang="en-US" sz="1050">
                <a:solidFill>
                  <a:srgbClr val="098658"/>
                </a:solidFill>
                <a:highlight>
                  <a:srgbClr val="FFFFFE"/>
                </a:highlight>
                <a:latin typeface="Courier New"/>
                <a:ea typeface="Courier New"/>
                <a:cs typeface="Courier New"/>
                <a:sym typeface="Courier New"/>
              </a:rPr>
              <a:t>07</a:t>
            </a:r>
            <a:r>
              <a:rPr b="1" lang="en-US" sz="1050">
                <a:solidFill>
                  <a:schemeClr val="dk1"/>
                </a:solidFill>
                <a:highlight>
                  <a:srgbClr val="FFFFFE"/>
                </a:highlight>
                <a:latin typeface="Courier New"/>
                <a:ea typeface="Courier New"/>
                <a:cs typeface="Courier New"/>
                <a:sym typeface="Courier New"/>
              </a:rPr>
              <a:t>: </a:t>
            </a:r>
            <a:r>
              <a:rPr b="1" lang="en-US" sz="1050">
                <a:solidFill>
                  <a:srgbClr val="0000FF"/>
                </a:solidFill>
                <a:highlight>
                  <a:srgbClr val="FFFFFE"/>
                </a:highlight>
                <a:latin typeface="Courier New"/>
                <a:ea typeface="Courier New"/>
                <a:cs typeface="Courier New"/>
                <a:sym typeface="Courier New"/>
              </a:rPr>
              <a:t>concept</a:t>
            </a:r>
            <a:r>
              <a:rPr b="1" lang="en-US" sz="1050">
                <a:solidFill>
                  <a:schemeClr val="dk1"/>
                </a:solidFill>
                <a:highlight>
                  <a:srgbClr val="FFFFFE"/>
                </a:highlight>
                <a:latin typeface="Courier New"/>
                <a:ea typeface="Courier New"/>
                <a:cs typeface="Courier New"/>
                <a:sym typeface="Courier New"/>
              </a:rPr>
              <a:t> MaybeLike = </a:t>
            </a:r>
            <a:r>
              <a:rPr b="1" lang="en-US" sz="1050">
                <a:solidFill>
                  <a:srgbClr val="0000FF"/>
                </a:solidFill>
                <a:highlight>
                  <a:srgbClr val="FFFFFE"/>
                </a:highlight>
                <a:latin typeface="Courier New"/>
                <a:ea typeface="Courier New"/>
                <a:cs typeface="Courier New"/>
                <a:sym typeface="Courier New"/>
              </a:rPr>
              <a:t>requires</a:t>
            </a:r>
            <a:r>
              <a:rPr b="1" lang="en-US" sz="1050">
                <a:solidFill>
                  <a:schemeClr val="dk1"/>
                </a:solidFill>
                <a:highlight>
                  <a:srgbClr val="FFFFFE"/>
                </a:highlight>
                <a:latin typeface="Courier New"/>
                <a:ea typeface="Courier New"/>
                <a:cs typeface="Courier New"/>
                <a:sym typeface="Courier New"/>
              </a:rPr>
              <a:t> (M obj) {</a:t>
            </a:r>
            <a:endParaRPr b="1" sz="1050">
              <a:solidFill>
                <a:schemeClr val="dk1"/>
              </a:solidFill>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Clr>
                <a:schemeClr val="dk1"/>
              </a:buClr>
              <a:buSzPts val="1100"/>
              <a:buFont typeface="Arial"/>
              <a:buNone/>
            </a:pPr>
            <a:r>
              <a:rPr b="1" lang="en-US" sz="1050">
                <a:solidFill>
                  <a:srgbClr val="098658"/>
                </a:solidFill>
                <a:highlight>
                  <a:srgbClr val="FFFFFE"/>
                </a:highlight>
                <a:latin typeface="Courier New"/>
                <a:ea typeface="Courier New"/>
                <a:cs typeface="Courier New"/>
                <a:sym typeface="Courier New"/>
              </a:rPr>
              <a:t>08</a:t>
            </a:r>
            <a:r>
              <a:rPr b="1" lang="en-US" sz="1050">
                <a:solidFill>
                  <a:schemeClr val="dk1"/>
                </a:solidFill>
                <a:highlight>
                  <a:srgbClr val="FFFFFE"/>
                </a:highlight>
                <a:latin typeface="Courier New"/>
                <a:ea typeface="Courier New"/>
                <a:cs typeface="Courier New"/>
                <a:sym typeface="Courier New"/>
              </a:rPr>
              <a:t>:     {</a:t>
            </a:r>
            <a:r>
              <a:rPr b="1" lang="en-US" sz="1050">
                <a:solidFill>
                  <a:srgbClr val="0000FF"/>
                </a:solidFill>
                <a:highlight>
                  <a:srgbClr val="FFFFFE"/>
                </a:highlight>
                <a:latin typeface="Courier New"/>
                <a:ea typeface="Courier New"/>
                <a:cs typeface="Courier New"/>
                <a:sym typeface="Courier New"/>
              </a:rPr>
              <a:t>bool</a:t>
            </a:r>
            <a:r>
              <a:rPr b="1" lang="en-US" sz="1050">
                <a:solidFill>
                  <a:schemeClr val="dk1"/>
                </a:solidFill>
                <a:highlight>
                  <a:srgbClr val="FFFFFE"/>
                </a:highlight>
                <a:latin typeface="Courier New"/>
                <a:ea typeface="Courier New"/>
                <a:cs typeface="Courier New"/>
                <a:sym typeface="Courier New"/>
              </a:rPr>
              <a:t>(obj)};</a:t>
            </a:r>
            <a:endParaRPr b="1" sz="1050">
              <a:solidFill>
                <a:schemeClr val="dk1"/>
              </a:solidFill>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Clr>
                <a:schemeClr val="dk1"/>
              </a:buClr>
              <a:buSzPts val="1100"/>
              <a:buFont typeface="Arial"/>
              <a:buNone/>
            </a:pPr>
            <a:r>
              <a:rPr b="1" lang="en-US" sz="1050">
                <a:solidFill>
                  <a:srgbClr val="098658"/>
                </a:solidFill>
                <a:highlight>
                  <a:srgbClr val="FFFFFE"/>
                </a:highlight>
                <a:latin typeface="Courier New"/>
                <a:ea typeface="Courier New"/>
                <a:cs typeface="Courier New"/>
                <a:sym typeface="Courier New"/>
              </a:rPr>
              <a:t>09</a:t>
            </a:r>
            <a:r>
              <a:rPr b="1" lang="en-US" sz="1050">
                <a:solidFill>
                  <a:schemeClr val="dk1"/>
                </a:solidFill>
                <a:highlight>
                  <a:srgbClr val="FFFFFE"/>
                </a:highlight>
                <a:latin typeface="Courier New"/>
                <a:ea typeface="Courier New"/>
                <a:cs typeface="Courier New"/>
                <a:sym typeface="Courier New"/>
              </a:rPr>
              <a:t>:     {*obj} -&gt; NotVoid;</a:t>
            </a:r>
            <a:endParaRPr b="1" sz="1050">
              <a:solidFill>
                <a:schemeClr val="dk1"/>
              </a:solidFill>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Clr>
                <a:schemeClr val="dk1"/>
              </a:buClr>
              <a:buSzPts val="1100"/>
              <a:buFont typeface="Arial"/>
              <a:buNone/>
            </a:pPr>
            <a:r>
              <a:rPr b="1" lang="en-US" sz="1050">
                <a:solidFill>
                  <a:srgbClr val="098658"/>
                </a:solidFill>
                <a:highlight>
                  <a:srgbClr val="FFFFFE"/>
                </a:highlight>
                <a:latin typeface="Courier New"/>
                <a:ea typeface="Courier New"/>
                <a:cs typeface="Courier New"/>
                <a:sym typeface="Courier New"/>
              </a:rPr>
              <a:t>10</a:t>
            </a:r>
            <a:r>
              <a:rPr b="1" lang="en-US" sz="1050">
                <a:solidFill>
                  <a:schemeClr val="dk1"/>
                </a:solidFill>
                <a:highlight>
                  <a:srgbClr val="FFFFFE"/>
                </a:highlight>
                <a:latin typeface="Courier New"/>
                <a:ea typeface="Courier New"/>
                <a:cs typeface="Courier New"/>
                <a:sym typeface="Courier New"/>
              </a:rPr>
              <a:t>: };</a:t>
            </a:r>
            <a:endParaRPr b="1" sz="1050">
              <a:solidFill>
                <a:srgbClr val="098658"/>
              </a:solidFill>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Clr>
                <a:schemeClr val="dk1"/>
              </a:buClr>
              <a:buSzPts val="1100"/>
              <a:buFont typeface="Arial"/>
              <a:buNone/>
            </a:pPr>
            <a:r>
              <a:rPr b="1" lang="en-US" sz="1050">
                <a:solidFill>
                  <a:srgbClr val="098658"/>
                </a:solidFill>
                <a:highlight>
                  <a:srgbClr val="FFFFFE"/>
                </a:highlight>
                <a:latin typeface="Courier New"/>
                <a:ea typeface="Courier New"/>
                <a:cs typeface="Courier New"/>
                <a:sym typeface="Courier New"/>
              </a:rPr>
              <a:t>11</a:t>
            </a:r>
            <a:r>
              <a:rPr b="1" lang="en-US" sz="1050">
                <a:solidFill>
                  <a:schemeClr val="dk1"/>
                </a:solidFill>
                <a:highlight>
                  <a:srgbClr val="FFFFFE"/>
                </a:highlight>
                <a:latin typeface="Courier New"/>
                <a:ea typeface="Courier New"/>
                <a:cs typeface="Courier New"/>
                <a:sym typeface="Courier New"/>
              </a:rPr>
              <a:t>:</a:t>
            </a:r>
            <a:endParaRPr b="1" sz="1050">
              <a:solidFill>
                <a:schemeClr val="dk1"/>
              </a:solidFill>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Clr>
                <a:schemeClr val="dk1"/>
              </a:buClr>
              <a:buSzPts val="1100"/>
              <a:buFont typeface="Arial"/>
              <a:buNone/>
            </a:pPr>
            <a:r>
              <a:rPr b="1" lang="en-US" sz="1050">
                <a:solidFill>
                  <a:srgbClr val="098658"/>
                </a:solidFill>
                <a:highlight>
                  <a:srgbClr val="FFFFFE"/>
                </a:highlight>
                <a:latin typeface="Courier New"/>
                <a:ea typeface="Courier New"/>
                <a:cs typeface="Courier New"/>
                <a:sym typeface="Courier New"/>
              </a:rPr>
              <a:t>12</a:t>
            </a:r>
            <a:r>
              <a:rPr b="1" lang="en-US" sz="1050">
                <a:solidFill>
                  <a:schemeClr val="dk1"/>
                </a:solidFill>
                <a:highlight>
                  <a:srgbClr val="FFFFFE"/>
                </a:highlight>
                <a:latin typeface="Courier New"/>
                <a:ea typeface="Courier New"/>
                <a:cs typeface="Courier New"/>
                <a:sym typeface="Courier New"/>
              </a:rPr>
              <a:t>: </a:t>
            </a:r>
            <a:r>
              <a:rPr b="1" lang="en-US" sz="1050">
                <a:solidFill>
                  <a:srgbClr val="0000FF"/>
                </a:solidFill>
                <a:highlight>
                  <a:srgbClr val="FFFFFE"/>
                </a:highlight>
                <a:latin typeface="Courier New"/>
                <a:ea typeface="Courier New"/>
                <a:cs typeface="Courier New"/>
                <a:sym typeface="Courier New"/>
              </a:rPr>
              <a:t>template</a:t>
            </a:r>
            <a:r>
              <a:rPr b="1" lang="en-US" sz="1050">
                <a:solidFill>
                  <a:schemeClr val="dk1"/>
                </a:solidFill>
                <a:highlight>
                  <a:srgbClr val="FFFFFE"/>
                </a:highlight>
                <a:latin typeface="Courier New"/>
                <a:ea typeface="Courier New"/>
                <a:cs typeface="Courier New"/>
                <a:sym typeface="Courier New"/>
              </a:rPr>
              <a:t> &lt;</a:t>
            </a:r>
            <a:r>
              <a:rPr b="1" lang="en-US" sz="1050">
                <a:solidFill>
                  <a:srgbClr val="0000FF"/>
                </a:solidFill>
                <a:highlight>
                  <a:srgbClr val="FFFFFE"/>
                </a:highlight>
                <a:latin typeface="Courier New"/>
                <a:ea typeface="Courier New"/>
                <a:cs typeface="Courier New"/>
                <a:sym typeface="Courier New"/>
              </a:rPr>
              <a:t>typename</a:t>
            </a:r>
            <a:r>
              <a:rPr b="1" lang="en-US" sz="1050">
                <a:solidFill>
                  <a:schemeClr val="dk1"/>
                </a:solidFill>
                <a:highlight>
                  <a:srgbClr val="FFFFFE"/>
                </a:highlight>
                <a:latin typeface="Courier New"/>
                <a:ea typeface="Courier New"/>
                <a:cs typeface="Courier New"/>
                <a:sym typeface="Courier New"/>
              </a:rPr>
              <a:t> SpecificMonad&gt;</a:t>
            </a:r>
            <a:endParaRPr b="1" sz="1050">
              <a:solidFill>
                <a:schemeClr val="dk1"/>
              </a:solidFill>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Clr>
                <a:schemeClr val="dk1"/>
              </a:buClr>
              <a:buSzPts val="1100"/>
              <a:buFont typeface="Arial"/>
              <a:buNone/>
            </a:pPr>
            <a:r>
              <a:rPr b="1" lang="en-US" sz="1050">
                <a:solidFill>
                  <a:srgbClr val="098658"/>
                </a:solidFill>
                <a:highlight>
                  <a:srgbClr val="FFFFFE"/>
                </a:highlight>
                <a:latin typeface="Courier New"/>
                <a:ea typeface="Courier New"/>
                <a:cs typeface="Courier New"/>
                <a:sym typeface="Courier New"/>
              </a:rPr>
              <a:t>13</a:t>
            </a:r>
            <a:r>
              <a:rPr b="1" lang="en-US" sz="1050">
                <a:solidFill>
                  <a:schemeClr val="dk1"/>
                </a:solidFill>
                <a:highlight>
                  <a:srgbClr val="FFFFFE"/>
                </a:highlight>
                <a:latin typeface="Courier New"/>
                <a:ea typeface="Courier New"/>
                <a:cs typeface="Courier New"/>
                <a:sym typeface="Courier New"/>
              </a:rPr>
              <a:t>: </a:t>
            </a:r>
            <a:r>
              <a:rPr b="1" lang="en-US" sz="1050">
                <a:solidFill>
                  <a:srgbClr val="0000FF"/>
                </a:solidFill>
                <a:highlight>
                  <a:srgbClr val="FFFFFE"/>
                </a:highlight>
                <a:latin typeface="Courier New"/>
                <a:ea typeface="Courier New"/>
                <a:cs typeface="Courier New"/>
                <a:sym typeface="Courier New"/>
              </a:rPr>
              <a:t>struct</a:t>
            </a:r>
            <a:r>
              <a:rPr b="1" lang="en-US" sz="1050">
                <a:solidFill>
                  <a:schemeClr val="dk1"/>
                </a:solidFill>
                <a:highlight>
                  <a:srgbClr val="FFFFFE"/>
                </a:highlight>
                <a:latin typeface="Courier New"/>
                <a:ea typeface="Courier New"/>
                <a:cs typeface="Courier New"/>
                <a:sym typeface="Courier New"/>
              </a:rPr>
              <a:t> Monad</a:t>
            </a:r>
            <a:endParaRPr b="1" sz="1050">
              <a:solidFill>
                <a:schemeClr val="dk1"/>
              </a:solidFill>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Clr>
                <a:schemeClr val="dk1"/>
              </a:buClr>
              <a:buSzPts val="1100"/>
              <a:buFont typeface="Arial"/>
              <a:buNone/>
            </a:pPr>
            <a:r>
              <a:rPr b="1" lang="en-US" sz="1050">
                <a:solidFill>
                  <a:srgbClr val="098658"/>
                </a:solidFill>
                <a:highlight>
                  <a:srgbClr val="FFFFFE"/>
                </a:highlight>
                <a:latin typeface="Courier New"/>
                <a:ea typeface="Courier New"/>
                <a:cs typeface="Courier New"/>
                <a:sym typeface="Courier New"/>
              </a:rPr>
              <a:t>14</a:t>
            </a:r>
            <a:r>
              <a:rPr b="1" lang="en-US" sz="1050">
                <a:solidFill>
                  <a:schemeClr val="dk1"/>
                </a:solidFill>
                <a:highlight>
                  <a:srgbClr val="FFFFFE"/>
                </a:highlight>
                <a:latin typeface="Courier New"/>
                <a:ea typeface="Courier New"/>
                <a:cs typeface="Courier New"/>
                <a:sym typeface="Courier New"/>
              </a:rPr>
              <a:t>: {</a:t>
            </a:r>
            <a:endParaRPr b="1" sz="1050">
              <a:solidFill>
                <a:schemeClr val="dk1"/>
              </a:solidFill>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Clr>
                <a:schemeClr val="dk1"/>
              </a:buClr>
              <a:buSzPts val="1100"/>
              <a:buFont typeface="Arial"/>
              <a:buNone/>
            </a:pPr>
            <a:r>
              <a:rPr b="1" lang="en-US" sz="1050">
                <a:solidFill>
                  <a:srgbClr val="098658"/>
                </a:solidFill>
                <a:highlight>
                  <a:srgbClr val="FFFFFE"/>
                </a:highlight>
                <a:latin typeface="Courier New"/>
                <a:ea typeface="Courier New"/>
                <a:cs typeface="Courier New"/>
                <a:sym typeface="Courier New"/>
              </a:rPr>
              <a:t>15</a:t>
            </a:r>
            <a:r>
              <a:rPr b="1" lang="en-US" sz="1050">
                <a:solidFill>
                  <a:schemeClr val="dk1"/>
                </a:solidFill>
                <a:highlight>
                  <a:srgbClr val="FFFFFE"/>
                </a:highlight>
                <a:latin typeface="Courier New"/>
                <a:ea typeface="Courier New"/>
                <a:cs typeface="Courier New"/>
                <a:sym typeface="Courier New"/>
              </a:rPr>
              <a:t>:     </a:t>
            </a:r>
            <a:r>
              <a:rPr b="1" lang="en-US" sz="1050">
                <a:solidFill>
                  <a:srgbClr val="0000FF"/>
                </a:solidFill>
                <a:highlight>
                  <a:srgbClr val="FFFFFE"/>
                </a:highlight>
                <a:latin typeface="Courier New"/>
                <a:ea typeface="Courier New"/>
                <a:cs typeface="Courier New"/>
                <a:sym typeface="Courier New"/>
              </a:rPr>
              <a:t>template</a:t>
            </a:r>
            <a:r>
              <a:rPr b="1" lang="en-US" sz="1050">
                <a:solidFill>
                  <a:schemeClr val="dk1"/>
                </a:solidFill>
                <a:highlight>
                  <a:srgbClr val="FFFFFE"/>
                </a:highlight>
                <a:latin typeface="Courier New"/>
                <a:ea typeface="Courier New"/>
                <a:cs typeface="Courier New"/>
                <a:sym typeface="Courier New"/>
              </a:rPr>
              <a:t> &lt;</a:t>
            </a:r>
            <a:r>
              <a:rPr b="1" lang="en-US" sz="1050">
                <a:solidFill>
                  <a:srgbClr val="0000FF"/>
                </a:solidFill>
                <a:highlight>
                  <a:srgbClr val="FFFFFE"/>
                </a:highlight>
                <a:latin typeface="Courier New"/>
                <a:ea typeface="Courier New"/>
                <a:cs typeface="Courier New"/>
                <a:sym typeface="Courier New"/>
              </a:rPr>
              <a:t>typename</a:t>
            </a:r>
            <a:r>
              <a:rPr b="1" lang="en-US" sz="1050">
                <a:solidFill>
                  <a:schemeClr val="dk1"/>
                </a:solidFill>
                <a:highlight>
                  <a:srgbClr val="FFFFFE"/>
                </a:highlight>
                <a:latin typeface="Courier New"/>
                <a:ea typeface="Courier New"/>
                <a:cs typeface="Courier New"/>
                <a:sym typeface="Courier New"/>
              </a:rPr>
              <a:t> Maybe&gt;</a:t>
            </a:r>
            <a:endParaRPr b="1" sz="1050">
              <a:solidFill>
                <a:schemeClr val="dk1"/>
              </a:solidFill>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Clr>
                <a:schemeClr val="dk1"/>
              </a:buClr>
              <a:buSzPts val="1100"/>
              <a:buFont typeface="Arial"/>
              <a:buNone/>
            </a:pPr>
            <a:r>
              <a:rPr b="1" lang="en-US" sz="1050">
                <a:solidFill>
                  <a:srgbClr val="098658"/>
                </a:solidFill>
                <a:highlight>
                  <a:srgbClr val="FFFFFE"/>
                </a:highlight>
                <a:latin typeface="Courier New"/>
                <a:ea typeface="Courier New"/>
                <a:cs typeface="Courier New"/>
                <a:sym typeface="Courier New"/>
              </a:rPr>
              <a:t>16</a:t>
            </a:r>
            <a:r>
              <a:rPr b="1" lang="en-US" sz="1050">
                <a:solidFill>
                  <a:schemeClr val="dk1"/>
                </a:solidFill>
                <a:highlight>
                  <a:srgbClr val="FFFFFE"/>
                </a:highlight>
                <a:latin typeface="Courier New"/>
                <a:ea typeface="Courier New"/>
                <a:cs typeface="Courier New"/>
                <a:sym typeface="Courier New"/>
              </a:rPr>
              <a:t>:     </a:t>
            </a:r>
            <a:r>
              <a:rPr b="1" lang="en-US" sz="1050">
                <a:solidFill>
                  <a:srgbClr val="0000FF"/>
                </a:solidFill>
                <a:highlight>
                  <a:srgbClr val="FFFFFE"/>
                </a:highlight>
                <a:latin typeface="Courier New"/>
                <a:ea typeface="Courier New"/>
                <a:cs typeface="Courier New"/>
                <a:sym typeface="Courier New"/>
              </a:rPr>
              <a:t>requires</a:t>
            </a:r>
            <a:r>
              <a:rPr b="1" lang="en-US" sz="1050">
                <a:solidFill>
                  <a:schemeClr val="dk1"/>
                </a:solidFill>
                <a:highlight>
                  <a:srgbClr val="FFFFFE"/>
                </a:highlight>
                <a:latin typeface="Courier New"/>
                <a:ea typeface="Courier New"/>
                <a:cs typeface="Courier New"/>
                <a:sym typeface="Courier New"/>
              </a:rPr>
              <a:t> MaybeLike&lt;Maybe&gt;</a:t>
            </a:r>
            <a:endParaRPr b="1" sz="1050">
              <a:solidFill>
                <a:schemeClr val="dk1"/>
              </a:solidFill>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Clr>
                <a:schemeClr val="dk1"/>
              </a:buClr>
              <a:buSzPts val="1100"/>
              <a:buFont typeface="Arial"/>
              <a:buNone/>
            </a:pPr>
            <a:r>
              <a:rPr b="1" lang="en-US" sz="1050">
                <a:solidFill>
                  <a:srgbClr val="098658"/>
                </a:solidFill>
                <a:highlight>
                  <a:srgbClr val="FFFFFE"/>
                </a:highlight>
                <a:latin typeface="Courier New"/>
                <a:ea typeface="Courier New"/>
                <a:cs typeface="Courier New"/>
                <a:sym typeface="Courier New"/>
              </a:rPr>
              <a:t>17</a:t>
            </a:r>
            <a:r>
              <a:rPr b="1" lang="en-US" sz="1050">
                <a:solidFill>
                  <a:schemeClr val="dk1"/>
                </a:solidFill>
                <a:highlight>
                  <a:srgbClr val="FFFFFE"/>
                </a:highlight>
                <a:latin typeface="Courier New"/>
                <a:ea typeface="Courier New"/>
                <a:cs typeface="Courier New"/>
                <a:sym typeface="Courier New"/>
              </a:rPr>
              <a:t>:     </a:t>
            </a:r>
            <a:r>
              <a:rPr b="1" lang="en-US" sz="1050">
                <a:solidFill>
                  <a:srgbClr val="0000FF"/>
                </a:solidFill>
                <a:highlight>
                  <a:srgbClr val="FFFFFE"/>
                </a:highlight>
                <a:latin typeface="Courier New"/>
                <a:ea typeface="Courier New"/>
                <a:cs typeface="Courier New"/>
                <a:sym typeface="Courier New"/>
              </a:rPr>
              <a:t>friend</a:t>
            </a:r>
            <a:r>
              <a:rPr b="1" lang="en-US" sz="1050">
                <a:solidFill>
                  <a:schemeClr val="dk1"/>
                </a:solidFill>
                <a:highlight>
                  <a:srgbClr val="FFFFFE"/>
                </a:highlight>
                <a:latin typeface="Courier New"/>
                <a:ea typeface="Courier New"/>
                <a:cs typeface="Courier New"/>
                <a:sym typeface="Courier New"/>
              </a:rPr>
              <a:t> </a:t>
            </a:r>
            <a:r>
              <a:rPr b="1" lang="en-US" sz="1050">
                <a:solidFill>
                  <a:srgbClr val="0000FF"/>
                </a:solidFill>
                <a:highlight>
                  <a:srgbClr val="FFFFFE"/>
                </a:highlight>
                <a:latin typeface="Courier New"/>
                <a:ea typeface="Courier New"/>
                <a:cs typeface="Courier New"/>
                <a:sym typeface="Courier New"/>
              </a:rPr>
              <a:t>constexpr</a:t>
            </a:r>
            <a:r>
              <a:rPr b="1" lang="en-US" sz="1050">
                <a:solidFill>
                  <a:schemeClr val="dk1"/>
                </a:solidFill>
                <a:highlight>
                  <a:srgbClr val="FFFFFE"/>
                </a:highlight>
                <a:latin typeface="Courier New"/>
                <a:ea typeface="Courier New"/>
                <a:cs typeface="Courier New"/>
                <a:sym typeface="Courier New"/>
              </a:rPr>
              <a:t> </a:t>
            </a:r>
            <a:r>
              <a:rPr b="1" lang="en-US" sz="1050">
                <a:solidFill>
                  <a:srgbClr val="0000FF"/>
                </a:solidFill>
                <a:highlight>
                  <a:srgbClr val="FFFFFE"/>
                </a:highlight>
                <a:latin typeface="Courier New"/>
                <a:ea typeface="Courier New"/>
                <a:cs typeface="Courier New"/>
                <a:sym typeface="Courier New"/>
              </a:rPr>
              <a:t>auto</a:t>
            </a:r>
            <a:r>
              <a:rPr b="1" lang="en-US" sz="1050">
                <a:solidFill>
                  <a:schemeClr val="dk1"/>
                </a:solidFill>
                <a:highlight>
                  <a:srgbClr val="FFFFFE"/>
                </a:highlight>
                <a:latin typeface="Courier New"/>
                <a:ea typeface="Courier New"/>
                <a:cs typeface="Courier New"/>
                <a:sym typeface="Courier New"/>
              </a:rPr>
              <a:t> </a:t>
            </a:r>
            <a:r>
              <a:rPr b="1" lang="en-US" sz="1050">
                <a:solidFill>
                  <a:srgbClr val="0000FF"/>
                </a:solidFill>
                <a:highlight>
                  <a:srgbClr val="FFFFFE"/>
                </a:highlight>
                <a:latin typeface="Courier New"/>
                <a:ea typeface="Courier New"/>
                <a:cs typeface="Courier New"/>
                <a:sym typeface="Courier New"/>
              </a:rPr>
              <a:t>operator</a:t>
            </a:r>
            <a:r>
              <a:rPr b="1" lang="en-US" sz="1050">
                <a:solidFill>
                  <a:schemeClr val="dk1"/>
                </a:solidFill>
                <a:highlight>
                  <a:srgbClr val="FFFFFE"/>
                </a:highlight>
                <a:latin typeface="Courier New"/>
                <a:ea typeface="Courier New"/>
                <a:cs typeface="Courier New"/>
                <a:sym typeface="Courier New"/>
              </a:rPr>
              <a:t>|(Maybe &amp;&amp;maybe, Monad&amp;&amp; monad)</a:t>
            </a:r>
            <a:endParaRPr b="1" sz="1050">
              <a:solidFill>
                <a:schemeClr val="dk1"/>
              </a:solidFill>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Clr>
                <a:schemeClr val="dk1"/>
              </a:buClr>
              <a:buSzPts val="1100"/>
              <a:buFont typeface="Arial"/>
              <a:buNone/>
            </a:pPr>
            <a:r>
              <a:rPr b="1" lang="en-US" sz="1050">
                <a:solidFill>
                  <a:srgbClr val="098658"/>
                </a:solidFill>
                <a:highlight>
                  <a:srgbClr val="FFFFFE"/>
                </a:highlight>
                <a:latin typeface="Courier New"/>
                <a:ea typeface="Courier New"/>
                <a:cs typeface="Courier New"/>
                <a:sym typeface="Courier New"/>
              </a:rPr>
              <a:t>18</a:t>
            </a:r>
            <a:r>
              <a:rPr b="1" lang="en-US" sz="1050">
                <a:solidFill>
                  <a:schemeClr val="dk1"/>
                </a:solidFill>
                <a:highlight>
                  <a:srgbClr val="FFFFFE"/>
                </a:highlight>
                <a:latin typeface="Courier New"/>
                <a:ea typeface="Courier New"/>
                <a:cs typeface="Courier New"/>
                <a:sym typeface="Courier New"/>
              </a:rPr>
              <a:t>:     {</a:t>
            </a:r>
            <a:endParaRPr b="1" sz="1050">
              <a:solidFill>
                <a:schemeClr val="dk1"/>
              </a:solidFill>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Clr>
                <a:schemeClr val="dk1"/>
              </a:buClr>
              <a:buSzPts val="1100"/>
              <a:buFont typeface="Arial"/>
              <a:buNone/>
            </a:pPr>
            <a:r>
              <a:rPr b="1" lang="en-US" sz="1050">
                <a:solidFill>
                  <a:srgbClr val="098658"/>
                </a:solidFill>
                <a:highlight>
                  <a:srgbClr val="FFFFFE"/>
                </a:highlight>
                <a:latin typeface="Courier New"/>
                <a:ea typeface="Courier New"/>
                <a:cs typeface="Courier New"/>
                <a:sym typeface="Courier New"/>
              </a:rPr>
              <a:t>19</a:t>
            </a:r>
            <a:r>
              <a:rPr b="1" lang="en-US" sz="1050">
                <a:solidFill>
                  <a:schemeClr val="dk1"/>
                </a:solidFill>
                <a:highlight>
                  <a:srgbClr val="FFFFFE"/>
                </a:highlight>
                <a:latin typeface="Courier New"/>
                <a:ea typeface="Courier New"/>
                <a:cs typeface="Courier New"/>
                <a:sym typeface="Courier New"/>
              </a:rPr>
              <a:t>:         </a:t>
            </a:r>
            <a:endParaRPr b="1" sz="1050">
              <a:solidFill>
                <a:schemeClr val="dk1"/>
              </a:solidFill>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Clr>
                <a:schemeClr val="dk1"/>
              </a:buClr>
              <a:buSzPts val="1100"/>
              <a:buFont typeface="Arial"/>
              <a:buNone/>
            </a:pPr>
            <a:r>
              <a:rPr b="1" lang="en-US" sz="1050">
                <a:solidFill>
                  <a:srgbClr val="098658"/>
                </a:solidFill>
                <a:highlight>
                  <a:srgbClr val="FFFFFE"/>
                </a:highlight>
                <a:latin typeface="Courier New"/>
                <a:ea typeface="Courier New"/>
                <a:cs typeface="Courier New"/>
                <a:sym typeface="Courier New"/>
              </a:rPr>
              <a:t>20</a:t>
            </a:r>
            <a:r>
              <a:rPr b="1" lang="en-US" sz="1050">
                <a:solidFill>
                  <a:schemeClr val="dk1"/>
                </a:solidFill>
                <a:highlight>
                  <a:srgbClr val="FFFFFE"/>
                </a:highlight>
                <a:latin typeface="Courier New"/>
                <a:ea typeface="Courier New"/>
                <a:cs typeface="Courier New"/>
                <a:sym typeface="Courier New"/>
              </a:rPr>
              <a:t>:     }</a:t>
            </a:r>
            <a:endParaRPr b="1" sz="1050">
              <a:solidFill>
                <a:schemeClr val="dk1"/>
              </a:solidFill>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Clr>
                <a:schemeClr val="dk1"/>
              </a:buClr>
              <a:buSzPts val="1100"/>
              <a:buFont typeface="Arial"/>
              <a:buNone/>
            </a:pPr>
            <a:r>
              <a:rPr b="1" lang="en-US" sz="1050">
                <a:solidFill>
                  <a:srgbClr val="098658"/>
                </a:solidFill>
                <a:highlight>
                  <a:srgbClr val="FFFFFE"/>
                </a:highlight>
                <a:latin typeface="Courier New"/>
                <a:ea typeface="Courier New"/>
                <a:cs typeface="Courier New"/>
                <a:sym typeface="Courier New"/>
              </a:rPr>
              <a:t>21</a:t>
            </a:r>
            <a:r>
              <a:rPr b="1" lang="en-US" sz="1050">
                <a:solidFill>
                  <a:schemeClr val="dk1"/>
                </a:solidFill>
                <a:highlight>
                  <a:srgbClr val="FFFFFE"/>
                </a:highlight>
                <a:latin typeface="Courier New"/>
                <a:ea typeface="Courier New"/>
                <a:cs typeface="Courier New"/>
                <a:sym typeface="Courier New"/>
              </a:rPr>
              <a:t>: };</a:t>
            </a:r>
            <a:endParaRPr b="1" sz="950">
              <a:solidFill>
                <a:srgbClr val="008000"/>
              </a:solidFill>
              <a:highlight>
                <a:srgbClr val="FFFFFE"/>
              </a:highlight>
              <a:latin typeface="Courier New"/>
              <a:ea typeface="Courier New"/>
              <a:cs typeface="Courier New"/>
              <a:sym typeface="Courier New"/>
            </a:endParaRPr>
          </a:p>
        </p:txBody>
      </p:sp>
      <p:sp>
        <p:nvSpPr>
          <p:cNvPr id="908" name="Google Shape;908;p101"/>
          <p:cNvSpPr/>
          <p:nvPr/>
        </p:nvSpPr>
        <p:spPr>
          <a:xfrm>
            <a:off x="1937000" y="1737900"/>
            <a:ext cx="3442200" cy="1806000"/>
          </a:xfrm>
          <a:prstGeom prst="rect">
            <a:avLst/>
          </a:prstGeom>
          <a:noFill/>
          <a:ln cap="flat" cmpd="sng" w="952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9" name="Google Shape;909;p101"/>
          <p:cNvSpPr txBox="1"/>
          <p:nvPr>
            <p:ph idx="12" type="sldNum"/>
          </p:nvPr>
        </p:nvSpPr>
        <p:spPr>
          <a:xfrm>
            <a:off x="11409045" y="6333134"/>
            <a:ext cx="731700" cy="5250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7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4" name="Shape 914"/>
        <p:cNvGrpSpPr/>
        <p:nvPr/>
      </p:nvGrpSpPr>
      <p:grpSpPr>
        <a:xfrm>
          <a:off x="0" y="0"/>
          <a:ext cx="0" cy="0"/>
          <a:chOff x="0" y="0"/>
          <a:chExt cx="0" cy="0"/>
        </a:xfrm>
      </p:grpSpPr>
      <p:sp>
        <p:nvSpPr>
          <p:cNvPr id="915" name="Google Shape;915;p102"/>
          <p:cNvSpPr txBox="1"/>
          <p:nvPr>
            <p:ph type="title"/>
          </p:nvPr>
        </p:nvSpPr>
        <p:spPr>
          <a:xfrm>
            <a:off x="545255" y="475488"/>
            <a:ext cx="9422700" cy="4923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US"/>
              <a:t>Monad</a:t>
            </a:r>
            <a:endParaRPr/>
          </a:p>
        </p:txBody>
      </p:sp>
      <p:sp>
        <p:nvSpPr>
          <p:cNvPr id="916" name="Google Shape;916;p102"/>
          <p:cNvSpPr txBox="1"/>
          <p:nvPr>
            <p:ph idx="1" type="body"/>
          </p:nvPr>
        </p:nvSpPr>
        <p:spPr>
          <a:xfrm>
            <a:off x="1640700" y="1281700"/>
            <a:ext cx="8910600" cy="4667400"/>
          </a:xfrm>
          <a:prstGeom prst="rect">
            <a:avLst/>
          </a:prstGeom>
          <a:solidFill>
            <a:schemeClr val="lt1"/>
          </a:solidFill>
        </p:spPr>
        <p:txBody>
          <a:bodyPr anchorCtr="0" anchor="t" bIns="45700" lIns="45700" spcFirstLastPara="1" rIns="45700" wrap="square" tIns="45700">
            <a:noAutofit/>
          </a:bodyPr>
          <a:lstStyle/>
          <a:p>
            <a:pPr indent="0" lvl="0" marL="0" rtl="0" algn="l">
              <a:lnSpc>
                <a:spcPct val="135714"/>
              </a:lnSpc>
              <a:spcBef>
                <a:spcPts val="0"/>
              </a:spcBef>
              <a:spcAft>
                <a:spcPts val="0"/>
              </a:spcAft>
              <a:buClr>
                <a:schemeClr val="dk1"/>
              </a:buClr>
              <a:buSzPts val="1100"/>
              <a:buFont typeface="Arial"/>
              <a:buNone/>
            </a:pPr>
            <a:r>
              <a:rPr b="1" lang="en-US" sz="1050">
                <a:solidFill>
                  <a:srgbClr val="098658"/>
                </a:solidFill>
                <a:highlight>
                  <a:srgbClr val="FFFFFE"/>
                </a:highlight>
                <a:latin typeface="Courier New"/>
                <a:ea typeface="Courier New"/>
                <a:cs typeface="Courier New"/>
                <a:sym typeface="Courier New"/>
              </a:rPr>
              <a:t>01</a:t>
            </a:r>
            <a:r>
              <a:rPr b="1" lang="en-US" sz="1050">
                <a:solidFill>
                  <a:schemeClr val="dk1"/>
                </a:solidFill>
                <a:highlight>
                  <a:srgbClr val="FFFFFE"/>
                </a:highlight>
                <a:latin typeface="Courier New"/>
                <a:ea typeface="Courier New"/>
                <a:cs typeface="Courier New"/>
                <a:sym typeface="Courier New"/>
              </a:rPr>
              <a:t>: </a:t>
            </a:r>
            <a:r>
              <a:rPr b="1" lang="en-US" sz="1050">
                <a:solidFill>
                  <a:srgbClr val="008000"/>
                </a:solidFill>
                <a:highlight>
                  <a:srgbClr val="FFFFFE"/>
                </a:highlight>
                <a:latin typeface="Courier New"/>
                <a:ea typeface="Courier New"/>
                <a:cs typeface="Courier New"/>
                <a:sym typeface="Courier New"/>
              </a:rPr>
              <a:t>// namespace maybe::detail</a:t>
            </a:r>
            <a:endParaRPr b="1" sz="1050">
              <a:solidFill>
                <a:srgbClr val="008000"/>
              </a:solidFill>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Clr>
                <a:schemeClr val="dk1"/>
              </a:buClr>
              <a:buSzPts val="1100"/>
              <a:buFont typeface="Arial"/>
              <a:buNone/>
            </a:pPr>
            <a:r>
              <a:rPr b="1" lang="en-US" sz="1050">
                <a:solidFill>
                  <a:srgbClr val="098658"/>
                </a:solidFill>
                <a:highlight>
                  <a:srgbClr val="FFFFFE"/>
                </a:highlight>
                <a:latin typeface="Courier New"/>
                <a:ea typeface="Courier New"/>
                <a:cs typeface="Courier New"/>
                <a:sym typeface="Courier New"/>
              </a:rPr>
              <a:t>02</a:t>
            </a:r>
            <a:r>
              <a:rPr b="1" lang="en-US" sz="1050">
                <a:solidFill>
                  <a:schemeClr val="dk1"/>
                </a:solidFill>
                <a:highlight>
                  <a:srgbClr val="FFFFFE"/>
                </a:highlight>
                <a:latin typeface="Courier New"/>
                <a:ea typeface="Courier New"/>
                <a:cs typeface="Courier New"/>
                <a:sym typeface="Courier New"/>
              </a:rPr>
              <a:t>:</a:t>
            </a:r>
            <a:endParaRPr b="1" sz="1050">
              <a:solidFill>
                <a:schemeClr val="dk1"/>
              </a:solidFill>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Clr>
                <a:schemeClr val="dk1"/>
              </a:buClr>
              <a:buSzPts val="1100"/>
              <a:buFont typeface="Arial"/>
              <a:buNone/>
            </a:pPr>
            <a:r>
              <a:rPr b="1" lang="en-US" sz="1050">
                <a:solidFill>
                  <a:srgbClr val="098658"/>
                </a:solidFill>
                <a:highlight>
                  <a:srgbClr val="FFFFFE"/>
                </a:highlight>
                <a:latin typeface="Courier New"/>
                <a:ea typeface="Courier New"/>
                <a:cs typeface="Courier New"/>
                <a:sym typeface="Courier New"/>
              </a:rPr>
              <a:t>03</a:t>
            </a:r>
            <a:r>
              <a:rPr b="1" lang="en-US" sz="1050">
                <a:solidFill>
                  <a:schemeClr val="dk1"/>
                </a:solidFill>
                <a:highlight>
                  <a:srgbClr val="FFFFFE"/>
                </a:highlight>
                <a:latin typeface="Courier New"/>
                <a:ea typeface="Courier New"/>
                <a:cs typeface="Courier New"/>
                <a:sym typeface="Courier New"/>
              </a:rPr>
              <a:t>: </a:t>
            </a:r>
            <a:r>
              <a:rPr b="1" lang="en-US" sz="1050">
                <a:solidFill>
                  <a:srgbClr val="0000FF"/>
                </a:solidFill>
                <a:highlight>
                  <a:srgbClr val="FFFFFE"/>
                </a:highlight>
                <a:latin typeface="Courier New"/>
                <a:ea typeface="Courier New"/>
                <a:cs typeface="Courier New"/>
                <a:sym typeface="Courier New"/>
              </a:rPr>
              <a:t>template</a:t>
            </a:r>
            <a:r>
              <a:rPr b="1" lang="en-US" sz="1050">
                <a:solidFill>
                  <a:schemeClr val="dk1"/>
                </a:solidFill>
                <a:highlight>
                  <a:srgbClr val="FFFFFE"/>
                </a:highlight>
                <a:latin typeface="Courier New"/>
                <a:ea typeface="Courier New"/>
                <a:cs typeface="Courier New"/>
                <a:sym typeface="Courier New"/>
              </a:rPr>
              <a:t> &lt;</a:t>
            </a:r>
            <a:r>
              <a:rPr b="1" lang="en-US" sz="1050">
                <a:solidFill>
                  <a:srgbClr val="0000FF"/>
                </a:solidFill>
                <a:highlight>
                  <a:srgbClr val="FFFFFE"/>
                </a:highlight>
                <a:latin typeface="Courier New"/>
                <a:ea typeface="Courier New"/>
                <a:cs typeface="Courier New"/>
                <a:sym typeface="Courier New"/>
              </a:rPr>
              <a:t>typename</a:t>
            </a:r>
            <a:r>
              <a:rPr b="1" lang="en-US" sz="1050">
                <a:solidFill>
                  <a:schemeClr val="dk1"/>
                </a:solidFill>
                <a:highlight>
                  <a:srgbClr val="FFFFFE"/>
                </a:highlight>
                <a:latin typeface="Courier New"/>
                <a:ea typeface="Courier New"/>
                <a:cs typeface="Courier New"/>
                <a:sym typeface="Courier New"/>
              </a:rPr>
              <a:t> T&gt;</a:t>
            </a:r>
            <a:endParaRPr b="1" sz="1050">
              <a:solidFill>
                <a:schemeClr val="dk1"/>
              </a:solidFill>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Clr>
                <a:schemeClr val="dk1"/>
              </a:buClr>
              <a:buSzPts val="1100"/>
              <a:buFont typeface="Arial"/>
              <a:buNone/>
            </a:pPr>
            <a:r>
              <a:rPr b="1" lang="en-US" sz="1050">
                <a:solidFill>
                  <a:srgbClr val="098658"/>
                </a:solidFill>
                <a:highlight>
                  <a:srgbClr val="FFFFFE"/>
                </a:highlight>
                <a:latin typeface="Courier New"/>
                <a:ea typeface="Courier New"/>
                <a:cs typeface="Courier New"/>
                <a:sym typeface="Courier New"/>
              </a:rPr>
              <a:t>04</a:t>
            </a:r>
            <a:r>
              <a:rPr b="1" lang="en-US" sz="1050">
                <a:solidFill>
                  <a:schemeClr val="dk1"/>
                </a:solidFill>
                <a:highlight>
                  <a:srgbClr val="FFFFFE"/>
                </a:highlight>
                <a:latin typeface="Courier New"/>
                <a:ea typeface="Courier New"/>
                <a:cs typeface="Courier New"/>
                <a:sym typeface="Courier New"/>
              </a:rPr>
              <a:t>: </a:t>
            </a:r>
            <a:r>
              <a:rPr b="1" lang="en-US" sz="1050">
                <a:solidFill>
                  <a:srgbClr val="0000FF"/>
                </a:solidFill>
                <a:highlight>
                  <a:srgbClr val="FFFFFE"/>
                </a:highlight>
                <a:latin typeface="Courier New"/>
                <a:ea typeface="Courier New"/>
                <a:cs typeface="Courier New"/>
                <a:sym typeface="Courier New"/>
              </a:rPr>
              <a:t>concept</a:t>
            </a:r>
            <a:r>
              <a:rPr b="1" lang="en-US" sz="1050">
                <a:solidFill>
                  <a:schemeClr val="dk1"/>
                </a:solidFill>
                <a:highlight>
                  <a:srgbClr val="FFFFFE"/>
                </a:highlight>
                <a:latin typeface="Courier New"/>
                <a:ea typeface="Courier New"/>
                <a:cs typeface="Courier New"/>
                <a:sym typeface="Courier New"/>
              </a:rPr>
              <a:t> NotVoid = !std::same_as&lt;T, </a:t>
            </a:r>
            <a:r>
              <a:rPr b="1" lang="en-US" sz="1050">
                <a:solidFill>
                  <a:srgbClr val="0000FF"/>
                </a:solidFill>
                <a:highlight>
                  <a:srgbClr val="FFFFFE"/>
                </a:highlight>
                <a:latin typeface="Courier New"/>
                <a:ea typeface="Courier New"/>
                <a:cs typeface="Courier New"/>
                <a:sym typeface="Courier New"/>
              </a:rPr>
              <a:t>void</a:t>
            </a:r>
            <a:r>
              <a:rPr b="1" lang="en-US" sz="1050">
                <a:solidFill>
                  <a:schemeClr val="dk1"/>
                </a:solidFill>
                <a:highlight>
                  <a:srgbClr val="FFFFFE"/>
                </a:highlight>
                <a:latin typeface="Courier New"/>
                <a:ea typeface="Courier New"/>
                <a:cs typeface="Courier New"/>
                <a:sym typeface="Courier New"/>
              </a:rPr>
              <a:t>&gt;;</a:t>
            </a:r>
            <a:endParaRPr b="1" sz="1050">
              <a:solidFill>
                <a:schemeClr val="dk1"/>
              </a:solidFill>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Clr>
                <a:schemeClr val="dk1"/>
              </a:buClr>
              <a:buSzPts val="1100"/>
              <a:buFont typeface="Arial"/>
              <a:buNone/>
            </a:pPr>
            <a:r>
              <a:rPr b="1" lang="en-US" sz="1050">
                <a:solidFill>
                  <a:srgbClr val="098658"/>
                </a:solidFill>
                <a:highlight>
                  <a:srgbClr val="FFFFFE"/>
                </a:highlight>
                <a:latin typeface="Courier New"/>
                <a:ea typeface="Courier New"/>
                <a:cs typeface="Courier New"/>
                <a:sym typeface="Courier New"/>
              </a:rPr>
              <a:t>05</a:t>
            </a:r>
            <a:r>
              <a:rPr b="1" lang="en-US" sz="1050">
                <a:solidFill>
                  <a:schemeClr val="dk1"/>
                </a:solidFill>
                <a:highlight>
                  <a:srgbClr val="FFFFFE"/>
                </a:highlight>
                <a:latin typeface="Courier New"/>
                <a:ea typeface="Courier New"/>
                <a:cs typeface="Courier New"/>
                <a:sym typeface="Courier New"/>
              </a:rPr>
              <a:t>:</a:t>
            </a:r>
            <a:endParaRPr b="1" sz="1050">
              <a:solidFill>
                <a:schemeClr val="dk1"/>
              </a:solidFill>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Clr>
                <a:schemeClr val="dk1"/>
              </a:buClr>
              <a:buSzPts val="1100"/>
              <a:buFont typeface="Arial"/>
              <a:buNone/>
            </a:pPr>
            <a:r>
              <a:rPr b="1" lang="en-US" sz="1050">
                <a:solidFill>
                  <a:srgbClr val="098658"/>
                </a:solidFill>
                <a:highlight>
                  <a:srgbClr val="FFFFFE"/>
                </a:highlight>
                <a:latin typeface="Courier New"/>
                <a:ea typeface="Courier New"/>
                <a:cs typeface="Courier New"/>
                <a:sym typeface="Courier New"/>
              </a:rPr>
              <a:t>06</a:t>
            </a:r>
            <a:r>
              <a:rPr b="1" lang="en-US" sz="1050">
                <a:solidFill>
                  <a:schemeClr val="dk1"/>
                </a:solidFill>
                <a:highlight>
                  <a:srgbClr val="FFFFFE"/>
                </a:highlight>
                <a:latin typeface="Courier New"/>
                <a:ea typeface="Courier New"/>
                <a:cs typeface="Courier New"/>
                <a:sym typeface="Courier New"/>
              </a:rPr>
              <a:t>: </a:t>
            </a:r>
            <a:r>
              <a:rPr b="1" lang="en-US" sz="1050">
                <a:solidFill>
                  <a:srgbClr val="0000FF"/>
                </a:solidFill>
                <a:highlight>
                  <a:srgbClr val="FFFFFE"/>
                </a:highlight>
                <a:latin typeface="Courier New"/>
                <a:ea typeface="Courier New"/>
                <a:cs typeface="Courier New"/>
                <a:sym typeface="Courier New"/>
              </a:rPr>
              <a:t>template</a:t>
            </a:r>
            <a:r>
              <a:rPr b="1" lang="en-US" sz="1050">
                <a:solidFill>
                  <a:schemeClr val="dk1"/>
                </a:solidFill>
                <a:highlight>
                  <a:srgbClr val="FFFFFE"/>
                </a:highlight>
                <a:latin typeface="Courier New"/>
                <a:ea typeface="Courier New"/>
                <a:cs typeface="Courier New"/>
                <a:sym typeface="Courier New"/>
              </a:rPr>
              <a:t> &lt;</a:t>
            </a:r>
            <a:r>
              <a:rPr b="1" lang="en-US" sz="1050">
                <a:solidFill>
                  <a:srgbClr val="0000FF"/>
                </a:solidFill>
                <a:highlight>
                  <a:srgbClr val="FFFFFE"/>
                </a:highlight>
                <a:latin typeface="Courier New"/>
                <a:ea typeface="Courier New"/>
                <a:cs typeface="Courier New"/>
                <a:sym typeface="Courier New"/>
              </a:rPr>
              <a:t>typename</a:t>
            </a:r>
            <a:r>
              <a:rPr b="1" lang="en-US" sz="1050">
                <a:solidFill>
                  <a:schemeClr val="dk1"/>
                </a:solidFill>
                <a:highlight>
                  <a:srgbClr val="FFFFFE"/>
                </a:highlight>
                <a:latin typeface="Courier New"/>
                <a:ea typeface="Courier New"/>
                <a:cs typeface="Courier New"/>
                <a:sym typeface="Courier New"/>
              </a:rPr>
              <a:t> M&gt;</a:t>
            </a:r>
            <a:endParaRPr b="1" sz="1050">
              <a:solidFill>
                <a:schemeClr val="dk1"/>
              </a:solidFill>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Clr>
                <a:schemeClr val="dk1"/>
              </a:buClr>
              <a:buSzPts val="1100"/>
              <a:buFont typeface="Arial"/>
              <a:buNone/>
            </a:pPr>
            <a:r>
              <a:rPr b="1" lang="en-US" sz="1050">
                <a:solidFill>
                  <a:srgbClr val="098658"/>
                </a:solidFill>
                <a:highlight>
                  <a:srgbClr val="FFFFFE"/>
                </a:highlight>
                <a:latin typeface="Courier New"/>
                <a:ea typeface="Courier New"/>
                <a:cs typeface="Courier New"/>
                <a:sym typeface="Courier New"/>
              </a:rPr>
              <a:t>07</a:t>
            </a:r>
            <a:r>
              <a:rPr b="1" lang="en-US" sz="1050">
                <a:solidFill>
                  <a:schemeClr val="dk1"/>
                </a:solidFill>
                <a:highlight>
                  <a:srgbClr val="FFFFFE"/>
                </a:highlight>
                <a:latin typeface="Courier New"/>
                <a:ea typeface="Courier New"/>
                <a:cs typeface="Courier New"/>
                <a:sym typeface="Courier New"/>
              </a:rPr>
              <a:t>: </a:t>
            </a:r>
            <a:r>
              <a:rPr b="1" lang="en-US" sz="1050">
                <a:solidFill>
                  <a:srgbClr val="0000FF"/>
                </a:solidFill>
                <a:highlight>
                  <a:srgbClr val="FFFFFE"/>
                </a:highlight>
                <a:latin typeface="Courier New"/>
                <a:ea typeface="Courier New"/>
                <a:cs typeface="Courier New"/>
                <a:sym typeface="Courier New"/>
              </a:rPr>
              <a:t>concept</a:t>
            </a:r>
            <a:r>
              <a:rPr b="1" lang="en-US" sz="1050">
                <a:solidFill>
                  <a:schemeClr val="dk1"/>
                </a:solidFill>
                <a:highlight>
                  <a:srgbClr val="FFFFFE"/>
                </a:highlight>
                <a:latin typeface="Courier New"/>
                <a:ea typeface="Courier New"/>
                <a:cs typeface="Courier New"/>
                <a:sym typeface="Courier New"/>
              </a:rPr>
              <a:t> MaybeLike = </a:t>
            </a:r>
            <a:r>
              <a:rPr b="1" lang="en-US" sz="1050">
                <a:solidFill>
                  <a:srgbClr val="0000FF"/>
                </a:solidFill>
                <a:highlight>
                  <a:srgbClr val="FFFFFE"/>
                </a:highlight>
                <a:latin typeface="Courier New"/>
                <a:ea typeface="Courier New"/>
                <a:cs typeface="Courier New"/>
                <a:sym typeface="Courier New"/>
              </a:rPr>
              <a:t>requires</a:t>
            </a:r>
            <a:r>
              <a:rPr b="1" lang="en-US" sz="1050">
                <a:solidFill>
                  <a:schemeClr val="dk1"/>
                </a:solidFill>
                <a:highlight>
                  <a:srgbClr val="FFFFFE"/>
                </a:highlight>
                <a:latin typeface="Courier New"/>
                <a:ea typeface="Courier New"/>
                <a:cs typeface="Courier New"/>
                <a:sym typeface="Courier New"/>
              </a:rPr>
              <a:t> (M obj) {</a:t>
            </a:r>
            <a:endParaRPr b="1" sz="1050">
              <a:solidFill>
                <a:schemeClr val="dk1"/>
              </a:solidFill>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Clr>
                <a:schemeClr val="dk1"/>
              </a:buClr>
              <a:buSzPts val="1100"/>
              <a:buFont typeface="Arial"/>
              <a:buNone/>
            </a:pPr>
            <a:r>
              <a:rPr b="1" lang="en-US" sz="1050">
                <a:solidFill>
                  <a:srgbClr val="098658"/>
                </a:solidFill>
                <a:highlight>
                  <a:srgbClr val="FFFFFE"/>
                </a:highlight>
                <a:latin typeface="Courier New"/>
                <a:ea typeface="Courier New"/>
                <a:cs typeface="Courier New"/>
                <a:sym typeface="Courier New"/>
              </a:rPr>
              <a:t>08</a:t>
            </a:r>
            <a:r>
              <a:rPr b="1" lang="en-US" sz="1050">
                <a:solidFill>
                  <a:schemeClr val="dk1"/>
                </a:solidFill>
                <a:highlight>
                  <a:srgbClr val="FFFFFE"/>
                </a:highlight>
                <a:latin typeface="Courier New"/>
                <a:ea typeface="Courier New"/>
                <a:cs typeface="Courier New"/>
                <a:sym typeface="Courier New"/>
              </a:rPr>
              <a:t>:     {</a:t>
            </a:r>
            <a:r>
              <a:rPr b="1" lang="en-US" sz="1050">
                <a:solidFill>
                  <a:srgbClr val="0000FF"/>
                </a:solidFill>
                <a:highlight>
                  <a:srgbClr val="FFFFFE"/>
                </a:highlight>
                <a:latin typeface="Courier New"/>
                <a:ea typeface="Courier New"/>
                <a:cs typeface="Courier New"/>
                <a:sym typeface="Courier New"/>
              </a:rPr>
              <a:t>bool</a:t>
            </a:r>
            <a:r>
              <a:rPr b="1" lang="en-US" sz="1050">
                <a:solidFill>
                  <a:schemeClr val="dk1"/>
                </a:solidFill>
                <a:highlight>
                  <a:srgbClr val="FFFFFE"/>
                </a:highlight>
                <a:latin typeface="Courier New"/>
                <a:ea typeface="Courier New"/>
                <a:cs typeface="Courier New"/>
                <a:sym typeface="Courier New"/>
              </a:rPr>
              <a:t>(obj)};</a:t>
            </a:r>
            <a:endParaRPr b="1" sz="1050">
              <a:solidFill>
                <a:schemeClr val="dk1"/>
              </a:solidFill>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Clr>
                <a:schemeClr val="dk1"/>
              </a:buClr>
              <a:buSzPts val="1100"/>
              <a:buFont typeface="Arial"/>
              <a:buNone/>
            </a:pPr>
            <a:r>
              <a:rPr b="1" lang="en-US" sz="1050">
                <a:solidFill>
                  <a:srgbClr val="098658"/>
                </a:solidFill>
                <a:highlight>
                  <a:srgbClr val="FFFFFE"/>
                </a:highlight>
                <a:latin typeface="Courier New"/>
                <a:ea typeface="Courier New"/>
                <a:cs typeface="Courier New"/>
                <a:sym typeface="Courier New"/>
              </a:rPr>
              <a:t>09</a:t>
            </a:r>
            <a:r>
              <a:rPr b="1" lang="en-US" sz="1050">
                <a:solidFill>
                  <a:schemeClr val="dk1"/>
                </a:solidFill>
                <a:highlight>
                  <a:srgbClr val="FFFFFE"/>
                </a:highlight>
                <a:latin typeface="Courier New"/>
                <a:ea typeface="Courier New"/>
                <a:cs typeface="Courier New"/>
                <a:sym typeface="Courier New"/>
              </a:rPr>
              <a:t>:     {*obj} -&gt; NotVoid;</a:t>
            </a:r>
            <a:endParaRPr b="1" sz="1050">
              <a:solidFill>
                <a:schemeClr val="dk1"/>
              </a:solidFill>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Clr>
                <a:schemeClr val="dk1"/>
              </a:buClr>
              <a:buSzPts val="1100"/>
              <a:buFont typeface="Arial"/>
              <a:buNone/>
            </a:pPr>
            <a:r>
              <a:rPr b="1" lang="en-US" sz="1050">
                <a:solidFill>
                  <a:srgbClr val="098658"/>
                </a:solidFill>
                <a:highlight>
                  <a:srgbClr val="FFFFFE"/>
                </a:highlight>
                <a:latin typeface="Courier New"/>
                <a:ea typeface="Courier New"/>
                <a:cs typeface="Courier New"/>
                <a:sym typeface="Courier New"/>
              </a:rPr>
              <a:t>10</a:t>
            </a:r>
            <a:r>
              <a:rPr b="1" lang="en-US" sz="1050">
                <a:solidFill>
                  <a:schemeClr val="dk1"/>
                </a:solidFill>
                <a:highlight>
                  <a:srgbClr val="FFFFFE"/>
                </a:highlight>
                <a:latin typeface="Courier New"/>
                <a:ea typeface="Courier New"/>
                <a:cs typeface="Courier New"/>
                <a:sym typeface="Courier New"/>
              </a:rPr>
              <a:t>: };</a:t>
            </a:r>
            <a:endParaRPr b="1" sz="1050">
              <a:solidFill>
                <a:schemeClr val="dk1"/>
              </a:solidFill>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Clr>
                <a:schemeClr val="dk1"/>
              </a:buClr>
              <a:buSzPts val="1100"/>
              <a:buFont typeface="Arial"/>
              <a:buNone/>
            </a:pPr>
            <a:r>
              <a:rPr b="1" lang="en-US" sz="1050">
                <a:solidFill>
                  <a:srgbClr val="098658"/>
                </a:solidFill>
                <a:highlight>
                  <a:srgbClr val="FFFFFE"/>
                </a:highlight>
                <a:latin typeface="Courier New"/>
                <a:ea typeface="Courier New"/>
                <a:cs typeface="Courier New"/>
                <a:sym typeface="Courier New"/>
              </a:rPr>
              <a:t>11</a:t>
            </a:r>
            <a:r>
              <a:rPr b="1" lang="en-US" sz="1050">
                <a:solidFill>
                  <a:schemeClr val="dk1"/>
                </a:solidFill>
                <a:highlight>
                  <a:srgbClr val="FFFFFE"/>
                </a:highlight>
                <a:latin typeface="Courier New"/>
                <a:ea typeface="Courier New"/>
                <a:cs typeface="Courier New"/>
                <a:sym typeface="Courier New"/>
              </a:rPr>
              <a:t>:</a:t>
            </a:r>
            <a:endParaRPr b="1" sz="1050">
              <a:solidFill>
                <a:schemeClr val="dk1"/>
              </a:solidFill>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Clr>
                <a:schemeClr val="dk1"/>
              </a:buClr>
              <a:buSzPts val="1100"/>
              <a:buFont typeface="Arial"/>
              <a:buNone/>
            </a:pPr>
            <a:r>
              <a:rPr b="1" lang="en-US" sz="1050">
                <a:solidFill>
                  <a:srgbClr val="098658"/>
                </a:solidFill>
                <a:highlight>
                  <a:srgbClr val="FFFFFE"/>
                </a:highlight>
                <a:latin typeface="Courier New"/>
                <a:ea typeface="Courier New"/>
                <a:cs typeface="Courier New"/>
                <a:sym typeface="Courier New"/>
              </a:rPr>
              <a:t>12</a:t>
            </a:r>
            <a:r>
              <a:rPr b="1" lang="en-US" sz="1050">
                <a:solidFill>
                  <a:schemeClr val="dk1"/>
                </a:solidFill>
                <a:highlight>
                  <a:srgbClr val="FFFFFE"/>
                </a:highlight>
                <a:latin typeface="Courier New"/>
                <a:ea typeface="Courier New"/>
                <a:cs typeface="Courier New"/>
                <a:sym typeface="Courier New"/>
              </a:rPr>
              <a:t>: </a:t>
            </a:r>
            <a:r>
              <a:rPr b="1" lang="en-US" sz="1050">
                <a:solidFill>
                  <a:srgbClr val="0000FF"/>
                </a:solidFill>
                <a:highlight>
                  <a:srgbClr val="FFFFFE"/>
                </a:highlight>
                <a:latin typeface="Courier New"/>
                <a:ea typeface="Courier New"/>
                <a:cs typeface="Courier New"/>
                <a:sym typeface="Courier New"/>
              </a:rPr>
              <a:t>template</a:t>
            </a:r>
            <a:r>
              <a:rPr b="1" lang="en-US" sz="1050">
                <a:solidFill>
                  <a:schemeClr val="dk1"/>
                </a:solidFill>
                <a:highlight>
                  <a:srgbClr val="FFFFFE"/>
                </a:highlight>
                <a:latin typeface="Courier New"/>
                <a:ea typeface="Courier New"/>
                <a:cs typeface="Courier New"/>
                <a:sym typeface="Courier New"/>
              </a:rPr>
              <a:t> &lt;</a:t>
            </a:r>
            <a:r>
              <a:rPr b="1" lang="en-US" sz="1050">
                <a:solidFill>
                  <a:srgbClr val="0000FF"/>
                </a:solidFill>
                <a:highlight>
                  <a:srgbClr val="FFFFFE"/>
                </a:highlight>
                <a:latin typeface="Courier New"/>
                <a:ea typeface="Courier New"/>
                <a:cs typeface="Courier New"/>
                <a:sym typeface="Courier New"/>
              </a:rPr>
              <a:t>typename</a:t>
            </a:r>
            <a:r>
              <a:rPr b="1" lang="en-US" sz="1050">
                <a:solidFill>
                  <a:schemeClr val="dk1"/>
                </a:solidFill>
                <a:highlight>
                  <a:srgbClr val="FFFFFE"/>
                </a:highlight>
                <a:latin typeface="Courier New"/>
                <a:ea typeface="Courier New"/>
                <a:cs typeface="Courier New"/>
                <a:sym typeface="Courier New"/>
              </a:rPr>
              <a:t> SpecificMonad&gt;</a:t>
            </a:r>
            <a:endParaRPr b="1" sz="1050">
              <a:solidFill>
                <a:schemeClr val="dk1"/>
              </a:solidFill>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Clr>
                <a:schemeClr val="dk1"/>
              </a:buClr>
              <a:buSzPts val="1100"/>
              <a:buFont typeface="Arial"/>
              <a:buNone/>
            </a:pPr>
            <a:r>
              <a:rPr b="1" lang="en-US" sz="1050">
                <a:solidFill>
                  <a:srgbClr val="098658"/>
                </a:solidFill>
                <a:highlight>
                  <a:srgbClr val="FFFFFE"/>
                </a:highlight>
                <a:latin typeface="Courier New"/>
                <a:ea typeface="Courier New"/>
                <a:cs typeface="Courier New"/>
                <a:sym typeface="Courier New"/>
              </a:rPr>
              <a:t>13</a:t>
            </a:r>
            <a:r>
              <a:rPr b="1" lang="en-US" sz="1050">
                <a:solidFill>
                  <a:schemeClr val="dk1"/>
                </a:solidFill>
                <a:highlight>
                  <a:srgbClr val="FFFFFE"/>
                </a:highlight>
                <a:latin typeface="Courier New"/>
                <a:ea typeface="Courier New"/>
                <a:cs typeface="Courier New"/>
                <a:sym typeface="Courier New"/>
              </a:rPr>
              <a:t>: </a:t>
            </a:r>
            <a:r>
              <a:rPr b="1" lang="en-US" sz="1050">
                <a:solidFill>
                  <a:srgbClr val="0000FF"/>
                </a:solidFill>
                <a:highlight>
                  <a:srgbClr val="FFFFFE"/>
                </a:highlight>
                <a:latin typeface="Courier New"/>
                <a:ea typeface="Courier New"/>
                <a:cs typeface="Courier New"/>
                <a:sym typeface="Courier New"/>
              </a:rPr>
              <a:t>struct</a:t>
            </a:r>
            <a:r>
              <a:rPr b="1" lang="en-US" sz="1050">
                <a:solidFill>
                  <a:schemeClr val="dk1"/>
                </a:solidFill>
                <a:highlight>
                  <a:srgbClr val="FFFFFE"/>
                </a:highlight>
                <a:latin typeface="Courier New"/>
                <a:ea typeface="Courier New"/>
                <a:cs typeface="Courier New"/>
                <a:sym typeface="Courier New"/>
              </a:rPr>
              <a:t> Monad</a:t>
            </a:r>
            <a:endParaRPr b="1" sz="1050">
              <a:solidFill>
                <a:schemeClr val="dk1"/>
              </a:solidFill>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Clr>
                <a:schemeClr val="dk1"/>
              </a:buClr>
              <a:buSzPts val="1100"/>
              <a:buFont typeface="Arial"/>
              <a:buNone/>
            </a:pPr>
            <a:r>
              <a:rPr b="1" lang="en-US" sz="1050">
                <a:solidFill>
                  <a:srgbClr val="098658"/>
                </a:solidFill>
                <a:highlight>
                  <a:srgbClr val="FFFFFE"/>
                </a:highlight>
                <a:latin typeface="Courier New"/>
                <a:ea typeface="Courier New"/>
                <a:cs typeface="Courier New"/>
                <a:sym typeface="Courier New"/>
              </a:rPr>
              <a:t>14</a:t>
            </a:r>
            <a:r>
              <a:rPr b="1" lang="en-US" sz="1050">
                <a:solidFill>
                  <a:schemeClr val="dk1"/>
                </a:solidFill>
                <a:highlight>
                  <a:srgbClr val="FFFFFE"/>
                </a:highlight>
                <a:latin typeface="Courier New"/>
                <a:ea typeface="Courier New"/>
                <a:cs typeface="Courier New"/>
                <a:sym typeface="Courier New"/>
              </a:rPr>
              <a:t>: {</a:t>
            </a:r>
            <a:endParaRPr b="1" sz="1050">
              <a:solidFill>
                <a:schemeClr val="dk1"/>
              </a:solidFill>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Clr>
                <a:schemeClr val="dk1"/>
              </a:buClr>
              <a:buSzPts val="1100"/>
              <a:buFont typeface="Arial"/>
              <a:buNone/>
            </a:pPr>
            <a:r>
              <a:rPr b="1" lang="en-US" sz="1050">
                <a:solidFill>
                  <a:srgbClr val="098658"/>
                </a:solidFill>
                <a:highlight>
                  <a:srgbClr val="FFFFFE"/>
                </a:highlight>
                <a:latin typeface="Courier New"/>
                <a:ea typeface="Courier New"/>
                <a:cs typeface="Courier New"/>
                <a:sym typeface="Courier New"/>
              </a:rPr>
              <a:t>15</a:t>
            </a:r>
            <a:r>
              <a:rPr b="1" lang="en-US" sz="1050">
                <a:solidFill>
                  <a:schemeClr val="dk1"/>
                </a:solidFill>
                <a:highlight>
                  <a:srgbClr val="FFFFFE"/>
                </a:highlight>
                <a:latin typeface="Courier New"/>
                <a:ea typeface="Courier New"/>
                <a:cs typeface="Courier New"/>
                <a:sym typeface="Courier New"/>
              </a:rPr>
              <a:t>:     </a:t>
            </a:r>
            <a:r>
              <a:rPr b="1" lang="en-US" sz="1050">
                <a:solidFill>
                  <a:srgbClr val="0000FF"/>
                </a:solidFill>
                <a:highlight>
                  <a:srgbClr val="FFFFFE"/>
                </a:highlight>
                <a:latin typeface="Courier New"/>
                <a:ea typeface="Courier New"/>
                <a:cs typeface="Courier New"/>
                <a:sym typeface="Courier New"/>
              </a:rPr>
              <a:t>template</a:t>
            </a:r>
            <a:r>
              <a:rPr b="1" lang="en-US" sz="1050">
                <a:solidFill>
                  <a:schemeClr val="dk1"/>
                </a:solidFill>
                <a:highlight>
                  <a:srgbClr val="FFFFFE"/>
                </a:highlight>
                <a:latin typeface="Courier New"/>
                <a:ea typeface="Courier New"/>
                <a:cs typeface="Courier New"/>
                <a:sym typeface="Courier New"/>
              </a:rPr>
              <a:t> &lt;</a:t>
            </a:r>
            <a:r>
              <a:rPr b="1" lang="en-US" sz="1050">
                <a:solidFill>
                  <a:srgbClr val="0000FF"/>
                </a:solidFill>
                <a:highlight>
                  <a:srgbClr val="FFFFFE"/>
                </a:highlight>
                <a:latin typeface="Courier New"/>
                <a:ea typeface="Courier New"/>
                <a:cs typeface="Courier New"/>
                <a:sym typeface="Courier New"/>
              </a:rPr>
              <a:t>typename</a:t>
            </a:r>
            <a:r>
              <a:rPr b="1" lang="en-US" sz="1050">
                <a:solidFill>
                  <a:schemeClr val="dk1"/>
                </a:solidFill>
                <a:highlight>
                  <a:srgbClr val="FFFFFE"/>
                </a:highlight>
                <a:latin typeface="Courier New"/>
                <a:ea typeface="Courier New"/>
                <a:cs typeface="Courier New"/>
                <a:sym typeface="Courier New"/>
              </a:rPr>
              <a:t> Maybe&gt;</a:t>
            </a:r>
            <a:endParaRPr b="1" sz="1050">
              <a:solidFill>
                <a:schemeClr val="dk1"/>
              </a:solidFill>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Clr>
                <a:schemeClr val="dk1"/>
              </a:buClr>
              <a:buSzPts val="1100"/>
              <a:buFont typeface="Arial"/>
              <a:buNone/>
            </a:pPr>
            <a:r>
              <a:rPr b="1" lang="en-US" sz="1050">
                <a:solidFill>
                  <a:srgbClr val="098658"/>
                </a:solidFill>
                <a:highlight>
                  <a:srgbClr val="FFFFFE"/>
                </a:highlight>
                <a:latin typeface="Courier New"/>
                <a:ea typeface="Courier New"/>
                <a:cs typeface="Courier New"/>
                <a:sym typeface="Courier New"/>
              </a:rPr>
              <a:t>16</a:t>
            </a:r>
            <a:r>
              <a:rPr b="1" lang="en-US" sz="1050">
                <a:solidFill>
                  <a:schemeClr val="dk1"/>
                </a:solidFill>
                <a:highlight>
                  <a:srgbClr val="FFFFFE"/>
                </a:highlight>
                <a:latin typeface="Courier New"/>
                <a:ea typeface="Courier New"/>
                <a:cs typeface="Courier New"/>
                <a:sym typeface="Courier New"/>
              </a:rPr>
              <a:t>:     </a:t>
            </a:r>
            <a:r>
              <a:rPr b="1" lang="en-US" sz="1050">
                <a:solidFill>
                  <a:srgbClr val="0000FF"/>
                </a:solidFill>
                <a:highlight>
                  <a:srgbClr val="FFFFFE"/>
                </a:highlight>
                <a:latin typeface="Courier New"/>
                <a:ea typeface="Courier New"/>
                <a:cs typeface="Courier New"/>
                <a:sym typeface="Courier New"/>
              </a:rPr>
              <a:t>requires</a:t>
            </a:r>
            <a:r>
              <a:rPr b="1" lang="en-US" sz="1050">
                <a:solidFill>
                  <a:schemeClr val="dk1"/>
                </a:solidFill>
                <a:highlight>
                  <a:srgbClr val="FFFFFE"/>
                </a:highlight>
                <a:latin typeface="Courier New"/>
                <a:ea typeface="Courier New"/>
                <a:cs typeface="Courier New"/>
                <a:sym typeface="Courier New"/>
              </a:rPr>
              <a:t> MaybeLike&lt;Maybe&gt;</a:t>
            </a:r>
            <a:endParaRPr b="1" sz="1050">
              <a:solidFill>
                <a:schemeClr val="dk1"/>
              </a:solidFill>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Clr>
                <a:schemeClr val="dk1"/>
              </a:buClr>
              <a:buSzPts val="1100"/>
              <a:buFont typeface="Arial"/>
              <a:buNone/>
            </a:pPr>
            <a:r>
              <a:rPr b="1" lang="en-US" sz="1050">
                <a:solidFill>
                  <a:srgbClr val="098658"/>
                </a:solidFill>
                <a:highlight>
                  <a:srgbClr val="FFFFFE"/>
                </a:highlight>
                <a:latin typeface="Courier New"/>
                <a:ea typeface="Courier New"/>
                <a:cs typeface="Courier New"/>
                <a:sym typeface="Courier New"/>
              </a:rPr>
              <a:t>17</a:t>
            </a:r>
            <a:r>
              <a:rPr b="1" lang="en-US" sz="1050">
                <a:solidFill>
                  <a:schemeClr val="dk1"/>
                </a:solidFill>
                <a:highlight>
                  <a:srgbClr val="FFFFFE"/>
                </a:highlight>
                <a:latin typeface="Courier New"/>
                <a:ea typeface="Courier New"/>
                <a:cs typeface="Courier New"/>
                <a:sym typeface="Courier New"/>
              </a:rPr>
              <a:t>:     </a:t>
            </a:r>
            <a:r>
              <a:rPr b="1" lang="en-US" sz="1050">
                <a:solidFill>
                  <a:srgbClr val="0000FF"/>
                </a:solidFill>
                <a:highlight>
                  <a:srgbClr val="FFFFFE"/>
                </a:highlight>
                <a:latin typeface="Courier New"/>
                <a:ea typeface="Courier New"/>
                <a:cs typeface="Courier New"/>
                <a:sym typeface="Courier New"/>
              </a:rPr>
              <a:t>friend</a:t>
            </a:r>
            <a:r>
              <a:rPr b="1" lang="en-US" sz="1050">
                <a:solidFill>
                  <a:schemeClr val="dk1"/>
                </a:solidFill>
                <a:highlight>
                  <a:srgbClr val="FFFFFE"/>
                </a:highlight>
                <a:latin typeface="Courier New"/>
                <a:ea typeface="Courier New"/>
                <a:cs typeface="Courier New"/>
                <a:sym typeface="Courier New"/>
              </a:rPr>
              <a:t> </a:t>
            </a:r>
            <a:r>
              <a:rPr b="1" lang="en-US" sz="1050">
                <a:solidFill>
                  <a:srgbClr val="0000FF"/>
                </a:solidFill>
                <a:highlight>
                  <a:srgbClr val="FFFFFE"/>
                </a:highlight>
                <a:latin typeface="Courier New"/>
                <a:ea typeface="Courier New"/>
                <a:cs typeface="Courier New"/>
                <a:sym typeface="Courier New"/>
              </a:rPr>
              <a:t>constexpr</a:t>
            </a:r>
            <a:r>
              <a:rPr b="1" lang="en-US" sz="1050">
                <a:solidFill>
                  <a:schemeClr val="dk1"/>
                </a:solidFill>
                <a:highlight>
                  <a:srgbClr val="FFFFFE"/>
                </a:highlight>
                <a:latin typeface="Courier New"/>
                <a:ea typeface="Courier New"/>
                <a:cs typeface="Courier New"/>
                <a:sym typeface="Courier New"/>
              </a:rPr>
              <a:t> </a:t>
            </a:r>
            <a:r>
              <a:rPr b="1" lang="en-US" sz="1050">
                <a:solidFill>
                  <a:srgbClr val="0000FF"/>
                </a:solidFill>
                <a:highlight>
                  <a:srgbClr val="FFFFFE"/>
                </a:highlight>
                <a:latin typeface="Courier New"/>
                <a:ea typeface="Courier New"/>
                <a:cs typeface="Courier New"/>
                <a:sym typeface="Courier New"/>
              </a:rPr>
              <a:t>auto</a:t>
            </a:r>
            <a:r>
              <a:rPr b="1" lang="en-US" sz="1050">
                <a:solidFill>
                  <a:schemeClr val="dk1"/>
                </a:solidFill>
                <a:highlight>
                  <a:srgbClr val="FFFFFE"/>
                </a:highlight>
                <a:latin typeface="Courier New"/>
                <a:ea typeface="Courier New"/>
                <a:cs typeface="Courier New"/>
                <a:sym typeface="Courier New"/>
              </a:rPr>
              <a:t> </a:t>
            </a:r>
            <a:r>
              <a:rPr b="1" lang="en-US" sz="1050">
                <a:solidFill>
                  <a:srgbClr val="0000FF"/>
                </a:solidFill>
                <a:highlight>
                  <a:srgbClr val="FFFFFE"/>
                </a:highlight>
                <a:latin typeface="Courier New"/>
                <a:ea typeface="Courier New"/>
                <a:cs typeface="Courier New"/>
                <a:sym typeface="Courier New"/>
              </a:rPr>
              <a:t>operator</a:t>
            </a:r>
            <a:r>
              <a:rPr b="1" lang="en-US" sz="1050">
                <a:solidFill>
                  <a:schemeClr val="dk1"/>
                </a:solidFill>
                <a:highlight>
                  <a:srgbClr val="FFFFFE"/>
                </a:highlight>
                <a:latin typeface="Courier New"/>
                <a:ea typeface="Courier New"/>
                <a:cs typeface="Courier New"/>
                <a:sym typeface="Courier New"/>
              </a:rPr>
              <a:t>|(Maybe &amp;&amp;maybe, Monad&amp;&amp; monad)</a:t>
            </a:r>
            <a:endParaRPr b="1" sz="1050">
              <a:solidFill>
                <a:schemeClr val="dk1"/>
              </a:solidFill>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Clr>
                <a:schemeClr val="dk1"/>
              </a:buClr>
              <a:buSzPts val="1100"/>
              <a:buFont typeface="Arial"/>
              <a:buNone/>
            </a:pPr>
            <a:r>
              <a:rPr b="1" lang="en-US" sz="1050">
                <a:solidFill>
                  <a:srgbClr val="098658"/>
                </a:solidFill>
                <a:highlight>
                  <a:srgbClr val="FFFFFE"/>
                </a:highlight>
                <a:latin typeface="Courier New"/>
                <a:ea typeface="Courier New"/>
                <a:cs typeface="Courier New"/>
                <a:sym typeface="Courier New"/>
              </a:rPr>
              <a:t>18</a:t>
            </a:r>
            <a:r>
              <a:rPr b="1" lang="en-US" sz="1050">
                <a:solidFill>
                  <a:schemeClr val="dk1"/>
                </a:solidFill>
                <a:highlight>
                  <a:srgbClr val="FFFFFE"/>
                </a:highlight>
                <a:latin typeface="Courier New"/>
                <a:ea typeface="Courier New"/>
                <a:cs typeface="Courier New"/>
                <a:sym typeface="Courier New"/>
              </a:rPr>
              <a:t>:     {</a:t>
            </a:r>
            <a:endParaRPr b="1" sz="1050">
              <a:solidFill>
                <a:schemeClr val="dk1"/>
              </a:solidFill>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Clr>
                <a:schemeClr val="dk1"/>
              </a:buClr>
              <a:buSzPts val="1100"/>
              <a:buFont typeface="Arial"/>
              <a:buNone/>
            </a:pPr>
            <a:r>
              <a:rPr b="1" lang="en-US" sz="1050">
                <a:solidFill>
                  <a:srgbClr val="098658"/>
                </a:solidFill>
                <a:highlight>
                  <a:srgbClr val="FFFFFE"/>
                </a:highlight>
                <a:latin typeface="Courier New"/>
                <a:ea typeface="Courier New"/>
                <a:cs typeface="Courier New"/>
                <a:sym typeface="Courier New"/>
              </a:rPr>
              <a:t>19</a:t>
            </a:r>
            <a:r>
              <a:rPr b="1" lang="en-US" sz="1050">
                <a:solidFill>
                  <a:schemeClr val="dk1"/>
                </a:solidFill>
                <a:highlight>
                  <a:srgbClr val="FFFFFE"/>
                </a:highlight>
                <a:latin typeface="Courier New"/>
                <a:ea typeface="Courier New"/>
                <a:cs typeface="Courier New"/>
                <a:sym typeface="Courier New"/>
              </a:rPr>
              <a:t>:         </a:t>
            </a:r>
            <a:r>
              <a:rPr b="1" lang="en-US" sz="1050">
                <a:solidFill>
                  <a:srgbClr val="0000FF"/>
                </a:solidFill>
                <a:highlight>
                  <a:srgbClr val="FFFFFE"/>
                </a:highlight>
                <a:latin typeface="Courier New"/>
                <a:ea typeface="Courier New"/>
                <a:cs typeface="Courier New"/>
                <a:sym typeface="Courier New"/>
              </a:rPr>
              <a:t>return</a:t>
            </a:r>
            <a:r>
              <a:rPr b="1" lang="en-US" sz="1050">
                <a:solidFill>
                  <a:schemeClr val="dk1"/>
                </a:solidFill>
                <a:highlight>
                  <a:srgbClr val="FFFFFE"/>
                </a:highlight>
                <a:latin typeface="Courier New"/>
                <a:ea typeface="Courier New"/>
                <a:cs typeface="Courier New"/>
                <a:sym typeface="Courier New"/>
              </a:rPr>
              <a:t> std::invoke(</a:t>
            </a:r>
            <a:r>
              <a:rPr b="1" lang="en-US" sz="1050">
                <a:solidFill>
                  <a:srgbClr val="0000FF"/>
                </a:solidFill>
                <a:highlight>
                  <a:srgbClr val="FFFFFE"/>
                </a:highlight>
                <a:latin typeface="Courier New"/>
                <a:ea typeface="Courier New"/>
                <a:cs typeface="Courier New"/>
                <a:sym typeface="Courier New"/>
              </a:rPr>
              <a:t>static_cast</a:t>
            </a:r>
            <a:r>
              <a:rPr b="1" lang="en-US" sz="1050">
                <a:solidFill>
                  <a:schemeClr val="dk1"/>
                </a:solidFill>
                <a:highlight>
                  <a:srgbClr val="FFFFFE"/>
                </a:highlight>
                <a:latin typeface="Courier New"/>
                <a:ea typeface="Courier New"/>
                <a:cs typeface="Courier New"/>
                <a:sym typeface="Courier New"/>
              </a:rPr>
              <a:t>&lt;SpecificMonad&amp;&amp;&gt;(monad), std::forward&lt;Maybe&gt;(maybe));</a:t>
            </a:r>
            <a:endParaRPr b="1" sz="1050">
              <a:solidFill>
                <a:schemeClr val="dk1"/>
              </a:solidFill>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Clr>
                <a:schemeClr val="dk1"/>
              </a:buClr>
              <a:buSzPts val="1100"/>
              <a:buFont typeface="Arial"/>
              <a:buNone/>
            </a:pPr>
            <a:r>
              <a:rPr b="1" lang="en-US" sz="1050">
                <a:solidFill>
                  <a:srgbClr val="098658"/>
                </a:solidFill>
                <a:highlight>
                  <a:srgbClr val="FFFFFE"/>
                </a:highlight>
                <a:latin typeface="Courier New"/>
                <a:ea typeface="Courier New"/>
                <a:cs typeface="Courier New"/>
                <a:sym typeface="Courier New"/>
              </a:rPr>
              <a:t>20</a:t>
            </a:r>
            <a:r>
              <a:rPr b="1" lang="en-US" sz="1050">
                <a:solidFill>
                  <a:schemeClr val="dk1"/>
                </a:solidFill>
                <a:highlight>
                  <a:srgbClr val="FFFFFE"/>
                </a:highlight>
                <a:latin typeface="Courier New"/>
                <a:ea typeface="Courier New"/>
                <a:cs typeface="Courier New"/>
                <a:sym typeface="Courier New"/>
              </a:rPr>
              <a:t>:     }</a:t>
            </a:r>
            <a:endParaRPr b="1" sz="1050">
              <a:solidFill>
                <a:schemeClr val="dk1"/>
              </a:solidFill>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Clr>
                <a:schemeClr val="dk1"/>
              </a:buClr>
              <a:buSzPts val="1100"/>
              <a:buFont typeface="Arial"/>
              <a:buNone/>
            </a:pPr>
            <a:r>
              <a:rPr b="1" lang="en-US" sz="1050">
                <a:solidFill>
                  <a:srgbClr val="098658"/>
                </a:solidFill>
                <a:highlight>
                  <a:srgbClr val="FFFFFE"/>
                </a:highlight>
                <a:latin typeface="Courier New"/>
                <a:ea typeface="Courier New"/>
                <a:cs typeface="Courier New"/>
                <a:sym typeface="Courier New"/>
              </a:rPr>
              <a:t>21</a:t>
            </a:r>
            <a:r>
              <a:rPr b="1" lang="en-US" sz="1050">
                <a:solidFill>
                  <a:schemeClr val="dk1"/>
                </a:solidFill>
                <a:highlight>
                  <a:srgbClr val="FFFFFE"/>
                </a:highlight>
                <a:latin typeface="Courier New"/>
                <a:ea typeface="Courier New"/>
                <a:cs typeface="Courier New"/>
                <a:sym typeface="Courier New"/>
              </a:rPr>
              <a:t>: };</a:t>
            </a:r>
            <a:endParaRPr b="1" sz="950">
              <a:solidFill>
                <a:srgbClr val="008000"/>
              </a:solidFill>
              <a:highlight>
                <a:srgbClr val="FFFFFE"/>
              </a:highlight>
              <a:latin typeface="Courier New"/>
              <a:ea typeface="Courier New"/>
              <a:cs typeface="Courier New"/>
              <a:sym typeface="Courier New"/>
            </a:endParaRPr>
          </a:p>
        </p:txBody>
      </p:sp>
      <p:sp>
        <p:nvSpPr>
          <p:cNvPr id="917" name="Google Shape;917;p102"/>
          <p:cNvSpPr/>
          <p:nvPr/>
        </p:nvSpPr>
        <p:spPr>
          <a:xfrm>
            <a:off x="2565200" y="5219275"/>
            <a:ext cx="6884100" cy="314100"/>
          </a:xfrm>
          <a:prstGeom prst="rect">
            <a:avLst/>
          </a:prstGeom>
          <a:noFill/>
          <a:ln cap="flat" cmpd="sng" w="952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8" name="Google Shape;918;p102"/>
          <p:cNvSpPr txBox="1"/>
          <p:nvPr>
            <p:ph idx="12" type="sldNum"/>
          </p:nvPr>
        </p:nvSpPr>
        <p:spPr>
          <a:xfrm>
            <a:off x="11409045" y="6333134"/>
            <a:ext cx="731700" cy="5250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7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3" name="Shape 923"/>
        <p:cNvGrpSpPr/>
        <p:nvPr/>
      </p:nvGrpSpPr>
      <p:grpSpPr>
        <a:xfrm>
          <a:off x="0" y="0"/>
          <a:ext cx="0" cy="0"/>
          <a:chOff x="0" y="0"/>
          <a:chExt cx="0" cy="0"/>
        </a:xfrm>
      </p:grpSpPr>
      <p:sp>
        <p:nvSpPr>
          <p:cNvPr id="924" name="Google Shape;924;p103"/>
          <p:cNvSpPr txBox="1"/>
          <p:nvPr>
            <p:ph type="title"/>
          </p:nvPr>
        </p:nvSpPr>
        <p:spPr>
          <a:xfrm>
            <a:off x="545255" y="475488"/>
            <a:ext cx="9422700" cy="4923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US"/>
              <a:t>Monad</a:t>
            </a:r>
            <a:endParaRPr/>
          </a:p>
        </p:txBody>
      </p:sp>
      <p:sp>
        <p:nvSpPr>
          <p:cNvPr id="925" name="Google Shape;925;p103"/>
          <p:cNvSpPr txBox="1"/>
          <p:nvPr>
            <p:ph idx="1" type="body"/>
          </p:nvPr>
        </p:nvSpPr>
        <p:spPr>
          <a:xfrm>
            <a:off x="1640700" y="1281700"/>
            <a:ext cx="8910600" cy="4667400"/>
          </a:xfrm>
          <a:prstGeom prst="rect">
            <a:avLst/>
          </a:prstGeom>
          <a:solidFill>
            <a:schemeClr val="lt1"/>
          </a:solidFill>
        </p:spPr>
        <p:txBody>
          <a:bodyPr anchorCtr="0" anchor="t" bIns="45700" lIns="45700" spcFirstLastPara="1" rIns="45700" wrap="square" tIns="45700">
            <a:noAutofit/>
          </a:bodyPr>
          <a:lstStyle/>
          <a:p>
            <a:pPr indent="0" lvl="0" marL="0" rtl="0" algn="l">
              <a:lnSpc>
                <a:spcPct val="135714"/>
              </a:lnSpc>
              <a:spcBef>
                <a:spcPts val="0"/>
              </a:spcBef>
              <a:spcAft>
                <a:spcPts val="0"/>
              </a:spcAft>
              <a:buClr>
                <a:schemeClr val="dk1"/>
              </a:buClr>
              <a:buSzPts val="1100"/>
              <a:buFont typeface="Arial"/>
              <a:buNone/>
            </a:pPr>
            <a:r>
              <a:rPr b="1" lang="en-US" sz="1050">
                <a:solidFill>
                  <a:srgbClr val="098658"/>
                </a:solidFill>
                <a:highlight>
                  <a:srgbClr val="FFFFFE"/>
                </a:highlight>
                <a:latin typeface="Courier New"/>
                <a:ea typeface="Courier New"/>
                <a:cs typeface="Courier New"/>
                <a:sym typeface="Courier New"/>
              </a:rPr>
              <a:t>01</a:t>
            </a:r>
            <a:r>
              <a:rPr b="1" lang="en-US" sz="1050">
                <a:solidFill>
                  <a:schemeClr val="dk1"/>
                </a:solidFill>
                <a:highlight>
                  <a:srgbClr val="FFFFFE"/>
                </a:highlight>
                <a:latin typeface="Courier New"/>
                <a:ea typeface="Courier New"/>
                <a:cs typeface="Courier New"/>
                <a:sym typeface="Courier New"/>
              </a:rPr>
              <a:t>: </a:t>
            </a:r>
            <a:r>
              <a:rPr b="1" lang="en-US" sz="1050">
                <a:solidFill>
                  <a:srgbClr val="008000"/>
                </a:solidFill>
                <a:highlight>
                  <a:srgbClr val="FFFFFE"/>
                </a:highlight>
                <a:latin typeface="Courier New"/>
                <a:ea typeface="Courier New"/>
                <a:cs typeface="Courier New"/>
                <a:sym typeface="Courier New"/>
              </a:rPr>
              <a:t>// namespace maybe::detail</a:t>
            </a:r>
            <a:endParaRPr b="1" sz="1050">
              <a:solidFill>
                <a:srgbClr val="008000"/>
              </a:solidFill>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Clr>
                <a:schemeClr val="dk1"/>
              </a:buClr>
              <a:buSzPts val="1100"/>
              <a:buFont typeface="Arial"/>
              <a:buNone/>
            </a:pPr>
            <a:r>
              <a:rPr b="1" lang="en-US" sz="1050">
                <a:solidFill>
                  <a:srgbClr val="098658"/>
                </a:solidFill>
                <a:highlight>
                  <a:srgbClr val="FFFFFE"/>
                </a:highlight>
                <a:latin typeface="Courier New"/>
                <a:ea typeface="Courier New"/>
                <a:cs typeface="Courier New"/>
                <a:sym typeface="Courier New"/>
              </a:rPr>
              <a:t>02</a:t>
            </a:r>
            <a:r>
              <a:rPr b="1" lang="en-US" sz="1050">
                <a:solidFill>
                  <a:schemeClr val="dk1"/>
                </a:solidFill>
                <a:highlight>
                  <a:srgbClr val="FFFFFE"/>
                </a:highlight>
                <a:latin typeface="Courier New"/>
                <a:ea typeface="Courier New"/>
                <a:cs typeface="Courier New"/>
                <a:sym typeface="Courier New"/>
              </a:rPr>
              <a:t>:</a:t>
            </a:r>
            <a:endParaRPr b="1" sz="1050">
              <a:solidFill>
                <a:schemeClr val="dk1"/>
              </a:solidFill>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Clr>
                <a:schemeClr val="dk1"/>
              </a:buClr>
              <a:buSzPts val="1100"/>
              <a:buFont typeface="Arial"/>
              <a:buNone/>
            </a:pPr>
            <a:r>
              <a:rPr b="1" lang="en-US" sz="1050">
                <a:solidFill>
                  <a:srgbClr val="098658"/>
                </a:solidFill>
                <a:highlight>
                  <a:srgbClr val="FFFFFE"/>
                </a:highlight>
                <a:latin typeface="Courier New"/>
                <a:ea typeface="Courier New"/>
                <a:cs typeface="Courier New"/>
                <a:sym typeface="Courier New"/>
              </a:rPr>
              <a:t>03</a:t>
            </a:r>
            <a:r>
              <a:rPr b="1" lang="en-US" sz="1050">
                <a:solidFill>
                  <a:schemeClr val="dk1"/>
                </a:solidFill>
                <a:highlight>
                  <a:srgbClr val="FFFFFE"/>
                </a:highlight>
                <a:latin typeface="Courier New"/>
                <a:ea typeface="Courier New"/>
                <a:cs typeface="Courier New"/>
                <a:sym typeface="Courier New"/>
              </a:rPr>
              <a:t>: </a:t>
            </a:r>
            <a:r>
              <a:rPr b="1" lang="en-US" sz="1050">
                <a:solidFill>
                  <a:srgbClr val="0000FF"/>
                </a:solidFill>
                <a:highlight>
                  <a:srgbClr val="FFFFFE"/>
                </a:highlight>
                <a:latin typeface="Courier New"/>
                <a:ea typeface="Courier New"/>
                <a:cs typeface="Courier New"/>
                <a:sym typeface="Courier New"/>
              </a:rPr>
              <a:t>template</a:t>
            </a:r>
            <a:r>
              <a:rPr b="1" lang="en-US" sz="1050">
                <a:solidFill>
                  <a:schemeClr val="dk1"/>
                </a:solidFill>
                <a:highlight>
                  <a:srgbClr val="FFFFFE"/>
                </a:highlight>
                <a:latin typeface="Courier New"/>
                <a:ea typeface="Courier New"/>
                <a:cs typeface="Courier New"/>
                <a:sym typeface="Courier New"/>
              </a:rPr>
              <a:t> &lt;</a:t>
            </a:r>
            <a:r>
              <a:rPr b="1" lang="en-US" sz="1050">
                <a:solidFill>
                  <a:srgbClr val="0000FF"/>
                </a:solidFill>
                <a:highlight>
                  <a:srgbClr val="FFFFFE"/>
                </a:highlight>
                <a:latin typeface="Courier New"/>
                <a:ea typeface="Courier New"/>
                <a:cs typeface="Courier New"/>
                <a:sym typeface="Courier New"/>
              </a:rPr>
              <a:t>typename</a:t>
            </a:r>
            <a:r>
              <a:rPr b="1" lang="en-US" sz="1050">
                <a:solidFill>
                  <a:schemeClr val="dk1"/>
                </a:solidFill>
                <a:highlight>
                  <a:srgbClr val="FFFFFE"/>
                </a:highlight>
                <a:latin typeface="Courier New"/>
                <a:ea typeface="Courier New"/>
                <a:cs typeface="Courier New"/>
                <a:sym typeface="Courier New"/>
              </a:rPr>
              <a:t> T&gt;</a:t>
            </a:r>
            <a:endParaRPr b="1" sz="1050">
              <a:solidFill>
                <a:schemeClr val="dk1"/>
              </a:solidFill>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Clr>
                <a:schemeClr val="dk1"/>
              </a:buClr>
              <a:buSzPts val="1100"/>
              <a:buFont typeface="Arial"/>
              <a:buNone/>
            </a:pPr>
            <a:r>
              <a:rPr b="1" lang="en-US" sz="1050">
                <a:solidFill>
                  <a:srgbClr val="098658"/>
                </a:solidFill>
                <a:highlight>
                  <a:srgbClr val="FFFFFE"/>
                </a:highlight>
                <a:latin typeface="Courier New"/>
                <a:ea typeface="Courier New"/>
                <a:cs typeface="Courier New"/>
                <a:sym typeface="Courier New"/>
              </a:rPr>
              <a:t>04</a:t>
            </a:r>
            <a:r>
              <a:rPr b="1" lang="en-US" sz="1050">
                <a:solidFill>
                  <a:schemeClr val="dk1"/>
                </a:solidFill>
                <a:highlight>
                  <a:srgbClr val="FFFFFE"/>
                </a:highlight>
                <a:latin typeface="Courier New"/>
                <a:ea typeface="Courier New"/>
                <a:cs typeface="Courier New"/>
                <a:sym typeface="Courier New"/>
              </a:rPr>
              <a:t>: </a:t>
            </a:r>
            <a:r>
              <a:rPr b="1" lang="en-US" sz="1050">
                <a:solidFill>
                  <a:srgbClr val="0000FF"/>
                </a:solidFill>
                <a:highlight>
                  <a:srgbClr val="FFFFFE"/>
                </a:highlight>
                <a:latin typeface="Courier New"/>
                <a:ea typeface="Courier New"/>
                <a:cs typeface="Courier New"/>
                <a:sym typeface="Courier New"/>
              </a:rPr>
              <a:t>concept</a:t>
            </a:r>
            <a:r>
              <a:rPr b="1" lang="en-US" sz="1050">
                <a:solidFill>
                  <a:schemeClr val="dk1"/>
                </a:solidFill>
                <a:highlight>
                  <a:srgbClr val="FFFFFE"/>
                </a:highlight>
                <a:latin typeface="Courier New"/>
                <a:ea typeface="Courier New"/>
                <a:cs typeface="Courier New"/>
                <a:sym typeface="Courier New"/>
              </a:rPr>
              <a:t> NotVoid = !std::same_as&lt;T, </a:t>
            </a:r>
            <a:r>
              <a:rPr b="1" lang="en-US" sz="1050">
                <a:solidFill>
                  <a:srgbClr val="0000FF"/>
                </a:solidFill>
                <a:highlight>
                  <a:srgbClr val="FFFFFE"/>
                </a:highlight>
                <a:latin typeface="Courier New"/>
                <a:ea typeface="Courier New"/>
                <a:cs typeface="Courier New"/>
                <a:sym typeface="Courier New"/>
              </a:rPr>
              <a:t>void</a:t>
            </a:r>
            <a:r>
              <a:rPr b="1" lang="en-US" sz="1050">
                <a:solidFill>
                  <a:schemeClr val="dk1"/>
                </a:solidFill>
                <a:highlight>
                  <a:srgbClr val="FFFFFE"/>
                </a:highlight>
                <a:latin typeface="Courier New"/>
                <a:ea typeface="Courier New"/>
                <a:cs typeface="Courier New"/>
                <a:sym typeface="Courier New"/>
              </a:rPr>
              <a:t>&gt;;</a:t>
            </a:r>
            <a:endParaRPr b="1" sz="1050">
              <a:solidFill>
                <a:schemeClr val="dk1"/>
              </a:solidFill>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Clr>
                <a:schemeClr val="dk1"/>
              </a:buClr>
              <a:buSzPts val="1100"/>
              <a:buFont typeface="Arial"/>
              <a:buNone/>
            </a:pPr>
            <a:r>
              <a:rPr b="1" lang="en-US" sz="1050">
                <a:solidFill>
                  <a:srgbClr val="098658"/>
                </a:solidFill>
                <a:highlight>
                  <a:srgbClr val="FFFFFE"/>
                </a:highlight>
                <a:latin typeface="Courier New"/>
                <a:ea typeface="Courier New"/>
                <a:cs typeface="Courier New"/>
                <a:sym typeface="Courier New"/>
              </a:rPr>
              <a:t>05</a:t>
            </a:r>
            <a:r>
              <a:rPr b="1" lang="en-US" sz="1050">
                <a:solidFill>
                  <a:schemeClr val="dk1"/>
                </a:solidFill>
                <a:highlight>
                  <a:srgbClr val="FFFFFE"/>
                </a:highlight>
                <a:latin typeface="Courier New"/>
                <a:ea typeface="Courier New"/>
                <a:cs typeface="Courier New"/>
                <a:sym typeface="Courier New"/>
              </a:rPr>
              <a:t>:</a:t>
            </a:r>
            <a:endParaRPr b="1" sz="1050">
              <a:solidFill>
                <a:schemeClr val="dk1"/>
              </a:solidFill>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Clr>
                <a:schemeClr val="dk1"/>
              </a:buClr>
              <a:buSzPts val="1100"/>
              <a:buFont typeface="Arial"/>
              <a:buNone/>
            </a:pPr>
            <a:r>
              <a:rPr b="1" lang="en-US" sz="1050">
                <a:solidFill>
                  <a:srgbClr val="098658"/>
                </a:solidFill>
                <a:highlight>
                  <a:srgbClr val="FFFFFE"/>
                </a:highlight>
                <a:latin typeface="Courier New"/>
                <a:ea typeface="Courier New"/>
                <a:cs typeface="Courier New"/>
                <a:sym typeface="Courier New"/>
              </a:rPr>
              <a:t>06</a:t>
            </a:r>
            <a:r>
              <a:rPr b="1" lang="en-US" sz="1050">
                <a:solidFill>
                  <a:schemeClr val="dk1"/>
                </a:solidFill>
                <a:highlight>
                  <a:srgbClr val="FFFFFE"/>
                </a:highlight>
                <a:latin typeface="Courier New"/>
                <a:ea typeface="Courier New"/>
                <a:cs typeface="Courier New"/>
                <a:sym typeface="Courier New"/>
              </a:rPr>
              <a:t>: </a:t>
            </a:r>
            <a:r>
              <a:rPr b="1" lang="en-US" sz="1050">
                <a:solidFill>
                  <a:srgbClr val="0000FF"/>
                </a:solidFill>
                <a:highlight>
                  <a:srgbClr val="FFFFFE"/>
                </a:highlight>
                <a:latin typeface="Courier New"/>
                <a:ea typeface="Courier New"/>
                <a:cs typeface="Courier New"/>
                <a:sym typeface="Courier New"/>
              </a:rPr>
              <a:t>template</a:t>
            </a:r>
            <a:r>
              <a:rPr b="1" lang="en-US" sz="1050">
                <a:solidFill>
                  <a:schemeClr val="dk1"/>
                </a:solidFill>
                <a:highlight>
                  <a:srgbClr val="FFFFFE"/>
                </a:highlight>
                <a:latin typeface="Courier New"/>
                <a:ea typeface="Courier New"/>
                <a:cs typeface="Courier New"/>
                <a:sym typeface="Courier New"/>
              </a:rPr>
              <a:t> &lt;</a:t>
            </a:r>
            <a:r>
              <a:rPr b="1" lang="en-US" sz="1050">
                <a:solidFill>
                  <a:srgbClr val="0000FF"/>
                </a:solidFill>
                <a:highlight>
                  <a:srgbClr val="FFFFFE"/>
                </a:highlight>
                <a:latin typeface="Courier New"/>
                <a:ea typeface="Courier New"/>
                <a:cs typeface="Courier New"/>
                <a:sym typeface="Courier New"/>
              </a:rPr>
              <a:t>typename</a:t>
            </a:r>
            <a:r>
              <a:rPr b="1" lang="en-US" sz="1050">
                <a:solidFill>
                  <a:schemeClr val="dk1"/>
                </a:solidFill>
                <a:highlight>
                  <a:srgbClr val="FFFFFE"/>
                </a:highlight>
                <a:latin typeface="Courier New"/>
                <a:ea typeface="Courier New"/>
                <a:cs typeface="Courier New"/>
                <a:sym typeface="Courier New"/>
              </a:rPr>
              <a:t> M&gt;</a:t>
            </a:r>
            <a:endParaRPr b="1" sz="1050">
              <a:solidFill>
                <a:schemeClr val="dk1"/>
              </a:solidFill>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Clr>
                <a:schemeClr val="dk1"/>
              </a:buClr>
              <a:buSzPts val="1100"/>
              <a:buFont typeface="Arial"/>
              <a:buNone/>
            </a:pPr>
            <a:r>
              <a:rPr b="1" lang="en-US" sz="1050">
                <a:solidFill>
                  <a:srgbClr val="098658"/>
                </a:solidFill>
                <a:highlight>
                  <a:srgbClr val="FFFFFE"/>
                </a:highlight>
                <a:latin typeface="Courier New"/>
                <a:ea typeface="Courier New"/>
                <a:cs typeface="Courier New"/>
                <a:sym typeface="Courier New"/>
              </a:rPr>
              <a:t>07</a:t>
            </a:r>
            <a:r>
              <a:rPr b="1" lang="en-US" sz="1050">
                <a:solidFill>
                  <a:schemeClr val="dk1"/>
                </a:solidFill>
                <a:highlight>
                  <a:srgbClr val="FFFFFE"/>
                </a:highlight>
                <a:latin typeface="Courier New"/>
                <a:ea typeface="Courier New"/>
                <a:cs typeface="Courier New"/>
                <a:sym typeface="Courier New"/>
              </a:rPr>
              <a:t>: </a:t>
            </a:r>
            <a:r>
              <a:rPr b="1" lang="en-US" sz="1050">
                <a:solidFill>
                  <a:srgbClr val="0000FF"/>
                </a:solidFill>
                <a:highlight>
                  <a:srgbClr val="FFFFFE"/>
                </a:highlight>
                <a:latin typeface="Courier New"/>
                <a:ea typeface="Courier New"/>
                <a:cs typeface="Courier New"/>
                <a:sym typeface="Courier New"/>
              </a:rPr>
              <a:t>concept</a:t>
            </a:r>
            <a:r>
              <a:rPr b="1" lang="en-US" sz="1050">
                <a:solidFill>
                  <a:schemeClr val="dk1"/>
                </a:solidFill>
                <a:highlight>
                  <a:srgbClr val="FFFFFE"/>
                </a:highlight>
                <a:latin typeface="Courier New"/>
                <a:ea typeface="Courier New"/>
                <a:cs typeface="Courier New"/>
                <a:sym typeface="Courier New"/>
              </a:rPr>
              <a:t> MaybeLike = </a:t>
            </a:r>
            <a:r>
              <a:rPr b="1" lang="en-US" sz="1050">
                <a:solidFill>
                  <a:srgbClr val="0000FF"/>
                </a:solidFill>
                <a:highlight>
                  <a:srgbClr val="FFFFFE"/>
                </a:highlight>
                <a:latin typeface="Courier New"/>
                <a:ea typeface="Courier New"/>
                <a:cs typeface="Courier New"/>
                <a:sym typeface="Courier New"/>
              </a:rPr>
              <a:t>requires</a:t>
            </a:r>
            <a:r>
              <a:rPr b="1" lang="en-US" sz="1050">
                <a:solidFill>
                  <a:schemeClr val="dk1"/>
                </a:solidFill>
                <a:highlight>
                  <a:srgbClr val="FFFFFE"/>
                </a:highlight>
                <a:latin typeface="Courier New"/>
                <a:ea typeface="Courier New"/>
                <a:cs typeface="Courier New"/>
                <a:sym typeface="Courier New"/>
              </a:rPr>
              <a:t> (M obj) {</a:t>
            </a:r>
            <a:endParaRPr b="1" sz="1050">
              <a:solidFill>
                <a:schemeClr val="dk1"/>
              </a:solidFill>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Clr>
                <a:schemeClr val="dk1"/>
              </a:buClr>
              <a:buSzPts val="1100"/>
              <a:buFont typeface="Arial"/>
              <a:buNone/>
            </a:pPr>
            <a:r>
              <a:rPr b="1" lang="en-US" sz="1050">
                <a:solidFill>
                  <a:srgbClr val="098658"/>
                </a:solidFill>
                <a:highlight>
                  <a:srgbClr val="FFFFFE"/>
                </a:highlight>
                <a:latin typeface="Courier New"/>
                <a:ea typeface="Courier New"/>
                <a:cs typeface="Courier New"/>
                <a:sym typeface="Courier New"/>
              </a:rPr>
              <a:t>08</a:t>
            </a:r>
            <a:r>
              <a:rPr b="1" lang="en-US" sz="1050">
                <a:solidFill>
                  <a:schemeClr val="dk1"/>
                </a:solidFill>
                <a:highlight>
                  <a:srgbClr val="FFFFFE"/>
                </a:highlight>
                <a:latin typeface="Courier New"/>
                <a:ea typeface="Courier New"/>
                <a:cs typeface="Courier New"/>
                <a:sym typeface="Courier New"/>
              </a:rPr>
              <a:t>:     {</a:t>
            </a:r>
            <a:r>
              <a:rPr b="1" lang="en-US" sz="1050">
                <a:solidFill>
                  <a:srgbClr val="0000FF"/>
                </a:solidFill>
                <a:highlight>
                  <a:srgbClr val="FFFFFE"/>
                </a:highlight>
                <a:latin typeface="Courier New"/>
                <a:ea typeface="Courier New"/>
                <a:cs typeface="Courier New"/>
                <a:sym typeface="Courier New"/>
              </a:rPr>
              <a:t>bool</a:t>
            </a:r>
            <a:r>
              <a:rPr b="1" lang="en-US" sz="1050">
                <a:solidFill>
                  <a:schemeClr val="dk1"/>
                </a:solidFill>
                <a:highlight>
                  <a:srgbClr val="FFFFFE"/>
                </a:highlight>
                <a:latin typeface="Courier New"/>
                <a:ea typeface="Courier New"/>
                <a:cs typeface="Courier New"/>
                <a:sym typeface="Courier New"/>
              </a:rPr>
              <a:t>(obj)};</a:t>
            </a:r>
            <a:endParaRPr b="1" sz="1050">
              <a:solidFill>
                <a:schemeClr val="dk1"/>
              </a:solidFill>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Clr>
                <a:schemeClr val="dk1"/>
              </a:buClr>
              <a:buSzPts val="1100"/>
              <a:buFont typeface="Arial"/>
              <a:buNone/>
            </a:pPr>
            <a:r>
              <a:rPr b="1" lang="en-US" sz="1050">
                <a:solidFill>
                  <a:srgbClr val="098658"/>
                </a:solidFill>
                <a:highlight>
                  <a:srgbClr val="FFFFFE"/>
                </a:highlight>
                <a:latin typeface="Courier New"/>
                <a:ea typeface="Courier New"/>
                <a:cs typeface="Courier New"/>
                <a:sym typeface="Courier New"/>
              </a:rPr>
              <a:t>09</a:t>
            </a:r>
            <a:r>
              <a:rPr b="1" lang="en-US" sz="1050">
                <a:solidFill>
                  <a:schemeClr val="dk1"/>
                </a:solidFill>
                <a:highlight>
                  <a:srgbClr val="FFFFFE"/>
                </a:highlight>
                <a:latin typeface="Courier New"/>
                <a:ea typeface="Courier New"/>
                <a:cs typeface="Courier New"/>
                <a:sym typeface="Courier New"/>
              </a:rPr>
              <a:t>:     {*obj} -&gt; NotVoid;</a:t>
            </a:r>
            <a:endParaRPr b="1" sz="1050">
              <a:solidFill>
                <a:schemeClr val="dk1"/>
              </a:solidFill>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Clr>
                <a:schemeClr val="dk1"/>
              </a:buClr>
              <a:buSzPts val="1100"/>
              <a:buFont typeface="Arial"/>
              <a:buNone/>
            </a:pPr>
            <a:r>
              <a:rPr b="1" lang="en-US" sz="1050">
                <a:solidFill>
                  <a:srgbClr val="098658"/>
                </a:solidFill>
                <a:highlight>
                  <a:srgbClr val="FFFFFE"/>
                </a:highlight>
                <a:latin typeface="Courier New"/>
                <a:ea typeface="Courier New"/>
                <a:cs typeface="Courier New"/>
                <a:sym typeface="Courier New"/>
              </a:rPr>
              <a:t>10</a:t>
            </a:r>
            <a:r>
              <a:rPr b="1" lang="en-US" sz="1050">
                <a:solidFill>
                  <a:schemeClr val="dk1"/>
                </a:solidFill>
                <a:highlight>
                  <a:srgbClr val="FFFFFE"/>
                </a:highlight>
                <a:latin typeface="Courier New"/>
                <a:ea typeface="Courier New"/>
                <a:cs typeface="Courier New"/>
                <a:sym typeface="Courier New"/>
              </a:rPr>
              <a:t>: };</a:t>
            </a:r>
            <a:endParaRPr b="1" sz="1050">
              <a:solidFill>
                <a:schemeClr val="dk1"/>
              </a:solidFill>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Clr>
                <a:schemeClr val="dk1"/>
              </a:buClr>
              <a:buSzPts val="1100"/>
              <a:buFont typeface="Arial"/>
              <a:buNone/>
            </a:pPr>
            <a:r>
              <a:rPr b="1" lang="en-US" sz="1050">
                <a:solidFill>
                  <a:srgbClr val="098658"/>
                </a:solidFill>
                <a:highlight>
                  <a:srgbClr val="FFFFFE"/>
                </a:highlight>
                <a:latin typeface="Courier New"/>
                <a:ea typeface="Courier New"/>
                <a:cs typeface="Courier New"/>
                <a:sym typeface="Courier New"/>
              </a:rPr>
              <a:t>11</a:t>
            </a:r>
            <a:r>
              <a:rPr b="1" lang="en-US" sz="1050">
                <a:solidFill>
                  <a:schemeClr val="dk1"/>
                </a:solidFill>
                <a:highlight>
                  <a:srgbClr val="FFFFFE"/>
                </a:highlight>
                <a:latin typeface="Courier New"/>
                <a:ea typeface="Courier New"/>
                <a:cs typeface="Courier New"/>
                <a:sym typeface="Courier New"/>
              </a:rPr>
              <a:t>:</a:t>
            </a:r>
            <a:endParaRPr b="1" sz="1050">
              <a:solidFill>
                <a:schemeClr val="dk1"/>
              </a:solidFill>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Clr>
                <a:schemeClr val="dk1"/>
              </a:buClr>
              <a:buSzPts val="1100"/>
              <a:buFont typeface="Arial"/>
              <a:buNone/>
            </a:pPr>
            <a:r>
              <a:rPr b="1" lang="en-US" sz="1050">
                <a:solidFill>
                  <a:srgbClr val="098658"/>
                </a:solidFill>
                <a:highlight>
                  <a:srgbClr val="FFFFFE"/>
                </a:highlight>
                <a:latin typeface="Courier New"/>
                <a:ea typeface="Courier New"/>
                <a:cs typeface="Courier New"/>
                <a:sym typeface="Courier New"/>
              </a:rPr>
              <a:t>12</a:t>
            </a:r>
            <a:r>
              <a:rPr b="1" lang="en-US" sz="1050">
                <a:solidFill>
                  <a:schemeClr val="dk1"/>
                </a:solidFill>
                <a:highlight>
                  <a:srgbClr val="FFFFFE"/>
                </a:highlight>
                <a:latin typeface="Courier New"/>
                <a:ea typeface="Courier New"/>
                <a:cs typeface="Courier New"/>
                <a:sym typeface="Courier New"/>
              </a:rPr>
              <a:t>: </a:t>
            </a:r>
            <a:r>
              <a:rPr b="1" lang="en-US" sz="1050">
                <a:solidFill>
                  <a:srgbClr val="0000FF"/>
                </a:solidFill>
                <a:highlight>
                  <a:srgbClr val="FFFFFE"/>
                </a:highlight>
                <a:latin typeface="Courier New"/>
                <a:ea typeface="Courier New"/>
                <a:cs typeface="Courier New"/>
                <a:sym typeface="Courier New"/>
              </a:rPr>
              <a:t>template</a:t>
            </a:r>
            <a:r>
              <a:rPr b="1" lang="en-US" sz="1050">
                <a:solidFill>
                  <a:schemeClr val="dk1"/>
                </a:solidFill>
                <a:highlight>
                  <a:srgbClr val="FFFFFE"/>
                </a:highlight>
                <a:latin typeface="Courier New"/>
                <a:ea typeface="Courier New"/>
                <a:cs typeface="Courier New"/>
                <a:sym typeface="Courier New"/>
              </a:rPr>
              <a:t> &lt;</a:t>
            </a:r>
            <a:r>
              <a:rPr b="1" lang="en-US" sz="1050">
                <a:solidFill>
                  <a:srgbClr val="0000FF"/>
                </a:solidFill>
                <a:highlight>
                  <a:srgbClr val="FFFFFE"/>
                </a:highlight>
                <a:latin typeface="Courier New"/>
                <a:ea typeface="Courier New"/>
                <a:cs typeface="Courier New"/>
                <a:sym typeface="Courier New"/>
              </a:rPr>
              <a:t>typename</a:t>
            </a:r>
            <a:r>
              <a:rPr b="1" lang="en-US" sz="1050">
                <a:solidFill>
                  <a:schemeClr val="dk1"/>
                </a:solidFill>
                <a:highlight>
                  <a:srgbClr val="FFFFFE"/>
                </a:highlight>
                <a:latin typeface="Courier New"/>
                <a:ea typeface="Courier New"/>
                <a:cs typeface="Courier New"/>
                <a:sym typeface="Courier New"/>
              </a:rPr>
              <a:t> SpecificMonad&gt;</a:t>
            </a:r>
            <a:endParaRPr b="1" sz="1050">
              <a:solidFill>
                <a:schemeClr val="dk1"/>
              </a:solidFill>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Clr>
                <a:schemeClr val="dk1"/>
              </a:buClr>
              <a:buSzPts val="1100"/>
              <a:buFont typeface="Arial"/>
              <a:buNone/>
            </a:pPr>
            <a:r>
              <a:rPr b="1" lang="en-US" sz="1050">
                <a:solidFill>
                  <a:srgbClr val="098658"/>
                </a:solidFill>
                <a:highlight>
                  <a:srgbClr val="FFFFFE"/>
                </a:highlight>
                <a:latin typeface="Courier New"/>
                <a:ea typeface="Courier New"/>
                <a:cs typeface="Courier New"/>
                <a:sym typeface="Courier New"/>
              </a:rPr>
              <a:t>13</a:t>
            </a:r>
            <a:r>
              <a:rPr b="1" lang="en-US" sz="1050">
                <a:solidFill>
                  <a:schemeClr val="dk1"/>
                </a:solidFill>
                <a:highlight>
                  <a:srgbClr val="FFFFFE"/>
                </a:highlight>
                <a:latin typeface="Courier New"/>
                <a:ea typeface="Courier New"/>
                <a:cs typeface="Courier New"/>
                <a:sym typeface="Courier New"/>
              </a:rPr>
              <a:t>: </a:t>
            </a:r>
            <a:r>
              <a:rPr b="1" lang="en-US" sz="1050">
                <a:solidFill>
                  <a:srgbClr val="0000FF"/>
                </a:solidFill>
                <a:highlight>
                  <a:srgbClr val="FFFFFE"/>
                </a:highlight>
                <a:latin typeface="Courier New"/>
                <a:ea typeface="Courier New"/>
                <a:cs typeface="Courier New"/>
                <a:sym typeface="Courier New"/>
              </a:rPr>
              <a:t>struct</a:t>
            </a:r>
            <a:r>
              <a:rPr b="1" lang="en-US" sz="1050">
                <a:solidFill>
                  <a:schemeClr val="dk1"/>
                </a:solidFill>
                <a:highlight>
                  <a:srgbClr val="FFFFFE"/>
                </a:highlight>
                <a:latin typeface="Courier New"/>
                <a:ea typeface="Courier New"/>
                <a:cs typeface="Courier New"/>
                <a:sym typeface="Courier New"/>
              </a:rPr>
              <a:t> Monad</a:t>
            </a:r>
            <a:endParaRPr b="1" sz="1050">
              <a:solidFill>
                <a:schemeClr val="dk1"/>
              </a:solidFill>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Clr>
                <a:schemeClr val="dk1"/>
              </a:buClr>
              <a:buSzPts val="1100"/>
              <a:buFont typeface="Arial"/>
              <a:buNone/>
            </a:pPr>
            <a:r>
              <a:rPr b="1" lang="en-US" sz="1050">
                <a:solidFill>
                  <a:srgbClr val="098658"/>
                </a:solidFill>
                <a:highlight>
                  <a:srgbClr val="FFFFFE"/>
                </a:highlight>
                <a:latin typeface="Courier New"/>
                <a:ea typeface="Courier New"/>
                <a:cs typeface="Courier New"/>
                <a:sym typeface="Courier New"/>
              </a:rPr>
              <a:t>14</a:t>
            </a:r>
            <a:r>
              <a:rPr b="1" lang="en-US" sz="1050">
                <a:solidFill>
                  <a:schemeClr val="dk1"/>
                </a:solidFill>
                <a:highlight>
                  <a:srgbClr val="FFFFFE"/>
                </a:highlight>
                <a:latin typeface="Courier New"/>
                <a:ea typeface="Courier New"/>
                <a:cs typeface="Courier New"/>
                <a:sym typeface="Courier New"/>
              </a:rPr>
              <a:t>: {</a:t>
            </a:r>
            <a:endParaRPr b="1" sz="1050">
              <a:solidFill>
                <a:schemeClr val="dk1"/>
              </a:solidFill>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Clr>
                <a:schemeClr val="dk1"/>
              </a:buClr>
              <a:buSzPts val="1100"/>
              <a:buFont typeface="Arial"/>
              <a:buNone/>
            </a:pPr>
            <a:r>
              <a:rPr b="1" lang="en-US" sz="1050">
                <a:solidFill>
                  <a:srgbClr val="098658"/>
                </a:solidFill>
                <a:highlight>
                  <a:srgbClr val="FFFFFE"/>
                </a:highlight>
                <a:latin typeface="Courier New"/>
                <a:ea typeface="Courier New"/>
                <a:cs typeface="Courier New"/>
                <a:sym typeface="Courier New"/>
              </a:rPr>
              <a:t>15</a:t>
            </a:r>
            <a:r>
              <a:rPr b="1" lang="en-US" sz="1050">
                <a:solidFill>
                  <a:schemeClr val="dk1"/>
                </a:solidFill>
                <a:highlight>
                  <a:srgbClr val="FFFFFE"/>
                </a:highlight>
                <a:latin typeface="Courier New"/>
                <a:ea typeface="Courier New"/>
                <a:cs typeface="Courier New"/>
                <a:sym typeface="Courier New"/>
              </a:rPr>
              <a:t>:     </a:t>
            </a:r>
            <a:r>
              <a:rPr b="1" lang="en-US" sz="1050">
                <a:solidFill>
                  <a:srgbClr val="0000FF"/>
                </a:solidFill>
                <a:highlight>
                  <a:srgbClr val="FFFFFE"/>
                </a:highlight>
                <a:latin typeface="Courier New"/>
                <a:ea typeface="Courier New"/>
                <a:cs typeface="Courier New"/>
                <a:sym typeface="Courier New"/>
              </a:rPr>
              <a:t>template</a:t>
            </a:r>
            <a:r>
              <a:rPr b="1" lang="en-US" sz="1050">
                <a:solidFill>
                  <a:schemeClr val="dk1"/>
                </a:solidFill>
                <a:highlight>
                  <a:srgbClr val="FFFFFE"/>
                </a:highlight>
                <a:latin typeface="Courier New"/>
                <a:ea typeface="Courier New"/>
                <a:cs typeface="Courier New"/>
                <a:sym typeface="Courier New"/>
              </a:rPr>
              <a:t> &lt;</a:t>
            </a:r>
            <a:r>
              <a:rPr b="1" lang="en-US" sz="1050">
                <a:solidFill>
                  <a:srgbClr val="0000FF"/>
                </a:solidFill>
                <a:highlight>
                  <a:srgbClr val="FFFFFE"/>
                </a:highlight>
                <a:latin typeface="Courier New"/>
                <a:ea typeface="Courier New"/>
                <a:cs typeface="Courier New"/>
                <a:sym typeface="Courier New"/>
              </a:rPr>
              <a:t>typename</a:t>
            </a:r>
            <a:r>
              <a:rPr b="1" lang="en-US" sz="1050">
                <a:solidFill>
                  <a:schemeClr val="dk1"/>
                </a:solidFill>
                <a:highlight>
                  <a:srgbClr val="FFFFFE"/>
                </a:highlight>
                <a:latin typeface="Courier New"/>
                <a:ea typeface="Courier New"/>
                <a:cs typeface="Courier New"/>
                <a:sym typeface="Courier New"/>
              </a:rPr>
              <a:t> Maybe&gt;</a:t>
            </a:r>
            <a:endParaRPr b="1" sz="1050">
              <a:solidFill>
                <a:schemeClr val="dk1"/>
              </a:solidFill>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Clr>
                <a:schemeClr val="dk1"/>
              </a:buClr>
              <a:buSzPts val="1100"/>
              <a:buFont typeface="Arial"/>
              <a:buNone/>
            </a:pPr>
            <a:r>
              <a:rPr b="1" lang="en-US" sz="1050">
                <a:solidFill>
                  <a:srgbClr val="098658"/>
                </a:solidFill>
                <a:highlight>
                  <a:srgbClr val="FFFFFE"/>
                </a:highlight>
                <a:latin typeface="Courier New"/>
                <a:ea typeface="Courier New"/>
                <a:cs typeface="Courier New"/>
                <a:sym typeface="Courier New"/>
              </a:rPr>
              <a:t>16</a:t>
            </a:r>
            <a:r>
              <a:rPr b="1" lang="en-US" sz="1050">
                <a:solidFill>
                  <a:schemeClr val="dk1"/>
                </a:solidFill>
                <a:highlight>
                  <a:srgbClr val="FFFFFE"/>
                </a:highlight>
                <a:latin typeface="Courier New"/>
                <a:ea typeface="Courier New"/>
                <a:cs typeface="Courier New"/>
                <a:sym typeface="Courier New"/>
              </a:rPr>
              <a:t>:     </a:t>
            </a:r>
            <a:r>
              <a:rPr b="1" lang="en-US" sz="1050">
                <a:solidFill>
                  <a:srgbClr val="0000FF"/>
                </a:solidFill>
                <a:highlight>
                  <a:srgbClr val="FFFFFE"/>
                </a:highlight>
                <a:latin typeface="Courier New"/>
                <a:ea typeface="Courier New"/>
                <a:cs typeface="Courier New"/>
                <a:sym typeface="Courier New"/>
              </a:rPr>
              <a:t>requires</a:t>
            </a:r>
            <a:r>
              <a:rPr b="1" lang="en-US" sz="1050">
                <a:solidFill>
                  <a:schemeClr val="dk1"/>
                </a:solidFill>
                <a:highlight>
                  <a:srgbClr val="FFFFFE"/>
                </a:highlight>
                <a:latin typeface="Courier New"/>
                <a:ea typeface="Courier New"/>
                <a:cs typeface="Courier New"/>
                <a:sym typeface="Courier New"/>
              </a:rPr>
              <a:t> MaybeLike&lt;Maybe&gt;</a:t>
            </a:r>
            <a:endParaRPr b="1" sz="1050">
              <a:solidFill>
                <a:schemeClr val="dk1"/>
              </a:solidFill>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Clr>
                <a:schemeClr val="dk1"/>
              </a:buClr>
              <a:buSzPts val="1100"/>
              <a:buFont typeface="Arial"/>
              <a:buNone/>
            </a:pPr>
            <a:r>
              <a:rPr b="1" lang="en-US" sz="1050">
                <a:solidFill>
                  <a:srgbClr val="098658"/>
                </a:solidFill>
                <a:highlight>
                  <a:srgbClr val="FFFFFE"/>
                </a:highlight>
                <a:latin typeface="Courier New"/>
                <a:ea typeface="Courier New"/>
                <a:cs typeface="Courier New"/>
                <a:sym typeface="Courier New"/>
              </a:rPr>
              <a:t>17</a:t>
            </a:r>
            <a:r>
              <a:rPr b="1" lang="en-US" sz="1050">
                <a:solidFill>
                  <a:schemeClr val="dk1"/>
                </a:solidFill>
                <a:highlight>
                  <a:srgbClr val="FFFFFE"/>
                </a:highlight>
                <a:latin typeface="Courier New"/>
                <a:ea typeface="Courier New"/>
                <a:cs typeface="Courier New"/>
                <a:sym typeface="Courier New"/>
              </a:rPr>
              <a:t>:     </a:t>
            </a:r>
            <a:r>
              <a:rPr b="1" lang="en-US" sz="1050">
                <a:solidFill>
                  <a:srgbClr val="0000FF"/>
                </a:solidFill>
                <a:highlight>
                  <a:srgbClr val="FFFFFE"/>
                </a:highlight>
                <a:latin typeface="Courier New"/>
                <a:ea typeface="Courier New"/>
                <a:cs typeface="Courier New"/>
                <a:sym typeface="Courier New"/>
              </a:rPr>
              <a:t>friend</a:t>
            </a:r>
            <a:r>
              <a:rPr b="1" lang="en-US" sz="1050">
                <a:solidFill>
                  <a:schemeClr val="dk1"/>
                </a:solidFill>
                <a:highlight>
                  <a:srgbClr val="FFFFFE"/>
                </a:highlight>
                <a:latin typeface="Courier New"/>
                <a:ea typeface="Courier New"/>
                <a:cs typeface="Courier New"/>
                <a:sym typeface="Courier New"/>
              </a:rPr>
              <a:t> </a:t>
            </a:r>
            <a:r>
              <a:rPr b="1" lang="en-US" sz="1050">
                <a:solidFill>
                  <a:srgbClr val="0000FF"/>
                </a:solidFill>
                <a:highlight>
                  <a:srgbClr val="FFFFFE"/>
                </a:highlight>
                <a:latin typeface="Courier New"/>
                <a:ea typeface="Courier New"/>
                <a:cs typeface="Courier New"/>
                <a:sym typeface="Courier New"/>
              </a:rPr>
              <a:t>constexpr</a:t>
            </a:r>
            <a:r>
              <a:rPr b="1" lang="en-US" sz="1050">
                <a:solidFill>
                  <a:schemeClr val="dk1"/>
                </a:solidFill>
                <a:highlight>
                  <a:srgbClr val="FFFFFE"/>
                </a:highlight>
                <a:latin typeface="Courier New"/>
                <a:ea typeface="Courier New"/>
                <a:cs typeface="Courier New"/>
                <a:sym typeface="Courier New"/>
              </a:rPr>
              <a:t> </a:t>
            </a:r>
            <a:r>
              <a:rPr b="1" lang="en-US" sz="1050">
                <a:solidFill>
                  <a:srgbClr val="0000FF"/>
                </a:solidFill>
                <a:highlight>
                  <a:srgbClr val="FFFFFE"/>
                </a:highlight>
                <a:latin typeface="Courier New"/>
                <a:ea typeface="Courier New"/>
                <a:cs typeface="Courier New"/>
                <a:sym typeface="Courier New"/>
              </a:rPr>
              <a:t>auto</a:t>
            </a:r>
            <a:r>
              <a:rPr b="1" lang="en-US" sz="1050">
                <a:solidFill>
                  <a:schemeClr val="dk1"/>
                </a:solidFill>
                <a:highlight>
                  <a:srgbClr val="FFFFFE"/>
                </a:highlight>
                <a:latin typeface="Courier New"/>
                <a:ea typeface="Courier New"/>
                <a:cs typeface="Courier New"/>
                <a:sym typeface="Courier New"/>
              </a:rPr>
              <a:t> </a:t>
            </a:r>
            <a:r>
              <a:rPr b="1" lang="en-US" sz="1050">
                <a:solidFill>
                  <a:srgbClr val="0000FF"/>
                </a:solidFill>
                <a:highlight>
                  <a:srgbClr val="FFFFFE"/>
                </a:highlight>
                <a:latin typeface="Courier New"/>
                <a:ea typeface="Courier New"/>
                <a:cs typeface="Courier New"/>
                <a:sym typeface="Courier New"/>
              </a:rPr>
              <a:t>operator</a:t>
            </a:r>
            <a:r>
              <a:rPr b="1" lang="en-US" sz="1050">
                <a:solidFill>
                  <a:schemeClr val="dk1"/>
                </a:solidFill>
                <a:highlight>
                  <a:srgbClr val="FFFFFE"/>
                </a:highlight>
                <a:latin typeface="Courier New"/>
                <a:ea typeface="Courier New"/>
                <a:cs typeface="Courier New"/>
                <a:sym typeface="Courier New"/>
              </a:rPr>
              <a:t>|(Maybe &amp;&amp;maybe, Monad&amp;&amp; monad)</a:t>
            </a:r>
            <a:endParaRPr b="1" sz="1050">
              <a:solidFill>
                <a:schemeClr val="dk1"/>
              </a:solidFill>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Clr>
                <a:schemeClr val="dk1"/>
              </a:buClr>
              <a:buSzPts val="1100"/>
              <a:buFont typeface="Arial"/>
              <a:buNone/>
            </a:pPr>
            <a:r>
              <a:rPr b="1" lang="en-US" sz="1050">
                <a:solidFill>
                  <a:srgbClr val="098658"/>
                </a:solidFill>
                <a:highlight>
                  <a:srgbClr val="FFFFFE"/>
                </a:highlight>
                <a:latin typeface="Courier New"/>
                <a:ea typeface="Courier New"/>
                <a:cs typeface="Courier New"/>
                <a:sym typeface="Courier New"/>
              </a:rPr>
              <a:t>18</a:t>
            </a:r>
            <a:r>
              <a:rPr b="1" lang="en-US" sz="1050">
                <a:solidFill>
                  <a:schemeClr val="dk1"/>
                </a:solidFill>
                <a:highlight>
                  <a:srgbClr val="FFFFFE"/>
                </a:highlight>
                <a:latin typeface="Courier New"/>
                <a:ea typeface="Courier New"/>
                <a:cs typeface="Courier New"/>
                <a:sym typeface="Courier New"/>
              </a:rPr>
              <a:t>:     {</a:t>
            </a:r>
            <a:endParaRPr b="1" sz="1050">
              <a:solidFill>
                <a:schemeClr val="dk1"/>
              </a:solidFill>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Clr>
                <a:schemeClr val="dk1"/>
              </a:buClr>
              <a:buSzPts val="1100"/>
              <a:buFont typeface="Arial"/>
              <a:buNone/>
            </a:pPr>
            <a:r>
              <a:rPr b="1" lang="en-US" sz="1050">
                <a:solidFill>
                  <a:srgbClr val="098658"/>
                </a:solidFill>
                <a:highlight>
                  <a:srgbClr val="FFFFFE"/>
                </a:highlight>
                <a:latin typeface="Courier New"/>
                <a:ea typeface="Courier New"/>
                <a:cs typeface="Courier New"/>
                <a:sym typeface="Courier New"/>
              </a:rPr>
              <a:t>19</a:t>
            </a:r>
            <a:r>
              <a:rPr b="1" lang="en-US" sz="1050">
                <a:solidFill>
                  <a:schemeClr val="dk1"/>
                </a:solidFill>
                <a:highlight>
                  <a:srgbClr val="FFFFFE"/>
                </a:highlight>
                <a:latin typeface="Courier New"/>
                <a:ea typeface="Courier New"/>
                <a:cs typeface="Courier New"/>
                <a:sym typeface="Courier New"/>
              </a:rPr>
              <a:t>:         </a:t>
            </a:r>
            <a:r>
              <a:rPr b="1" lang="en-US" sz="1050">
                <a:solidFill>
                  <a:srgbClr val="0000FF"/>
                </a:solidFill>
                <a:highlight>
                  <a:srgbClr val="FFFFFE"/>
                </a:highlight>
                <a:latin typeface="Courier New"/>
                <a:ea typeface="Courier New"/>
                <a:cs typeface="Courier New"/>
                <a:sym typeface="Courier New"/>
              </a:rPr>
              <a:t>return</a:t>
            </a:r>
            <a:r>
              <a:rPr b="1" lang="en-US" sz="1050">
                <a:solidFill>
                  <a:schemeClr val="dk1"/>
                </a:solidFill>
                <a:highlight>
                  <a:srgbClr val="FFFFFE"/>
                </a:highlight>
                <a:latin typeface="Courier New"/>
                <a:ea typeface="Courier New"/>
                <a:cs typeface="Courier New"/>
                <a:sym typeface="Courier New"/>
              </a:rPr>
              <a:t> std::invoke(</a:t>
            </a:r>
            <a:r>
              <a:rPr b="1" lang="en-US" sz="1050">
                <a:solidFill>
                  <a:srgbClr val="0000FF"/>
                </a:solidFill>
                <a:highlight>
                  <a:srgbClr val="FFFFFE"/>
                </a:highlight>
                <a:latin typeface="Courier New"/>
                <a:ea typeface="Courier New"/>
                <a:cs typeface="Courier New"/>
                <a:sym typeface="Courier New"/>
              </a:rPr>
              <a:t>static_cast</a:t>
            </a:r>
            <a:r>
              <a:rPr b="1" lang="en-US" sz="1050">
                <a:solidFill>
                  <a:schemeClr val="dk1"/>
                </a:solidFill>
                <a:highlight>
                  <a:srgbClr val="FFFFFE"/>
                </a:highlight>
                <a:latin typeface="Courier New"/>
                <a:ea typeface="Courier New"/>
                <a:cs typeface="Courier New"/>
                <a:sym typeface="Courier New"/>
              </a:rPr>
              <a:t>&lt;SpecificMonad&amp;&amp;&gt;(monad), std::forward&lt;Maybe&gt;(maybe));</a:t>
            </a:r>
            <a:endParaRPr b="1" sz="1050">
              <a:solidFill>
                <a:schemeClr val="dk1"/>
              </a:solidFill>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Clr>
                <a:schemeClr val="dk1"/>
              </a:buClr>
              <a:buSzPts val="1100"/>
              <a:buFont typeface="Arial"/>
              <a:buNone/>
            </a:pPr>
            <a:r>
              <a:rPr b="1" lang="en-US" sz="1050">
                <a:solidFill>
                  <a:srgbClr val="098658"/>
                </a:solidFill>
                <a:highlight>
                  <a:srgbClr val="FFFFFE"/>
                </a:highlight>
                <a:latin typeface="Courier New"/>
                <a:ea typeface="Courier New"/>
                <a:cs typeface="Courier New"/>
                <a:sym typeface="Courier New"/>
              </a:rPr>
              <a:t>20</a:t>
            </a:r>
            <a:r>
              <a:rPr b="1" lang="en-US" sz="1050">
                <a:solidFill>
                  <a:schemeClr val="dk1"/>
                </a:solidFill>
                <a:highlight>
                  <a:srgbClr val="FFFFFE"/>
                </a:highlight>
                <a:latin typeface="Courier New"/>
                <a:ea typeface="Courier New"/>
                <a:cs typeface="Courier New"/>
                <a:sym typeface="Courier New"/>
              </a:rPr>
              <a:t>:     }</a:t>
            </a:r>
            <a:endParaRPr b="1" sz="1050">
              <a:solidFill>
                <a:schemeClr val="dk1"/>
              </a:solidFill>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Clr>
                <a:schemeClr val="dk1"/>
              </a:buClr>
              <a:buSzPts val="1100"/>
              <a:buFont typeface="Arial"/>
              <a:buNone/>
            </a:pPr>
            <a:r>
              <a:rPr b="1" lang="en-US" sz="1050">
                <a:solidFill>
                  <a:srgbClr val="098658"/>
                </a:solidFill>
                <a:highlight>
                  <a:srgbClr val="FFFFFE"/>
                </a:highlight>
                <a:latin typeface="Courier New"/>
                <a:ea typeface="Courier New"/>
                <a:cs typeface="Courier New"/>
                <a:sym typeface="Courier New"/>
              </a:rPr>
              <a:t>21</a:t>
            </a:r>
            <a:r>
              <a:rPr b="1" lang="en-US" sz="1050">
                <a:solidFill>
                  <a:schemeClr val="dk1"/>
                </a:solidFill>
                <a:highlight>
                  <a:srgbClr val="FFFFFE"/>
                </a:highlight>
                <a:latin typeface="Courier New"/>
                <a:ea typeface="Courier New"/>
                <a:cs typeface="Courier New"/>
                <a:sym typeface="Courier New"/>
              </a:rPr>
              <a:t>: };</a:t>
            </a:r>
            <a:endParaRPr b="1" sz="950">
              <a:solidFill>
                <a:srgbClr val="008000"/>
              </a:solidFill>
              <a:highlight>
                <a:srgbClr val="FFFFFE"/>
              </a:highlight>
              <a:latin typeface="Courier New"/>
              <a:ea typeface="Courier New"/>
              <a:cs typeface="Courier New"/>
              <a:sym typeface="Courier New"/>
            </a:endParaRPr>
          </a:p>
        </p:txBody>
      </p:sp>
      <p:sp>
        <p:nvSpPr>
          <p:cNvPr id="926" name="Google Shape;926;p103"/>
          <p:cNvSpPr/>
          <p:nvPr/>
        </p:nvSpPr>
        <p:spPr>
          <a:xfrm>
            <a:off x="2565200" y="5219275"/>
            <a:ext cx="6884100" cy="314100"/>
          </a:xfrm>
          <a:prstGeom prst="rect">
            <a:avLst/>
          </a:prstGeom>
          <a:noFill/>
          <a:ln cap="flat" cmpd="sng" w="952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927" name="Google Shape;927;p103"/>
          <p:cNvCxnSpPr>
            <a:endCxn id="926" idx="0"/>
          </p:cNvCxnSpPr>
          <p:nvPr/>
        </p:nvCxnSpPr>
        <p:spPr>
          <a:xfrm flipH="1">
            <a:off x="6007250" y="3890875"/>
            <a:ext cx="2624100" cy="1328400"/>
          </a:xfrm>
          <a:prstGeom prst="straightConnector1">
            <a:avLst/>
          </a:prstGeom>
          <a:noFill/>
          <a:ln cap="flat" cmpd="sng" w="9525">
            <a:solidFill>
              <a:srgbClr val="FF0000"/>
            </a:solidFill>
            <a:prstDash val="solid"/>
            <a:round/>
            <a:headEnd len="med" w="med" type="none"/>
            <a:tailEnd len="med" w="med" type="triangle"/>
          </a:ln>
        </p:spPr>
      </p:cxnSp>
      <p:sp>
        <p:nvSpPr>
          <p:cNvPr id="928" name="Google Shape;928;p103"/>
          <p:cNvSpPr txBox="1"/>
          <p:nvPr/>
        </p:nvSpPr>
        <p:spPr>
          <a:xfrm>
            <a:off x="7538575" y="3340925"/>
            <a:ext cx="23754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a:solidFill>
                  <a:srgbClr val="FF0000"/>
                </a:solidFill>
              </a:rPr>
              <a:t>CRTP: each monad defines its own () method</a:t>
            </a:r>
            <a:endParaRPr>
              <a:solidFill>
                <a:srgbClr val="FF0000"/>
              </a:solidFill>
            </a:endParaRPr>
          </a:p>
        </p:txBody>
      </p:sp>
      <p:sp>
        <p:nvSpPr>
          <p:cNvPr id="929" name="Google Shape;929;p103"/>
          <p:cNvSpPr txBox="1"/>
          <p:nvPr>
            <p:ph idx="12" type="sldNum"/>
          </p:nvPr>
        </p:nvSpPr>
        <p:spPr>
          <a:xfrm>
            <a:off x="11409045" y="6333134"/>
            <a:ext cx="731700" cy="5250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7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4" name="Shape 934"/>
        <p:cNvGrpSpPr/>
        <p:nvPr/>
      </p:nvGrpSpPr>
      <p:grpSpPr>
        <a:xfrm>
          <a:off x="0" y="0"/>
          <a:ext cx="0" cy="0"/>
          <a:chOff x="0" y="0"/>
          <a:chExt cx="0" cy="0"/>
        </a:xfrm>
      </p:grpSpPr>
      <p:sp>
        <p:nvSpPr>
          <p:cNvPr id="935" name="Google Shape;935;p104"/>
          <p:cNvSpPr txBox="1"/>
          <p:nvPr>
            <p:ph idx="1" type="body"/>
          </p:nvPr>
        </p:nvSpPr>
        <p:spPr>
          <a:xfrm>
            <a:off x="2023800" y="1465100"/>
            <a:ext cx="8144400" cy="4355700"/>
          </a:xfrm>
          <a:prstGeom prst="rect">
            <a:avLst/>
          </a:prstGeom>
          <a:solidFill>
            <a:schemeClr val="lt1"/>
          </a:solidFill>
        </p:spPr>
        <p:txBody>
          <a:bodyPr anchorCtr="0" anchor="t" bIns="0" lIns="0" spcFirstLastPara="1" rIns="0" wrap="square" tIns="0">
            <a:noAutofit/>
          </a:bodyPr>
          <a:lstStyle/>
          <a:p>
            <a:pPr indent="0" lvl="0" marL="0" rtl="0" algn="l">
              <a:lnSpc>
                <a:spcPct val="135714"/>
              </a:lnSpc>
              <a:spcBef>
                <a:spcPts val="0"/>
              </a:spcBef>
              <a:spcAft>
                <a:spcPts val="0"/>
              </a:spcAft>
              <a:buClr>
                <a:schemeClr val="dk1"/>
              </a:buClr>
              <a:buSzPts val="1100"/>
              <a:buFont typeface="Arial"/>
              <a:buNone/>
            </a:pPr>
            <a:r>
              <a:rPr b="1" lang="en-US" sz="1050">
                <a:solidFill>
                  <a:srgbClr val="098658"/>
                </a:solidFill>
                <a:highlight>
                  <a:srgbClr val="FFFFFE"/>
                </a:highlight>
                <a:latin typeface="Courier New"/>
                <a:ea typeface="Courier New"/>
                <a:cs typeface="Courier New"/>
                <a:sym typeface="Courier New"/>
              </a:rPr>
              <a:t>01</a:t>
            </a:r>
            <a:r>
              <a:rPr b="1" lang="en-US" sz="1050">
                <a:solidFill>
                  <a:schemeClr val="dk1"/>
                </a:solidFill>
                <a:highlight>
                  <a:srgbClr val="FFFFFE"/>
                </a:highlight>
                <a:latin typeface="Courier New"/>
                <a:ea typeface="Courier New"/>
                <a:cs typeface="Courier New"/>
                <a:sym typeface="Courier New"/>
              </a:rPr>
              <a:t>: </a:t>
            </a:r>
            <a:r>
              <a:rPr b="1" lang="en-US" sz="1050">
                <a:solidFill>
                  <a:srgbClr val="008000"/>
                </a:solidFill>
                <a:highlight>
                  <a:srgbClr val="FFFFFE"/>
                </a:highlight>
                <a:latin typeface="Courier New"/>
                <a:ea typeface="Courier New"/>
                <a:cs typeface="Courier New"/>
                <a:sym typeface="Courier New"/>
              </a:rPr>
              <a:t>// namespace maybe::detail</a:t>
            </a:r>
            <a:endParaRPr b="1" sz="1050">
              <a:solidFill>
                <a:srgbClr val="008000"/>
              </a:solidFill>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Clr>
                <a:schemeClr val="dk1"/>
              </a:buClr>
              <a:buSzPts val="1100"/>
              <a:buFont typeface="Arial"/>
              <a:buNone/>
            </a:pPr>
            <a:r>
              <a:rPr b="1" lang="en-US" sz="1050">
                <a:solidFill>
                  <a:srgbClr val="098658"/>
                </a:solidFill>
                <a:highlight>
                  <a:srgbClr val="FFFFFE"/>
                </a:highlight>
                <a:latin typeface="Courier New"/>
                <a:ea typeface="Courier New"/>
                <a:cs typeface="Courier New"/>
                <a:sym typeface="Courier New"/>
              </a:rPr>
              <a:t>02</a:t>
            </a:r>
            <a:r>
              <a:rPr b="1" lang="en-US" sz="1050">
                <a:solidFill>
                  <a:schemeClr val="dk1"/>
                </a:solidFill>
                <a:highlight>
                  <a:srgbClr val="FFFFFE"/>
                </a:highlight>
                <a:latin typeface="Courier New"/>
                <a:ea typeface="Courier New"/>
                <a:cs typeface="Courier New"/>
                <a:sym typeface="Courier New"/>
              </a:rPr>
              <a:t>:</a:t>
            </a:r>
            <a:endParaRPr b="1" sz="1050">
              <a:solidFill>
                <a:schemeClr val="dk1"/>
              </a:solidFill>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Clr>
                <a:schemeClr val="dk1"/>
              </a:buClr>
              <a:buSzPts val="1100"/>
              <a:buFont typeface="Arial"/>
              <a:buNone/>
            </a:pPr>
            <a:r>
              <a:rPr b="1" lang="en-US" sz="1050">
                <a:solidFill>
                  <a:srgbClr val="098658"/>
                </a:solidFill>
                <a:highlight>
                  <a:srgbClr val="FFFFFE"/>
                </a:highlight>
                <a:latin typeface="Courier New"/>
                <a:ea typeface="Courier New"/>
                <a:cs typeface="Courier New"/>
                <a:sym typeface="Courier New"/>
              </a:rPr>
              <a:t>03</a:t>
            </a:r>
            <a:r>
              <a:rPr b="1" lang="en-US" sz="1050">
                <a:solidFill>
                  <a:schemeClr val="dk1"/>
                </a:solidFill>
                <a:highlight>
                  <a:srgbClr val="FFFFFE"/>
                </a:highlight>
                <a:latin typeface="Courier New"/>
                <a:ea typeface="Courier New"/>
                <a:cs typeface="Courier New"/>
                <a:sym typeface="Courier New"/>
              </a:rPr>
              <a:t>: </a:t>
            </a:r>
            <a:r>
              <a:rPr b="1" lang="en-US" sz="1050">
                <a:solidFill>
                  <a:srgbClr val="0000FF"/>
                </a:solidFill>
                <a:highlight>
                  <a:srgbClr val="FFFFFE"/>
                </a:highlight>
                <a:latin typeface="Courier New"/>
                <a:ea typeface="Courier New"/>
                <a:cs typeface="Courier New"/>
                <a:sym typeface="Courier New"/>
              </a:rPr>
              <a:t>template</a:t>
            </a:r>
            <a:r>
              <a:rPr b="1" lang="en-US" sz="1050">
                <a:solidFill>
                  <a:schemeClr val="dk1"/>
                </a:solidFill>
                <a:highlight>
                  <a:srgbClr val="FFFFFE"/>
                </a:highlight>
                <a:latin typeface="Courier New"/>
                <a:ea typeface="Courier New"/>
                <a:cs typeface="Courier New"/>
                <a:sym typeface="Courier New"/>
              </a:rPr>
              <a:t> &lt;</a:t>
            </a:r>
            <a:r>
              <a:rPr b="1" lang="en-US" sz="1050">
                <a:solidFill>
                  <a:srgbClr val="0000FF"/>
                </a:solidFill>
                <a:highlight>
                  <a:srgbClr val="FFFFFE"/>
                </a:highlight>
                <a:latin typeface="Courier New"/>
                <a:ea typeface="Courier New"/>
                <a:cs typeface="Courier New"/>
                <a:sym typeface="Courier New"/>
              </a:rPr>
              <a:t>typename</a:t>
            </a:r>
            <a:r>
              <a:rPr b="1" lang="en-US" sz="1050">
                <a:solidFill>
                  <a:schemeClr val="dk1"/>
                </a:solidFill>
                <a:highlight>
                  <a:srgbClr val="FFFFFE"/>
                </a:highlight>
                <a:latin typeface="Courier New"/>
                <a:ea typeface="Courier New"/>
                <a:cs typeface="Courier New"/>
                <a:sym typeface="Courier New"/>
              </a:rPr>
              <a:t> Callable&gt;</a:t>
            </a:r>
            <a:endParaRPr b="1" sz="1050">
              <a:solidFill>
                <a:schemeClr val="dk1"/>
              </a:solidFill>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Clr>
                <a:schemeClr val="dk1"/>
              </a:buClr>
              <a:buSzPts val="1100"/>
              <a:buFont typeface="Arial"/>
              <a:buNone/>
            </a:pPr>
            <a:r>
              <a:rPr b="1" lang="en-US" sz="1050">
                <a:solidFill>
                  <a:srgbClr val="098658"/>
                </a:solidFill>
                <a:highlight>
                  <a:srgbClr val="FFFFFE"/>
                </a:highlight>
                <a:latin typeface="Courier New"/>
                <a:ea typeface="Courier New"/>
                <a:cs typeface="Courier New"/>
                <a:sym typeface="Courier New"/>
              </a:rPr>
              <a:t>04</a:t>
            </a:r>
            <a:r>
              <a:rPr b="1" lang="en-US" sz="1050">
                <a:solidFill>
                  <a:schemeClr val="dk1"/>
                </a:solidFill>
                <a:highlight>
                  <a:srgbClr val="FFFFFE"/>
                </a:highlight>
                <a:latin typeface="Courier New"/>
                <a:ea typeface="Courier New"/>
                <a:cs typeface="Courier New"/>
                <a:sym typeface="Courier New"/>
              </a:rPr>
              <a:t>: </a:t>
            </a:r>
            <a:r>
              <a:rPr b="1" lang="en-US" sz="1050">
                <a:solidFill>
                  <a:srgbClr val="0000FF"/>
                </a:solidFill>
                <a:highlight>
                  <a:srgbClr val="FFFFFE"/>
                </a:highlight>
                <a:latin typeface="Courier New"/>
                <a:ea typeface="Courier New"/>
                <a:cs typeface="Courier New"/>
                <a:sym typeface="Courier New"/>
              </a:rPr>
              <a:t>struct</a:t>
            </a:r>
            <a:r>
              <a:rPr b="1" lang="en-US" sz="1050">
                <a:solidFill>
                  <a:schemeClr val="dk1"/>
                </a:solidFill>
                <a:highlight>
                  <a:srgbClr val="FFFFFE"/>
                </a:highlight>
                <a:latin typeface="Courier New"/>
                <a:ea typeface="Courier New"/>
                <a:cs typeface="Courier New"/>
                <a:sym typeface="Courier New"/>
              </a:rPr>
              <a:t> TransformMonad : </a:t>
            </a:r>
            <a:r>
              <a:rPr b="1" lang="en-US" sz="1050">
                <a:solidFill>
                  <a:srgbClr val="0000FF"/>
                </a:solidFill>
                <a:highlight>
                  <a:srgbClr val="FFFFFE"/>
                </a:highlight>
                <a:latin typeface="Courier New"/>
                <a:ea typeface="Courier New"/>
                <a:cs typeface="Courier New"/>
                <a:sym typeface="Courier New"/>
              </a:rPr>
              <a:t>public</a:t>
            </a:r>
            <a:r>
              <a:rPr b="1" lang="en-US" sz="1050">
                <a:solidFill>
                  <a:schemeClr val="dk1"/>
                </a:solidFill>
                <a:highlight>
                  <a:srgbClr val="FFFFFE"/>
                </a:highlight>
                <a:latin typeface="Courier New"/>
                <a:ea typeface="Courier New"/>
                <a:cs typeface="Courier New"/>
                <a:sym typeface="Courier New"/>
              </a:rPr>
              <a:t> Monad&lt;TransformMonad&lt;Callable&gt;&gt;</a:t>
            </a:r>
            <a:endParaRPr b="1" sz="1050">
              <a:solidFill>
                <a:schemeClr val="dk1"/>
              </a:solidFill>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Clr>
                <a:schemeClr val="dk1"/>
              </a:buClr>
              <a:buSzPts val="1100"/>
              <a:buFont typeface="Arial"/>
              <a:buNone/>
            </a:pPr>
            <a:r>
              <a:rPr b="1" lang="en-US" sz="1050">
                <a:solidFill>
                  <a:srgbClr val="098658"/>
                </a:solidFill>
                <a:highlight>
                  <a:srgbClr val="FFFFFE"/>
                </a:highlight>
                <a:latin typeface="Courier New"/>
                <a:ea typeface="Courier New"/>
                <a:cs typeface="Courier New"/>
                <a:sym typeface="Courier New"/>
              </a:rPr>
              <a:t>05</a:t>
            </a:r>
            <a:r>
              <a:rPr b="1" lang="en-US" sz="1050">
                <a:solidFill>
                  <a:schemeClr val="dk1"/>
                </a:solidFill>
                <a:highlight>
                  <a:srgbClr val="FFFFFE"/>
                </a:highlight>
                <a:latin typeface="Courier New"/>
                <a:ea typeface="Courier New"/>
                <a:cs typeface="Courier New"/>
                <a:sym typeface="Courier New"/>
              </a:rPr>
              <a:t>: {  </a:t>
            </a:r>
            <a:endParaRPr b="1" sz="1050">
              <a:solidFill>
                <a:schemeClr val="dk1"/>
              </a:solidFill>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Clr>
                <a:schemeClr val="dk1"/>
              </a:buClr>
              <a:buSzPts val="1100"/>
              <a:buFont typeface="Arial"/>
              <a:buNone/>
            </a:pPr>
            <a:r>
              <a:rPr b="1" lang="en-US" sz="1050">
                <a:solidFill>
                  <a:srgbClr val="098658"/>
                </a:solidFill>
                <a:highlight>
                  <a:srgbClr val="FFFFFE"/>
                </a:highlight>
                <a:latin typeface="Courier New"/>
                <a:ea typeface="Courier New"/>
                <a:cs typeface="Courier New"/>
                <a:sym typeface="Courier New"/>
              </a:rPr>
              <a:t>06</a:t>
            </a:r>
            <a:r>
              <a:rPr b="1" lang="en-US" sz="1050">
                <a:solidFill>
                  <a:schemeClr val="dk1"/>
                </a:solidFill>
                <a:highlight>
                  <a:srgbClr val="FFFFFE"/>
                </a:highlight>
                <a:latin typeface="Courier New"/>
                <a:ea typeface="Courier New"/>
                <a:cs typeface="Courier New"/>
                <a:sym typeface="Courier New"/>
              </a:rPr>
              <a:t>:     </a:t>
            </a:r>
            <a:endParaRPr b="1" sz="1050">
              <a:solidFill>
                <a:schemeClr val="dk1"/>
              </a:solidFill>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Clr>
                <a:schemeClr val="dk1"/>
              </a:buClr>
              <a:buSzPts val="1100"/>
              <a:buFont typeface="Arial"/>
              <a:buNone/>
            </a:pPr>
            <a:r>
              <a:rPr b="1" lang="en-US" sz="1050">
                <a:solidFill>
                  <a:srgbClr val="098658"/>
                </a:solidFill>
                <a:highlight>
                  <a:srgbClr val="FFFFFE"/>
                </a:highlight>
                <a:latin typeface="Courier New"/>
                <a:ea typeface="Courier New"/>
                <a:cs typeface="Courier New"/>
                <a:sym typeface="Courier New"/>
              </a:rPr>
              <a:t>07</a:t>
            </a:r>
            <a:r>
              <a:rPr b="1" lang="en-US" sz="1050">
                <a:solidFill>
                  <a:schemeClr val="dk1"/>
                </a:solidFill>
                <a:highlight>
                  <a:srgbClr val="FFFFFE"/>
                </a:highlight>
                <a:latin typeface="Courier New"/>
                <a:ea typeface="Courier New"/>
                <a:cs typeface="Courier New"/>
                <a:sym typeface="Courier New"/>
              </a:rPr>
              <a:t>:</a:t>
            </a:r>
            <a:endParaRPr b="1" sz="1050">
              <a:solidFill>
                <a:schemeClr val="dk1"/>
              </a:solidFill>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Clr>
                <a:schemeClr val="dk1"/>
              </a:buClr>
              <a:buSzPts val="1100"/>
              <a:buFont typeface="Arial"/>
              <a:buNone/>
            </a:pPr>
            <a:r>
              <a:rPr b="1" lang="en-US" sz="1050">
                <a:solidFill>
                  <a:srgbClr val="098658"/>
                </a:solidFill>
                <a:highlight>
                  <a:srgbClr val="FFFFFE"/>
                </a:highlight>
                <a:latin typeface="Courier New"/>
                <a:ea typeface="Courier New"/>
                <a:cs typeface="Courier New"/>
                <a:sym typeface="Courier New"/>
              </a:rPr>
              <a:t>08</a:t>
            </a:r>
            <a:r>
              <a:rPr b="1" lang="en-US" sz="1050">
                <a:solidFill>
                  <a:schemeClr val="dk1"/>
                </a:solidFill>
                <a:highlight>
                  <a:srgbClr val="FFFFFE"/>
                </a:highlight>
                <a:latin typeface="Courier New"/>
                <a:ea typeface="Courier New"/>
                <a:cs typeface="Courier New"/>
                <a:sym typeface="Courier New"/>
              </a:rPr>
              <a:t>:     </a:t>
            </a:r>
            <a:r>
              <a:rPr b="1" lang="en-US" sz="1050">
                <a:solidFill>
                  <a:srgbClr val="0000FF"/>
                </a:solidFill>
                <a:highlight>
                  <a:srgbClr val="FFFFFE"/>
                </a:highlight>
                <a:latin typeface="Courier New"/>
                <a:ea typeface="Courier New"/>
                <a:cs typeface="Courier New"/>
                <a:sym typeface="Courier New"/>
              </a:rPr>
              <a:t>template</a:t>
            </a:r>
            <a:r>
              <a:rPr b="1" lang="en-US" sz="1050">
                <a:solidFill>
                  <a:schemeClr val="dk1"/>
                </a:solidFill>
                <a:highlight>
                  <a:srgbClr val="FFFFFE"/>
                </a:highlight>
                <a:latin typeface="Courier New"/>
                <a:ea typeface="Courier New"/>
                <a:cs typeface="Courier New"/>
                <a:sym typeface="Courier New"/>
              </a:rPr>
              <a:t> &lt;</a:t>
            </a:r>
            <a:r>
              <a:rPr b="1" lang="en-US" sz="1050">
                <a:solidFill>
                  <a:srgbClr val="0000FF"/>
                </a:solidFill>
                <a:highlight>
                  <a:srgbClr val="FFFFFE"/>
                </a:highlight>
                <a:latin typeface="Courier New"/>
                <a:ea typeface="Courier New"/>
                <a:cs typeface="Courier New"/>
                <a:sym typeface="Courier New"/>
              </a:rPr>
              <a:t>typename</a:t>
            </a:r>
            <a:r>
              <a:rPr b="1" lang="en-US" sz="1050">
                <a:solidFill>
                  <a:schemeClr val="dk1"/>
                </a:solidFill>
                <a:highlight>
                  <a:srgbClr val="FFFFFE"/>
                </a:highlight>
                <a:latin typeface="Courier New"/>
                <a:ea typeface="Courier New"/>
                <a:cs typeface="Courier New"/>
                <a:sym typeface="Courier New"/>
              </a:rPr>
              <a:t> Maybe&gt;</a:t>
            </a:r>
            <a:endParaRPr b="1" sz="1050">
              <a:solidFill>
                <a:schemeClr val="dk1"/>
              </a:solidFill>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Clr>
                <a:schemeClr val="dk1"/>
              </a:buClr>
              <a:buSzPts val="1100"/>
              <a:buFont typeface="Arial"/>
              <a:buNone/>
            </a:pPr>
            <a:r>
              <a:rPr b="1" lang="en-US" sz="1050">
                <a:solidFill>
                  <a:srgbClr val="098658"/>
                </a:solidFill>
                <a:highlight>
                  <a:srgbClr val="FFFFFE"/>
                </a:highlight>
                <a:latin typeface="Courier New"/>
                <a:ea typeface="Courier New"/>
                <a:cs typeface="Courier New"/>
                <a:sym typeface="Courier New"/>
              </a:rPr>
              <a:t>09</a:t>
            </a:r>
            <a:r>
              <a:rPr b="1" lang="en-US" sz="1050">
                <a:solidFill>
                  <a:schemeClr val="dk1"/>
                </a:solidFill>
                <a:highlight>
                  <a:srgbClr val="FFFFFE"/>
                </a:highlight>
                <a:latin typeface="Courier New"/>
                <a:ea typeface="Courier New"/>
                <a:cs typeface="Courier New"/>
                <a:sym typeface="Courier New"/>
              </a:rPr>
              <a:t>:     </a:t>
            </a:r>
            <a:r>
              <a:rPr b="1" lang="en-US" sz="1050">
                <a:solidFill>
                  <a:srgbClr val="0000FF"/>
                </a:solidFill>
                <a:highlight>
                  <a:srgbClr val="FFFFFE"/>
                </a:highlight>
                <a:latin typeface="Courier New"/>
                <a:ea typeface="Courier New"/>
                <a:cs typeface="Courier New"/>
                <a:sym typeface="Courier New"/>
              </a:rPr>
              <a:t>constexpr</a:t>
            </a:r>
            <a:r>
              <a:rPr b="1" lang="en-US" sz="1050">
                <a:solidFill>
                  <a:schemeClr val="dk1"/>
                </a:solidFill>
                <a:highlight>
                  <a:srgbClr val="FFFFFE"/>
                </a:highlight>
                <a:latin typeface="Courier New"/>
                <a:ea typeface="Courier New"/>
                <a:cs typeface="Courier New"/>
                <a:sym typeface="Courier New"/>
              </a:rPr>
              <a:t> </a:t>
            </a:r>
            <a:r>
              <a:rPr b="1" lang="en-US" sz="1050">
                <a:solidFill>
                  <a:srgbClr val="0000FF"/>
                </a:solidFill>
                <a:highlight>
                  <a:srgbClr val="FFFFFE"/>
                </a:highlight>
                <a:latin typeface="Courier New"/>
                <a:ea typeface="Courier New"/>
                <a:cs typeface="Courier New"/>
                <a:sym typeface="Courier New"/>
              </a:rPr>
              <a:t>auto</a:t>
            </a:r>
            <a:r>
              <a:rPr b="1" lang="en-US" sz="1050">
                <a:solidFill>
                  <a:schemeClr val="dk1"/>
                </a:solidFill>
                <a:highlight>
                  <a:srgbClr val="FFFFFE"/>
                </a:highlight>
                <a:latin typeface="Courier New"/>
                <a:ea typeface="Courier New"/>
                <a:cs typeface="Courier New"/>
                <a:sym typeface="Courier New"/>
              </a:rPr>
              <a:t> </a:t>
            </a:r>
            <a:r>
              <a:rPr b="1" lang="en-US" sz="1050">
                <a:solidFill>
                  <a:srgbClr val="0000FF"/>
                </a:solidFill>
                <a:highlight>
                  <a:srgbClr val="FFFFFE"/>
                </a:highlight>
                <a:latin typeface="Courier New"/>
                <a:ea typeface="Courier New"/>
                <a:cs typeface="Courier New"/>
                <a:sym typeface="Courier New"/>
              </a:rPr>
              <a:t>operator</a:t>
            </a:r>
            <a:r>
              <a:rPr b="1" lang="en-US" sz="1050">
                <a:solidFill>
                  <a:schemeClr val="dk1"/>
                </a:solidFill>
                <a:highlight>
                  <a:srgbClr val="FFFFFE"/>
                </a:highlight>
                <a:latin typeface="Courier New"/>
                <a:ea typeface="Courier New"/>
                <a:cs typeface="Courier New"/>
                <a:sym typeface="Courier New"/>
              </a:rPr>
              <a:t>()(Maybe&amp;&amp; maybe) </a:t>
            </a:r>
            <a:r>
              <a:rPr b="1" lang="en-US" sz="1050">
                <a:solidFill>
                  <a:srgbClr val="0000FF"/>
                </a:solidFill>
                <a:highlight>
                  <a:srgbClr val="FFFFFE"/>
                </a:highlight>
                <a:latin typeface="Courier New"/>
                <a:ea typeface="Courier New"/>
                <a:cs typeface="Courier New"/>
                <a:sym typeface="Courier New"/>
              </a:rPr>
              <a:t>const</a:t>
            </a:r>
            <a:endParaRPr b="1" sz="1050">
              <a:solidFill>
                <a:srgbClr val="0000FF"/>
              </a:solidFill>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Clr>
                <a:schemeClr val="dk1"/>
              </a:buClr>
              <a:buSzPts val="1100"/>
              <a:buFont typeface="Arial"/>
              <a:buNone/>
            </a:pPr>
            <a:r>
              <a:rPr b="1" lang="en-US" sz="1050">
                <a:solidFill>
                  <a:srgbClr val="098658"/>
                </a:solidFill>
                <a:highlight>
                  <a:srgbClr val="FFFFFE"/>
                </a:highlight>
                <a:latin typeface="Courier New"/>
                <a:ea typeface="Courier New"/>
                <a:cs typeface="Courier New"/>
                <a:sym typeface="Courier New"/>
              </a:rPr>
              <a:t>10</a:t>
            </a:r>
            <a:r>
              <a:rPr b="1" lang="en-US" sz="1050">
                <a:solidFill>
                  <a:schemeClr val="dk1"/>
                </a:solidFill>
                <a:highlight>
                  <a:srgbClr val="FFFFFE"/>
                </a:highlight>
                <a:latin typeface="Courier New"/>
                <a:ea typeface="Courier New"/>
                <a:cs typeface="Courier New"/>
                <a:sym typeface="Courier New"/>
              </a:rPr>
              <a:t>:     {</a:t>
            </a:r>
            <a:endParaRPr b="1" sz="1050">
              <a:solidFill>
                <a:schemeClr val="dk1"/>
              </a:solidFill>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Clr>
                <a:schemeClr val="dk1"/>
              </a:buClr>
              <a:buSzPts val="1100"/>
              <a:buFont typeface="Arial"/>
              <a:buNone/>
            </a:pPr>
            <a:r>
              <a:rPr b="1" lang="en-US" sz="1050">
                <a:solidFill>
                  <a:srgbClr val="098658"/>
                </a:solidFill>
                <a:highlight>
                  <a:srgbClr val="FFFFFE"/>
                </a:highlight>
                <a:latin typeface="Courier New"/>
                <a:ea typeface="Courier New"/>
                <a:cs typeface="Courier New"/>
                <a:sym typeface="Courier New"/>
              </a:rPr>
              <a:t>11</a:t>
            </a:r>
            <a:r>
              <a:rPr b="1" lang="en-US" sz="1050">
                <a:solidFill>
                  <a:schemeClr val="dk1"/>
                </a:solidFill>
                <a:highlight>
                  <a:srgbClr val="FFFFFE"/>
                </a:highlight>
                <a:latin typeface="Courier New"/>
                <a:ea typeface="Courier New"/>
                <a:cs typeface="Courier New"/>
                <a:sym typeface="Courier New"/>
              </a:rPr>
              <a:t>:         </a:t>
            </a:r>
            <a:endParaRPr b="1" sz="1050">
              <a:solidFill>
                <a:schemeClr val="dk1"/>
              </a:solidFill>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Clr>
                <a:schemeClr val="dk1"/>
              </a:buClr>
              <a:buSzPts val="1100"/>
              <a:buFont typeface="Arial"/>
              <a:buNone/>
            </a:pPr>
            <a:r>
              <a:rPr b="1" lang="en-US" sz="1050">
                <a:solidFill>
                  <a:srgbClr val="098658"/>
                </a:solidFill>
                <a:highlight>
                  <a:srgbClr val="FFFFFE"/>
                </a:highlight>
                <a:latin typeface="Courier New"/>
                <a:ea typeface="Courier New"/>
                <a:cs typeface="Courier New"/>
                <a:sym typeface="Courier New"/>
              </a:rPr>
              <a:t>12</a:t>
            </a:r>
            <a:r>
              <a:rPr b="1" lang="en-US" sz="1050">
                <a:solidFill>
                  <a:schemeClr val="dk1"/>
                </a:solidFill>
                <a:highlight>
                  <a:srgbClr val="FFFFFE"/>
                </a:highlight>
                <a:latin typeface="Courier New"/>
                <a:ea typeface="Courier New"/>
                <a:cs typeface="Courier New"/>
                <a:sym typeface="Courier New"/>
              </a:rPr>
              <a:t>:         </a:t>
            </a:r>
            <a:endParaRPr b="1" sz="1050">
              <a:solidFill>
                <a:schemeClr val="dk1"/>
              </a:solidFill>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Clr>
                <a:schemeClr val="dk1"/>
              </a:buClr>
              <a:buSzPts val="1100"/>
              <a:buFont typeface="Arial"/>
              <a:buNone/>
            </a:pPr>
            <a:r>
              <a:rPr b="1" lang="en-US" sz="1050">
                <a:solidFill>
                  <a:srgbClr val="098658"/>
                </a:solidFill>
                <a:highlight>
                  <a:srgbClr val="FFFFFE"/>
                </a:highlight>
                <a:latin typeface="Courier New"/>
                <a:ea typeface="Courier New"/>
                <a:cs typeface="Courier New"/>
                <a:sym typeface="Courier New"/>
              </a:rPr>
              <a:t>13</a:t>
            </a:r>
            <a:r>
              <a:rPr b="1" lang="en-US" sz="1050">
                <a:solidFill>
                  <a:schemeClr val="dk1"/>
                </a:solidFill>
                <a:highlight>
                  <a:srgbClr val="FFFFFE"/>
                </a:highlight>
                <a:latin typeface="Courier New"/>
                <a:ea typeface="Courier New"/>
                <a:cs typeface="Courier New"/>
                <a:sym typeface="Courier New"/>
              </a:rPr>
              <a:t>:         </a:t>
            </a:r>
            <a:endParaRPr b="1" sz="1050">
              <a:solidFill>
                <a:schemeClr val="dk1"/>
              </a:solidFill>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Clr>
                <a:schemeClr val="dk1"/>
              </a:buClr>
              <a:buSzPts val="1100"/>
              <a:buFont typeface="Arial"/>
              <a:buNone/>
            </a:pPr>
            <a:r>
              <a:rPr b="1" lang="en-US" sz="1050">
                <a:solidFill>
                  <a:srgbClr val="098658"/>
                </a:solidFill>
                <a:highlight>
                  <a:srgbClr val="FFFFFE"/>
                </a:highlight>
                <a:latin typeface="Courier New"/>
                <a:ea typeface="Courier New"/>
                <a:cs typeface="Courier New"/>
                <a:sym typeface="Courier New"/>
              </a:rPr>
              <a:t>14</a:t>
            </a:r>
            <a:r>
              <a:rPr b="1" lang="en-US" sz="1050">
                <a:solidFill>
                  <a:schemeClr val="dk1"/>
                </a:solidFill>
                <a:highlight>
                  <a:srgbClr val="FFFFFE"/>
                </a:highlight>
                <a:latin typeface="Courier New"/>
                <a:ea typeface="Courier New"/>
                <a:cs typeface="Courier New"/>
                <a:sym typeface="Courier New"/>
              </a:rPr>
              <a:t>:         </a:t>
            </a:r>
            <a:endParaRPr b="1" sz="1050">
              <a:solidFill>
                <a:schemeClr val="dk1"/>
              </a:solidFill>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Clr>
                <a:schemeClr val="dk1"/>
              </a:buClr>
              <a:buSzPts val="1100"/>
              <a:buFont typeface="Arial"/>
              <a:buNone/>
            </a:pPr>
            <a:r>
              <a:rPr b="1" lang="en-US" sz="1050">
                <a:solidFill>
                  <a:srgbClr val="098658"/>
                </a:solidFill>
                <a:highlight>
                  <a:srgbClr val="FFFFFE"/>
                </a:highlight>
                <a:latin typeface="Courier New"/>
                <a:ea typeface="Courier New"/>
                <a:cs typeface="Courier New"/>
                <a:sym typeface="Courier New"/>
              </a:rPr>
              <a:t>15</a:t>
            </a:r>
            <a:r>
              <a:rPr b="1" lang="en-US" sz="1050">
                <a:solidFill>
                  <a:schemeClr val="dk1"/>
                </a:solidFill>
                <a:highlight>
                  <a:srgbClr val="FFFFFE"/>
                </a:highlight>
                <a:latin typeface="Courier New"/>
                <a:ea typeface="Courier New"/>
                <a:cs typeface="Courier New"/>
                <a:sym typeface="Courier New"/>
              </a:rPr>
              <a:t>:         </a:t>
            </a:r>
            <a:endParaRPr b="1" sz="1050">
              <a:solidFill>
                <a:schemeClr val="dk1"/>
              </a:solidFill>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Clr>
                <a:schemeClr val="dk1"/>
              </a:buClr>
              <a:buSzPts val="1100"/>
              <a:buFont typeface="Arial"/>
              <a:buNone/>
            </a:pPr>
            <a:r>
              <a:rPr b="1" lang="en-US" sz="1050">
                <a:solidFill>
                  <a:srgbClr val="098658"/>
                </a:solidFill>
                <a:highlight>
                  <a:srgbClr val="FFFFFE"/>
                </a:highlight>
                <a:latin typeface="Courier New"/>
                <a:ea typeface="Courier New"/>
                <a:cs typeface="Courier New"/>
                <a:sym typeface="Courier New"/>
              </a:rPr>
              <a:t>16</a:t>
            </a:r>
            <a:r>
              <a:rPr b="1" lang="en-US" sz="1050">
                <a:solidFill>
                  <a:schemeClr val="dk1"/>
                </a:solidFill>
                <a:highlight>
                  <a:srgbClr val="FFFFFE"/>
                </a:highlight>
                <a:latin typeface="Courier New"/>
                <a:ea typeface="Courier New"/>
                <a:cs typeface="Courier New"/>
                <a:sym typeface="Courier New"/>
              </a:rPr>
              <a:t>:         </a:t>
            </a:r>
            <a:endParaRPr b="1" sz="1050">
              <a:solidFill>
                <a:schemeClr val="dk1"/>
              </a:solidFill>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Clr>
                <a:schemeClr val="dk1"/>
              </a:buClr>
              <a:buSzPts val="1100"/>
              <a:buFont typeface="Arial"/>
              <a:buNone/>
            </a:pPr>
            <a:r>
              <a:rPr b="1" lang="en-US" sz="1050">
                <a:solidFill>
                  <a:srgbClr val="098658"/>
                </a:solidFill>
                <a:highlight>
                  <a:srgbClr val="FFFFFE"/>
                </a:highlight>
                <a:latin typeface="Courier New"/>
                <a:ea typeface="Courier New"/>
                <a:cs typeface="Courier New"/>
                <a:sym typeface="Courier New"/>
              </a:rPr>
              <a:t>17</a:t>
            </a:r>
            <a:r>
              <a:rPr b="1" lang="en-US" sz="1050">
                <a:solidFill>
                  <a:schemeClr val="dk1"/>
                </a:solidFill>
                <a:highlight>
                  <a:srgbClr val="FFFFFE"/>
                </a:highlight>
                <a:latin typeface="Courier New"/>
                <a:ea typeface="Courier New"/>
                <a:cs typeface="Courier New"/>
                <a:sym typeface="Courier New"/>
              </a:rPr>
              <a:t>:         </a:t>
            </a:r>
            <a:endParaRPr b="1" sz="1050">
              <a:solidFill>
                <a:schemeClr val="dk1"/>
              </a:solidFill>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Clr>
                <a:schemeClr val="dk1"/>
              </a:buClr>
              <a:buSzPts val="1100"/>
              <a:buFont typeface="Arial"/>
              <a:buNone/>
            </a:pPr>
            <a:r>
              <a:rPr b="1" lang="en-US" sz="1050">
                <a:solidFill>
                  <a:srgbClr val="098658"/>
                </a:solidFill>
                <a:highlight>
                  <a:srgbClr val="FFFFFE"/>
                </a:highlight>
                <a:latin typeface="Courier New"/>
                <a:ea typeface="Courier New"/>
                <a:cs typeface="Courier New"/>
                <a:sym typeface="Courier New"/>
              </a:rPr>
              <a:t>18</a:t>
            </a:r>
            <a:r>
              <a:rPr b="1" lang="en-US" sz="1050">
                <a:solidFill>
                  <a:schemeClr val="dk1"/>
                </a:solidFill>
                <a:highlight>
                  <a:srgbClr val="FFFFFE"/>
                </a:highlight>
                <a:latin typeface="Courier New"/>
                <a:ea typeface="Courier New"/>
                <a:cs typeface="Courier New"/>
                <a:sym typeface="Courier New"/>
              </a:rPr>
              <a:t>:         </a:t>
            </a:r>
            <a:endParaRPr b="1" sz="1050">
              <a:solidFill>
                <a:schemeClr val="dk1"/>
              </a:solidFill>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Clr>
                <a:schemeClr val="dk1"/>
              </a:buClr>
              <a:buSzPts val="1100"/>
              <a:buFont typeface="Arial"/>
              <a:buNone/>
            </a:pPr>
            <a:r>
              <a:rPr b="1" lang="en-US" sz="1050">
                <a:solidFill>
                  <a:srgbClr val="098658"/>
                </a:solidFill>
                <a:highlight>
                  <a:srgbClr val="FFFFFE"/>
                </a:highlight>
                <a:latin typeface="Courier New"/>
                <a:ea typeface="Courier New"/>
                <a:cs typeface="Courier New"/>
                <a:sym typeface="Courier New"/>
              </a:rPr>
              <a:t>19</a:t>
            </a:r>
            <a:r>
              <a:rPr b="1" lang="en-US" sz="1050">
                <a:solidFill>
                  <a:schemeClr val="dk1"/>
                </a:solidFill>
                <a:highlight>
                  <a:srgbClr val="FFFFFE"/>
                </a:highlight>
                <a:latin typeface="Courier New"/>
                <a:ea typeface="Courier New"/>
                <a:cs typeface="Courier New"/>
                <a:sym typeface="Courier New"/>
              </a:rPr>
              <a:t>:     }</a:t>
            </a:r>
            <a:endParaRPr b="1" sz="1050">
              <a:solidFill>
                <a:schemeClr val="dk1"/>
              </a:solidFill>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Clr>
                <a:schemeClr val="dk1"/>
              </a:buClr>
              <a:buSzPts val="1100"/>
              <a:buFont typeface="Arial"/>
              <a:buNone/>
            </a:pPr>
            <a:r>
              <a:rPr b="1" lang="en-US" sz="1050">
                <a:solidFill>
                  <a:srgbClr val="098658"/>
                </a:solidFill>
                <a:highlight>
                  <a:srgbClr val="FFFFFE"/>
                </a:highlight>
                <a:latin typeface="Courier New"/>
                <a:ea typeface="Courier New"/>
                <a:cs typeface="Courier New"/>
                <a:sym typeface="Courier New"/>
              </a:rPr>
              <a:t>20</a:t>
            </a:r>
            <a:r>
              <a:rPr b="1" lang="en-US" sz="1050">
                <a:solidFill>
                  <a:schemeClr val="dk1"/>
                </a:solidFill>
                <a:highlight>
                  <a:srgbClr val="FFFFFE"/>
                </a:highlight>
                <a:latin typeface="Courier New"/>
                <a:ea typeface="Courier New"/>
                <a:cs typeface="Courier New"/>
                <a:sym typeface="Courier New"/>
              </a:rPr>
              <a:t>: };</a:t>
            </a:r>
            <a:endParaRPr b="1" sz="1050">
              <a:solidFill>
                <a:schemeClr val="dk1"/>
              </a:solidFill>
              <a:highlight>
                <a:srgbClr val="FFFFFE"/>
              </a:highlight>
              <a:latin typeface="Courier New"/>
              <a:ea typeface="Courier New"/>
              <a:cs typeface="Courier New"/>
              <a:sym typeface="Courier New"/>
            </a:endParaRPr>
          </a:p>
          <a:p>
            <a:pPr indent="0" lvl="0" marL="45720" rtl="0" algn="l">
              <a:lnSpc>
                <a:spcPct val="135714"/>
              </a:lnSpc>
              <a:spcBef>
                <a:spcPts val="0"/>
              </a:spcBef>
              <a:spcAft>
                <a:spcPts val="0"/>
              </a:spcAft>
              <a:buClr>
                <a:schemeClr val="dk1"/>
              </a:buClr>
              <a:buSzPts val="1100"/>
              <a:buFont typeface="Arial"/>
              <a:buNone/>
            </a:pPr>
            <a:r>
              <a:t/>
            </a:r>
            <a:endParaRPr b="1" sz="1050">
              <a:solidFill>
                <a:srgbClr val="008000"/>
              </a:solidFill>
              <a:highlight>
                <a:srgbClr val="FFFFFE"/>
              </a:highlight>
              <a:latin typeface="Courier New"/>
              <a:ea typeface="Courier New"/>
              <a:cs typeface="Courier New"/>
              <a:sym typeface="Courier New"/>
            </a:endParaRPr>
          </a:p>
          <a:p>
            <a:pPr indent="0" lvl="0" marL="45720" rtl="0" algn="l">
              <a:lnSpc>
                <a:spcPct val="150000"/>
              </a:lnSpc>
              <a:spcBef>
                <a:spcPts val="0"/>
              </a:spcBef>
              <a:spcAft>
                <a:spcPts val="0"/>
              </a:spcAft>
              <a:buNone/>
            </a:pPr>
            <a:r>
              <a:t/>
            </a:r>
            <a:endParaRPr b="1" sz="1300">
              <a:solidFill>
                <a:srgbClr val="569CD6"/>
              </a:solidFill>
              <a:highlight>
                <a:srgbClr val="1E1E1E"/>
              </a:highlight>
              <a:latin typeface="Courier New"/>
              <a:ea typeface="Courier New"/>
              <a:cs typeface="Courier New"/>
              <a:sym typeface="Courier New"/>
            </a:endParaRPr>
          </a:p>
        </p:txBody>
      </p:sp>
      <p:sp>
        <p:nvSpPr>
          <p:cNvPr id="936" name="Google Shape;936;p104"/>
          <p:cNvSpPr txBox="1"/>
          <p:nvPr>
            <p:ph type="title"/>
          </p:nvPr>
        </p:nvSpPr>
        <p:spPr>
          <a:xfrm>
            <a:off x="545255" y="475488"/>
            <a:ext cx="9422700" cy="4923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US"/>
              <a:t>TransformMonad (or fmap)</a:t>
            </a:r>
            <a:endParaRPr/>
          </a:p>
        </p:txBody>
      </p:sp>
      <p:sp>
        <p:nvSpPr>
          <p:cNvPr id="937" name="Google Shape;937;p104"/>
          <p:cNvSpPr txBox="1"/>
          <p:nvPr>
            <p:ph idx="12" type="sldNum"/>
          </p:nvPr>
        </p:nvSpPr>
        <p:spPr>
          <a:xfrm>
            <a:off x="11409045" y="6333134"/>
            <a:ext cx="731700" cy="5250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US"/>
              <a:t>‹#›</a:t>
            </a:fld>
            <a:endParaRPr/>
          </a:p>
        </p:txBody>
      </p:sp>
      <p:sp>
        <p:nvSpPr>
          <p:cNvPr id="938" name="Google Shape;938;p104"/>
          <p:cNvSpPr/>
          <p:nvPr/>
        </p:nvSpPr>
        <p:spPr>
          <a:xfrm>
            <a:off x="4764525" y="2098400"/>
            <a:ext cx="2618700" cy="245400"/>
          </a:xfrm>
          <a:prstGeom prst="rect">
            <a:avLst/>
          </a:prstGeom>
          <a:noFill/>
          <a:ln cap="flat" cmpd="sng" w="952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7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3" name="Shape 943"/>
        <p:cNvGrpSpPr/>
        <p:nvPr/>
      </p:nvGrpSpPr>
      <p:grpSpPr>
        <a:xfrm>
          <a:off x="0" y="0"/>
          <a:ext cx="0" cy="0"/>
          <a:chOff x="0" y="0"/>
          <a:chExt cx="0" cy="0"/>
        </a:xfrm>
      </p:grpSpPr>
      <p:sp>
        <p:nvSpPr>
          <p:cNvPr id="944" name="Google Shape;944;p105"/>
          <p:cNvSpPr txBox="1"/>
          <p:nvPr>
            <p:ph idx="1" type="body"/>
          </p:nvPr>
        </p:nvSpPr>
        <p:spPr>
          <a:xfrm>
            <a:off x="2023800" y="1465100"/>
            <a:ext cx="8144400" cy="4355700"/>
          </a:xfrm>
          <a:prstGeom prst="rect">
            <a:avLst/>
          </a:prstGeom>
          <a:solidFill>
            <a:schemeClr val="lt1"/>
          </a:solidFill>
        </p:spPr>
        <p:txBody>
          <a:bodyPr anchorCtr="0" anchor="t" bIns="0" lIns="0" spcFirstLastPara="1" rIns="0" wrap="square" tIns="0">
            <a:noAutofit/>
          </a:bodyPr>
          <a:lstStyle/>
          <a:p>
            <a:pPr indent="0" lvl="0" marL="0" rtl="0" algn="l">
              <a:lnSpc>
                <a:spcPct val="135714"/>
              </a:lnSpc>
              <a:spcBef>
                <a:spcPts val="0"/>
              </a:spcBef>
              <a:spcAft>
                <a:spcPts val="0"/>
              </a:spcAft>
              <a:buClr>
                <a:schemeClr val="dk1"/>
              </a:buClr>
              <a:buSzPts val="1100"/>
              <a:buFont typeface="Arial"/>
              <a:buNone/>
            </a:pPr>
            <a:r>
              <a:rPr b="1" lang="en-US" sz="1050">
                <a:solidFill>
                  <a:srgbClr val="098658"/>
                </a:solidFill>
                <a:highlight>
                  <a:srgbClr val="FFFFFE"/>
                </a:highlight>
                <a:latin typeface="Courier New"/>
                <a:ea typeface="Courier New"/>
                <a:cs typeface="Courier New"/>
                <a:sym typeface="Courier New"/>
              </a:rPr>
              <a:t>01</a:t>
            </a:r>
            <a:r>
              <a:rPr b="1" lang="en-US" sz="1050">
                <a:solidFill>
                  <a:schemeClr val="dk1"/>
                </a:solidFill>
                <a:highlight>
                  <a:srgbClr val="FFFFFE"/>
                </a:highlight>
                <a:latin typeface="Courier New"/>
                <a:ea typeface="Courier New"/>
                <a:cs typeface="Courier New"/>
                <a:sym typeface="Courier New"/>
              </a:rPr>
              <a:t>: </a:t>
            </a:r>
            <a:r>
              <a:rPr b="1" lang="en-US" sz="1050">
                <a:solidFill>
                  <a:srgbClr val="008000"/>
                </a:solidFill>
                <a:highlight>
                  <a:srgbClr val="FFFFFE"/>
                </a:highlight>
                <a:latin typeface="Courier New"/>
                <a:ea typeface="Courier New"/>
                <a:cs typeface="Courier New"/>
                <a:sym typeface="Courier New"/>
              </a:rPr>
              <a:t>// namespace maybe::detail</a:t>
            </a:r>
            <a:endParaRPr b="1" sz="1050">
              <a:solidFill>
                <a:srgbClr val="008000"/>
              </a:solidFill>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Clr>
                <a:schemeClr val="dk1"/>
              </a:buClr>
              <a:buSzPts val="1100"/>
              <a:buFont typeface="Arial"/>
              <a:buNone/>
            </a:pPr>
            <a:r>
              <a:rPr b="1" lang="en-US" sz="1050">
                <a:solidFill>
                  <a:srgbClr val="098658"/>
                </a:solidFill>
                <a:highlight>
                  <a:srgbClr val="FFFFFE"/>
                </a:highlight>
                <a:latin typeface="Courier New"/>
                <a:ea typeface="Courier New"/>
                <a:cs typeface="Courier New"/>
                <a:sym typeface="Courier New"/>
              </a:rPr>
              <a:t>02</a:t>
            </a:r>
            <a:r>
              <a:rPr b="1" lang="en-US" sz="1050">
                <a:solidFill>
                  <a:schemeClr val="dk1"/>
                </a:solidFill>
                <a:highlight>
                  <a:srgbClr val="FFFFFE"/>
                </a:highlight>
                <a:latin typeface="Courier New"/>
                <a:ea typeface="Courier New"/>
                <a:cs typeface="Courier New"/>
                <a:sym typeface="Courier New"/>
              </a:rPr>
              <a:t>:</a:t>
            </a:r>
            <a:endParaRPr b="1" sz="1050">
              <a:solidFill>
                <a:schemeClr val="dk1"/>
              </a:solidFill>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Clr>
                <a:schemeClr val="dk1"/>
              </a:buClr>
              <a:buSzPts val="1100"/>
              <a:buFont typeface="Arial"/>
              <a:buNone/>
            </a:pPr>
            <a:r>
              <a:rPr b="1" lang="en-US" sz="1050">
                <a:solidFill>
                  <a:srgbClr val="098658"/>
                </a:solidFill>
                <a:highlight>
                  <a:srgbClr val="FFFFFE"/>
                </a:highlight>
                <a:latin typeface="Courier New"/>
                <a:ea typeface="Courier New"/>
                <a:cs typeface="Courier New"/>
                <a:sym typeface="Courier New"/>
              </a:rPr>
              <a:t>03</a:t>
            </a:r>
            <a:r>
              <a:rPr b="1" lang="en-US" sz="1050">
                <a:solidFill>
                  <a:schemeClr val="dk1"/>
                </a:solidFill>
                <a:highlight>
                  <a:srgbClr val="FFFFFE"/>
                </a:highlight>
                <a:latin typeface="Courier New"/>
                <a:ea typeface="Courier New"/>
                <a:cs typeface="Courier New"/>
                <a:sym typeface="Courier New"/>
              </a:rPr>
              <a:t>: </a:t>
            </a:r>
            <a:r>
              <a:rPr b="1" lang="en-US" sz="1050">
                <a:solidFill>
                  <a:srgbClr val="0000FF"/>
                </a:solidFill>
                <a:highlight>
                  <a:srgbClr val="FFFFFE"/>
                </a:highlight>
                <a:latin typeface="Courier New"/>
                <a:ea typeface="Courier New"/>
                <a:cs typeface="Courier New"/>
                <a:sym typeface="Courier New"/>
              </a:rPr>
              <a:t>template</a:t>
            </a:r>
            <a:r>
              <a:rPr b="1" lang="en-US" sz="1050">
                <a:solidFill>
                  <a:schemeClr val="dk1"/>
                </a:solidFill>
                <a:highlight>
                  <a:srgbClr val="FFFFFE"/>
                </a:highlight>
                <a:latin typeface="Courier New"/>
                <a:ea typeface="Courier New"/>
                <a:cs typeface="Courier New"/>
                <a:sym typeface="Courier New"/>
              </a:rPr>
              <a:t> &lt;</a:t>
            </a:r>
            <a:r>
              <a:rPr b="1" lang="en-US" sz="1050">
                <a:solidFill>
                  <a:srgbClr val="0000FF"/>
                </a:solidFill>
                <a:highlight>
                  <a:srgbClr val="FFFFFE"/>
                </a:highlight>
                <a:latin typeface="Courier New"/>
                <a:ea typeface="Courier New"/>
                <a:cs typeface="Courier New"/>
                <a:sym typeface="Courier New"/>
              </a:rPr>
              <a:t>typename</a:t>
            </a:r>
            <a:r>
              <a:rPr b="1" lang="en-US" sz="1050">
                <a:solidFill>
                  <a:schemeClr val="dk1"/>
                </a:solidFill>
                <a:highlight>
                  <a:srgbClr val="FFFFFE"/>
                </a:highlight>
                <a:latin typeface="Courier New"/>
                <a:ea typeface="Courier New"/>
                <a:cs typeface="Courier New"/>
                <a:sym typeface="Courier New"/>
              </a:rPr>
              <a:t> Callable&gt;</a:t>
            </a:r>
            <a:endParaRPr b="1" sz="1050">
              <a:solidFill>
                <a:schemeClr val="dk1"/>
              </a:solidFill>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Clr>
                <a:schemeClr val="dk1"/>
              </a:buClr>
              <a:buSzPts val="1100"/>
              <a:buFont typeface="Arial"/>
              <a:buNone/>
            </a:pPr>
            <a:r>
              <a:rPr b="1" lang="en-US" sz="1050">
                <a:solidFill>
                  <a:srgbClr val="098658"/>
                </a:solidFill>
                <a:highlight>
                  <a:srgbClr val="FFFFFE"/>
                </a:highlight>
                <a:latin typeface="Courier New"/>
                <a:ea typeface="Courier New"/>
                <a:cs typeface="Courier New"/>
                <a:sym typeface="Courier New"/>
              </a:rPr>
              <a:t>04</a:t>
            </a:r>
            <a:r>
              <a:rPr b="1" lang="en-US" sz="1050">
                <a:solidFill>
                  <a:schemeClr val="dk1"/>
                </a:solidFill>
                <a:highlight>
                  <a:srgbClr val="FFFFFE"/>
                </a:highlight>
                <a:latin typeface="Courier New"/>
                <a:ea typeface="Courier New"/>
                <a:cs typeface="Courier New"/>
                <a:sym typeface="Courier New"/>
              </a:rPr>
              <a:t>: </a:t>
            </a:r>
            <a:r>
              <a:rPr b="1" lang="en-US" sz="1050">
                <a:solidFill>
                  <a:srgbClr val="0000FF"/>
                </a:solidFill>
                <a:highlight>
                  <a:srgbClr val="FFFFFE"/>
                </a:highlight>
                <a:latin typeface="Courier New"/>
                <a:ea typeface="Courier New"/>
                <a:cs typeface="Courier New"/>
                <a:sym typeface="Courier New"/>
              </a:rPr>
              <a:t>struct</a:t>
            </a:r>
            <a:r>
              <a:rPr b="1" lang="en-US" sz="1050">
                <a:solidFill>
                  <a:schemeClr val="dk1"/>
                </a:solidFill>
                <a:highlight>
                  <a:srgbClr val="FFFFFE"/>
                </a:highlight>
                <a:latin typeface="Courier New"/>
                <a:ea typeface="Courier New"/>
                <a:cs typeface="Courier New"/>
                <a:sym typeface="Courier New"/>
              </a:rPr>
              <a:t> TransformMonad : </a:t>
            </a:r>
            <a:r>
              <a:rPr b="1" lang="en-US" sz="1050">
                <a:solidFill>
                  <a:srgbClr val="0000FF"/>
                </a:solidFill>
                <a:highlight>
                  <a:srgbClr val="FFFFFE"/>
                </a:highlight>
                <a:latin typeface="Courier New"/>
                <a:ea typeface="Courier New"/>
                <a:cs typeface="Courier New"/>
                <a:sym typeface="Courier New"/>
              </a:rPr>
              <a:t>public</a:t>
            </a:r>
            <a:r>
              <a:rPr b="1" lang="en-US" sz="1050">
                <a:solidFill>
                  <a:schemeClr val="dk1"/>
                </a:solidFill>
                <a:highlight>
                  <a:srgbClr val="FFFFFE"/>
                </a:highlight>
                <a:latin typeface="Courier New"/>
                <a:ea typeface="Courier New"/>
                <a:cs typeface="Courier New"/>
                <a:sym typeface="Courier New"/>
              </a:rPr>
              <a:t> Monad&lt;TransformMonad&lt;Callable&gt;&gt;</a:t>
            </a:r>
            <a:endParaRPr b="1" sz="1050">
              <a:solidFill>
                <a:schemeClr val="dk1"/>
              </a:solidFill>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Clr>
                <a:schemeClr val="dk1"/>
              </a:buClr>
              <a:buSzPts val="1100"/>
              <a:buFont typeface="Arial"/>
              <a:buNone/>
            </a:pPr>
            <a:r>
              <a:rPr b="1" lang="en-US" sz="1050">
                <a:solidFill>
                  <a:srgbClr val="098658"/>
                </a:solidFill>
                <a:highlight>
                  <a:srgbClr val="FFFFFE"/>
                </a:highlight>
                <a:latin typeface="Courier New"/>
                <a:ea typeface="Courier New"/>
                <a:cs typeface="Courier New"/>
                <a:sym typeface="Courier New"/>
              </a:rPr>
              <a:t>05</a:t>
            </a:r>
            <a:r>
              <a:rPr b="1" lang="en-US" sz="1050">
                <a:solidFill>
                  <a:schemeClr val="dk1"/>
                </a:solidFill>
                <a:highlight>
                  <a:srgbClr val="FFFFFE"/>
                </a:highlight>
                <a:latin typeface="Courier New"/>
                <a:ea typeface="Courier New"/>
                <a:cs typeface="Courier New"/>
                <a:sym typeface="Courier New"/>
              </a:rPr>
              <a:t>: {  </a:t>
            </a:r>
            <a:endParaRPr b="1" sz="1050">
              <a:solidFill>
                <a:schemeClr val="dk1"/>
              </a:solidFill>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Clr>
                <a:schemeClr val="dk1"/>
              </a:buClr>
              <a:buSzPts val="1100"/>
              <a:buFont typeface="Arial"/>
              <a:buNone/>
            </a:pPr>
            <a:r>
              <a:rPr b="1" lang="en-US" sz="1050">
                <a:solidFill>
                  <a:srgbClr val="098658"/>
                </a:solidFill>
                <a:highlight>
                  <a:srgbClr val="FFFFFE"/>
                </a:highlight>
                <a:latin typeface="Courier New"/>
                <a:ea typeface="Courier New"/>
                <a:cs typeface="Courier New"/>
                <a:sym typeface="Courier New"/>
              </a:rPr>
              <a:t>06</a:t>
            </a:r>
            <a:r>
              <a:rPr b="1" lang="en-US" sz="1050">
                <a:solidFill>
                  <a:schemeClr val="dk1"/>
                </a:solidFill>
                <a:highlight>
                  <a:srgbClr val="FFFFFE"/>
                </a:highlight>
                <a:latin typeface="Courier New"/>
                <a:ea typeface="Courier New"/>
                <a:cs typeface="Courier New"/>
                <a:sym typeface="Courier New"/>
              </a:rPr>
              <a:t>:     </a:t>
            </a:r>
            <a:endParaRPr b="1" sz="1050">
              <a:solidFill>
                <a:schemeClr val="dk1"/>
              </a:solidFill>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Clr>
                <a:schemeClr val="dk1"/>
              </a:buClr>
              <a:buSzPts val="1100"/>
              <a:buFont typeface="Arial"/>
              <a:buNone/>
            </a:pPr>
            <a:r>
              <a:rPr b="1" lang="en-US" sz="1050">
                <a:solidFill>
                  <a:srgbClr val="098658"/>
                </a:solidFill>
                <a:highlight>
                  <a:srgbClr val="FFFFFE"/>
                </a:highlight>
                <a:latin typeface="Courier New"/>
                <a:ea typeface="Courier New"/>
                <a:cs typeface="Courier New"/>
                <a:sym typeface="Courier New"/>
              </a:rPr>
              <a:t>07</a:t>
            </a:r>
            <a:r>
              <a:rPr b="1" lang="en-US" sz="1050">
                <a:solidFill>
                  <a:schemeClr val="dk1"/>
                </a:solidFill>
                <a:highlight>
                  <a:srgbClr val="FFFFFE"/>
                </a:highlight>
                <a:latin typeface="Courier New"/>
                <a:ea typeface="Courier New"/>
                <a:cs typeface="Courier New"/>
                <a:sym typeface="Courier New"/>
              </a:rPr>
              <a:t>:</a:t>
            </a:r>
            <a:endParaRPr b="1" sz="1050">
              <a:solidFill>
                <a:schemeClr val="dk1"/>
              </a:solidFill>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Clr>
                <a:schemeClr val="dk1"/>
              </a:buClr>
              <a:buSzPts val="1100"/>
              <a:buFont typeface="Arial"/>
              <a:buNone/>
            </a:pPr>
            <a:r>
              <a:rPr b="1" lang="en-US" sz="1050">
                <a:solidFill>
                  <a:srgbClr val="098658"/>
                </a:solidFill>
                <a:highlight>
                  <a:srgbClr val="FFFFFE"/>
                </a:highlight>
                <a:latin typeface="Courier New"/>
                <a:ea typeface="Courier New"/>
                <a:cs typeface="Courier New"/>
                <a:sym typeface="Courier New"/>
              </a:rPr>
              <a:t>08</a:t>
            </a:r>
            <a:r>
              <a:rPr b="1" lang="en-US" sz="1050">
                <a:solidFill>
                  <a:schemeClr val="dk1"/>
                </a:solidFill>
                <a:highlight>
                  <a:srgbClr val="FFFFFE"/>
                </a:highlight>
                <a:latin typeface="Courier New"/>
                <a:ea typeface="Courier New"/>
                <a:cs typeface="Courier New"/>
                <a:sym typeface="Courier New"/>
              </a:rPr>
              <a:t>:     </a:t>
            </a:r>
            <a:r>
              <a:rPr b="1" lang="en-US" sz="1050">
                <a:solidFill>
                  <a:srgbClr val="0000FF"/>
                </a:solidFill>
                <a:highlight>
                  <a:srgbClr val="FFFFFE"/>
                </a:highlight>
                <a:latin typeface="Courier New"/>
                <a:ea typeface="Courier New"/>
                <a:cs typeface="Courier New"/>
                <a:sym typeface="Courier New"/>
              </a:rPr>
              <a:t>template</a:t>
            </a:r>
            <a:r>
              <a:rPr b="1" lang="en-US" sz="1050">
                <a:solidFill>
                  <a:schemeClr val="dk1"/>
                </a:solidFill>
                <a:highlight>
                  <a:srgbClr val="FFFFFE"/>
                </a:highlight>
                <a:latin typeface="Courier New"/>
                <a:ea typeface="Courier New"/>
                <a:cs typeface="Courier New"/>
                <a:sym typeface="Courier New"/>
              </a:rPr>
              <a:t> &lt;</a:t>
            </a:r>
            <a:r>
              <a:rPr b="1" lang="en-US" sz="1050">
                <a:solidFill>
                  <a:srgbClr val="0000FF"/>
                </a:solidFill>
                <a:highlight>
                  <a:srgbClr val="FFFFFE"/>
                </a:highlight>
                <a:latin typeface="Courier New"/>
                <a:ea typeface="Courier New"/>
                <a:cs typeface="Courier New"/>
                <a:sym typeface="Courier New"/>
              </a:rPr>
              <a:t>typename</a:t>
            </a:r>
            <a:r>
              <a:rPr b="1" lang="en-US" sz="1050">
                <a:solidFill>
                  <a:schemeClr val="dk1"/>
                </a:solidFill>
                <a:highlight>
                  <a:srgbClr val="FFFFFE"/>
                </a:highlight>
                <a:latin typeface="Courier New"/>
                <a:ea typeface="Courier New"/>
                <a:cs typeface="Courier New"/>
                <a:sym typeface="Courier New"/>
              </a:rPr>
              <a:t> Maybe&gt;</a:t>
            </a:r>
            <a:endParaRPr b="1" sz="1050">
              <a:solidFill>
                <a:schemeClr val="dk1"/>
              </a:solidFill>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Clr>
                <a:schemeClr val="dk1"/>
              </a:buClr>
              <a:buSzPts val="1100"/>
              <a:buFont typeface="Arial"/>
              <a:buNone/>
            </a:pPr>
            <a:r>
              <a:rPr b="1" lang="en-US" sz="1050">
                <a:solidFill>
                  <a:srgbClr val="098658"/>
                </a:solidFill>
                <a:highlight>
                  <a:srgbClr val="FFFFFE"/>
                </a:highlight>
                <a:latin typeface="Courier New"/>
                <a:ea typeface="Courier New"/>
                <a:cs typeface="Courier New"/>
                <a:sym typeface="Courier New"/>
              </a:rPr>
              <a:t>09</a:t>
            </a:r>
            <a:r>
              <a:rPr b="1" lang="en-US" sz="1050">
                <a:solidFill>
                  <a:schemeClr val="dk1"/>
                </a:solidFill>
                <a:highlight>
                  <a:srgbClr val="FFFFFE"/>
                </a:highlight>
                <a:latin typeface="Courier New"/>
                <a:ea typeface="Courier New"/>
                <a:cs typeface="Courier New"/>
                <a:sym typeface="Courier New"/>
              </a:rPr>
              <a:t>:     </a:t>
            </a:r>
            <a:r>
              <a:rPr b="1" lang="en-US" sz="1050">
                <a:solidFill>
                  <a:srgbClr val="0000FF"/>
                </a:solidFill>
                <a:highlight>
                  <a:srgbClr val="FFFFFE"/>
                </a:highlight>
                <a:latin typeface="Courier New"/>
                <a:ea typeface="Courier New"/>
                <a:cs typeface="Courier New"/>
                <a:sym typeface="Courier New"/>
              </a:rPr>
              <a:t>constexpr</a:t>
            </a:r>
            <a:r>
              <a:rPr b="1" lang="en-US" sz="1050">
                <a:solidFill>
                  <a:schemeClr val="dk1"/>
                </a:solidFill>
                <a:highlight>
                  <a:srgbClr val="FFFFFE"/>
                </a:highlight>
                <a:latin typeface="Courier New"/>
                <a:ea typeface="Courier New"/>
                <a:cs typeface="Courier New"/>
                <a:sym typeface="Courier New"/>
              </a:rPr>
              <a:t> </a:t>
            </a:r>
            <a:r>
              <a:rPr b="1" lang="en-US" sz="1050">
                <a:solidFill>
                  <a:srgbClr val="0000FF"/>
                </a:solidFill>
                <a:highlight>
                  <a:srgbClr val="FFFFFE"/>
                </a:highlight>
                <a:latin typeface="Courier New"/>
                <a:ea typeface="Courier New"/>
                <a:cs typeface="Courier New"/>
                <a:sym typeface="Courier New"/>
              </a:rPr>
              <a:t>auto</a:t>
            </a:r>
            <a:r>
              <a:rPr b="1" lang="en-US" sz="1050">
                <a:solidFill>
                  <a:schemeClr val="dk1"/>
                </a:solidFill>
                <a:highlight>
                  <a:srgbClr val="FFFFFE"/>
                </a:highlight>
                <a:latin typeface="Courier New"/>
                <a:ea typeface="Courier New"/>
                <a:cs typeface="Courier New"/>
                <a:sym typeface="Courier New"/>
              </a:rPr>
              <a:t> </a:t>
            </a:r>
            <a:r>
              <a:rPr b="1" lang="en-US" sz="1050">
                <a:solidFill>
                  <a:srgbClr val="0000FF"/>
                </a:solidFill>
                <a:highlight>
                  <a:srgbClr val="FFFFFE"/>
                </a:highlight>
                <a:latin typeface="Courier New"/>
                <a:ea typeface="Courier New"/>
                <a:cs typeface="Courier New"/>
                <a:sym typeface="Courier New"/>
              </a:rPr>
              <a:t>operator</a:t>
            </a:r>
            <a:r>
              <a:rPr b="1" lang="en-US" sz="1050">
                <a:solidFill>
                  <a:schemeClr val="dk1"/>
                </a:solidFill>
                <a:highlight>
                  <a:srgbClr val="FFFFFE"/>
                </a:highlight>
                <a:latin typeface="Courier New"/>
                <a:ea typeface="Courier New"/>
                <a:cs typeface="Courier New"/>
                <a:sym typeface="Courier New"/>
              </a:rPr>
              <a:t>()(Maybe&amp;&amp; maybe) </a:t>
            </a:r>
            <a:r>
              <a:rPr b="1" lang="en-US" sz="1050">
                <a:solidFill>
                  <a:srgbClr val="0000FF"/>
                </a:solidFill>
                <a:highlight>
                  <a:srgbClr val="FFFFFE"/>
                </a:highlight>
                <a:latin typeface="Courier New"/>
                <a:ea typeface="Courier New"/>
                <a:cs typeface="Courier New"/>
                <a:sym typeface="Courier New"/>
              </a:rPr>
              <a:t>const</a:t>
            </a:r>
            <a:endParaRPr b="1" sz="1050">
              <a:solidFill>
                <a:srgbClr val="0000FF"/>
              </a:solidFill>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Clr>
                <a:schemeClr val="dk1"/>
              </a:buClr>
              <a:buSzPts val="1100"/>
              <a:buFont typeface="Arial"/>
              <a:buNone/>
            </a:pPr>
            <a:r>
              <a:rPr b="1" lang="en-US" sz="1050">
                <a:solidFill>
                  <a:srgbClr val="098658"/>
                </a:solidFill>
                <a:highlight>
                  <a:srgbClr val="FFFFFE"/>
                </a:highlight>
                <a:latin typeface="Courier New"/>
                <a:ea typeface="Courier New"/>
                <a:cs typeface="Courier New"/>
                <a:sym typeface="Courier New"/>
              </a:rPr>
              <a:t>10</a:t>
            </a:r>
            <a:r>
              <a:rPr b="1" lang="en-US" sz="1050">
                <a:solidFill>
                  <a:schemeClr val="dk1"/>
                </a:solidFill>
                <a:highlight>
                  <a:srgbClr val="FFFFFE"/>
                </a:highlight>
                <a:latin typeface="Courier New"/>
                <a:ea typeface="Courier New"/>
                <a:cs typeface="Courier New"/>
                <a:sym typeface="Courier New"/>
              </a:rPr>
              <a:t>:     {</a:t>
            </a:r>
            <a:endParaRPr b="1" sz="1050">
              <a:solidFill>
                <a:schemeClr val="dk1"/>
              </a:solidFill>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Clr>
                <a:schemeClr val="dk1"/>
              </a:buClr>
              <a:buSzPts val="1100"/>
              <a:buFont typeface="Arial"/>
              <a:buNone/>
            </a:pPr>
            <a:r>
              <a:rPr b="1" lang="en-US" sz="1050">
                <a:solidFill>
                  <a:srgbClr val="098658"/>
                </a:solidFill>
                <a:highlight>
                  <a:srgbClr val="FFFFFE"/>
                </a:highlight>
                <a:latin typeface="Courier New"/>
                <a:ea typeface="Courier New"/>
                <a:cs typeface="Courier New"/>
                <a:sym typeface="Courier New"/>
              </a:rPr>
              <a:t>11</a:t>
            </a:r>
            <a:r>
              <a:rPr b="1" lang="en-US" sz="1050">
                <a:solidFill>
                  <a:schemeClr val="dk1"/>
                </a:solidFill>
                <a:highlight>
                  <a:srgbClr val="FFFFFE"/>
                </a:highlight>
                <a:latin typeface="Courier New"/>
                <a:ea typeface="Courier New"/>
                <a:cs typeface="Courier New"/>
                <a:sym typeface="Courier New"/>
              </a:rPr>
              <a:t>:         </a:t>
            </a:r>
            <a:endParaRPr b="1" sz="1050">
              <a:solidFill>
                <a:schemeClr val="dk1"/>
              </a:solidFill>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Clr>
                <a:schemeClr val="dk1"/>
              </a:buClr>
              <a:buSzPts val="1100"/>
              <a:buFont typeface="Arial"/>
              <a:buNone/>
            </a:pPr>
            <a:r>
              <a:rPr b="1" lang="en-US" sz="1050">
                <a:solidFill>
                  <a:srgbClr val="098658"/>
                </a:solidFill>
                <a:highlight>
                  <a:srgbClr val="FFFFFE"/>
                </a:highlight>
                <a:latin typeface="Courier New"/>
                <a:ea typeface="Courier New"/>
                <a:cs typeface="Courier New"/>
                <a:sym typeface="Courier New"/>
              </a:rPr>
              <a:t>12</a:t>
            </a:r>
            <a:r>
              <a:rPr b="1" lang="en-US" sz="1050">
                <a:solidFill>
                  <a:schemeClr val="dk1"/>
                </a:solidFill>
                <a:highlight>
                  <a:srgbClr val="FFFFFE"/>
                </a:highlight>
                <a:latin typeface="Courier New"/>
                <a:ea typeface="Courier New"/>
                <a:cs typeface="Courier New"/>
                <a:sym typeface="Courier New"/>
              </a:rPr>
              <a:t>:         </a:t>
            </a:r>
            <a:endParaRPr b="1" sz="1050">
              <a:solidFill>
                <a:schemeClr val="dk1"/>
              </a:solidFill>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Clr>
                <a:schemeClr val="dk1"/>
              </a:buClr>
              <a:buSzPts val="1100"/>
              <a:buFont typeface="Arial"/>
              <a:buNone/>
            </a:pPr>
            <a:r>
              <a:rPr b="1" lang="en-US" sz="1050">
                <a:solidFill>
                  <a:srgbClr val="098658"/>
                </a:solidFill>
                <a:highlight>
                  <a:srgbClr val="FFFFFE"/>
                </a:highlight>
                <a:latin typeface="Courier New"/>
                <a:ea typeface="Courier New"/>
                <a:cs typeface="Courier New"/>
                <a:sym typeface="Courier New"/>
              </a:rPr>
              <a:t>13</a:t>
            </a:r>
            <a:r>
              <a:rPr b="1" lang="en-US" sz="1050">
                <a:solidFill>
                  <a:schemeClr val="dk1"/>
                </a:solidFill>
                <a:highlight>
                  <a:srgbClr val="FFFFFE"/>
                </a:highlight>
                <a:latin typeface="Courier New"/>
                <a:ea typeface="Courier New"/>
                <a:cs typeface="Courier New"/>
                <a:sym typeface="Courier New"/>
              </a:rPr>
              <a:t>:         </a:t>
            </a:r>
            <a:endParaRPr b="1" sz="1050">
              <a:solidFill>
                <a:schemeClr val="dk1"/>
              </a:solidFill>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Clr>
                <a:schemeClr val="dk1"/>
              </a:buClr>
              <a:buSzPts val="1100"/>
              <a:buFont typeface="Arial"/>
              <a:buNone/>
            </a:pPr>
            <a:r>
              <a:rPr b="1" lang="en-US" sz="1050">
                <a:solidFill>
                  <a:srgbClr val="098658"/>
                </a:solidFill>
                <a:highlight>
                  <a:srgbClr val="FFFFFE"/>
                </a:highlight>
                <a:latin typeface="Courier New"/>
                <a:ea typeface="Courier New"/>
                <a:cs typeface="Courier New"/>
                <a:sym typeface="Courier New"/>
              </a:rPr>
              <a:t>14</a:t>
            </a:r>
            <a:r>
              <a:rPr b="1" lang="en-US" sz="1050">
                <a:solidFill>
                  <a:schemeClr val="dk1"/>
                </a:solidFill>
                <a:highlight>
                  <a:srgbClr val="FFFFFE"/>
                </a:highlight>
                <a:latin typeface="Courier New"/>
                <a:ea typeface="Courier New"/>
                <a:cs typeface="Courier New"/>
                <a:sym typeface="Courier New"/>
              </a:rPr>
              <a:t>:         </a:t>
            </a:r>
            <a:endParaRPr b="1" sz="1050">
              <a:solidFill>
                <a:schemeClr val="dk1"/>
              </a:solidFill>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Clr>
                <a:schemeClr val="dk1"/>
              </a:buClr>
              <a:buSzPts val="1100"/>
              <a:buFont typeface="Arial"/>
              <a:buNone/>
            </a:pPr>
            <a:r>
              <a:rPr b="1" lang="en-US" sz="1050">
                <a:solidFill>
                  <a:srgbClr val="098658"/>
                </a:solidFill>
                <a:highlight>
                  <a:srgbClr val="FFFFFE"/>
                </a:highlight>
                <a:latin typeface="Courier New"/>
                <a:ea typeface="Courier New"/>
                <a:cs typeface="Courier New"/>
                <a:sym typeface="Courier New"/>
              </a:rPr>
              <a:t>15</a:t>
            </a:r>
            <a:r>
              <a:rPr b="1" lang="en-US" sz="1050">
                <a:solidFill>
                  <a:schemeClr val="dk1"/>
                </a:solidFill>
                <a:highlight>
                  <a:srgbClr val="FFFFFE"/>
                </a:highlight>
                <a:latin typeface="Courier New"/>
                <a:ea typeface="Courier New"/>
                <a:cs typeface="Courier New"/>
                <a:sym typeface="Courier New"/>
              </a:rPr>
              <a:t>:         </a:t>
            </a:r>
            <a:endParaRPr b="1" sz="1050">
              <a:solidFill>
                <a:schemeClr val="dk1"/>
              </a:solidFill>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Clr>
                <a:schemeClr val="dk1"/>
              </a:buClr>
              <a:buSzPts val="1100"/>
              <a:buFont typeface="Arial"/>
              <a:buNone/>
            </a:pPr>
            <a:r>
              <a:rPr b="1" lang="en-US" sz="1050">
                <a:solidFill>
                  <a:srgbClr val="098658"/>
                </a:solidFill>
                <a:highlight>
                  <a:srgbClr val="FFFFFE"/>
                </a:highlight>
                <a:latin typeface="Courier New"/>
                <a:ea typeface="Courier New"/>
                <a:cs typeface="Courier New"/>
                <a:sym typeface="Courier New"/>
              </a:rPr>
              <a:t>16</a:t>
            </a:r>
            <a:r>
              <a:rPr b="1" lang="en-US" sz="1050">
                <a:solidFill>
                  <a:schemeClr val="dk1"/>
                </a:solidFill>
                <a:highlight>
                  <a:srgbClr val="FFFFFE"/>
                </a:highlight>
                <a:latin typeface="Courier New"/>
                <a:ea typeface="Courier New"/>
                <a:cs typeface="Courier New"/>
                <a:sym typeface="Courier New"/>
              </a:rPr>
              <a:t>:         </a:t>
            </a:r>
            <a:endParaRPr b="1" sz="1050">
              <a:solidFill>
                <a:schemeClr val="dk1"/>
              </a:solidFill>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Clr>
                <a:schemeClr val="dk1"/>
              </a:buClr>
              <a:buSzPts val="1100"/>
              <a:buFont typeface="Arial"/>
              <a:buNone/>
            </a:pPr>
            <a:r>
              <a:rPr b="1" lang="en-US" sz="1050">
                <a:solidFill>
                  <a:srgbClr val="098658"/>
                </a:solidFill>
                <a:highlight>
                  <a:srgbClr val="FFFFFE"/>
                </a:highlight>
                <a:latin typeface="Courier New"/>
                <a:ea typeface="Courier New"/>
                <a:cs typeface="Courier New"/>
                <a:sym typeface="Courier New"/>
              </a:rPr>
              <a:t>17</a:t>
            </a:r>
            <a:r>
              <a:rPr b="1" lang="en-US" sz="1050">
                <a:solidFill>
                  <a:schemeClr val="dk1"/>
                </a:solidFill>
                <a:highlight>
                  <a:srgbClr val="FFFFFE"/>
                </a:highlight>
                <a:latin typeface="Courier New"/>
                <a:ea typeface="Courier New"/>
                <a:cs typeface="Courier New"/>
                <a:sym typeface="Courier New"/>
              </a:rPr>
              <a:t>:         </a:t>
            </a:r>
            <a:endParaRPr b="1" sz="1050">
              <a:solidFill>
                <a:schemeClr val="dk1"/>
              </a:solidFill>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Clr>
                <a:schemeClr val="dk1"/>
              </a:buClr>
              <a:buSzPts val="1100"/>
              <a:buFont typeface="Arial"/>
              <a:buNone/>
            </a:pPr>
            <a:r>
              <a:rPr b="1" lang="en-US" sz="1050">
                <a:solidFill>
                  <a:srgbClr val="098658"/>
                </a:solidFill>
                <a:highlight>
                  <a:srgbClr val="FFFFFE"/>
                </a:highlight>
                <a:latin typeface="Courier New"/>
                <a:ea typeface="Courier New"/>
                <a:cs typeface="Courier New"/>
                <a:sym typeface="Courier New"/>
              </a:rPr>
              <a:t>18</a:t>
            </a:r>
            <a:r>
              <a:rPr b="1" lang="en-US" sz="1050">
                <a:solidFill>
                  <a:schemeClr val="dk1"/>
                </a:solidFill>
                <a:highlight>
                  <a:srgbClr val="FFFFFE"/>
                </a:highlight>
                <a:latin typeface="Courier New"/>
                <a:ea typeface="Courier New"/>
                <a:cs typeface="Courier New"/>
                <a:sym typeface="Courier New"/>
              </a:rPr>
              <a:t>:         </a:t>
            </a:r>
            <a:endParaRPr b="1" sz="1050">
              <a:solidFill>
                <a:schemeClr val="dk1"/>
              </a:solidFill>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Clr>
                <a:schemeClr val="dk1"/>
              </a:buClr>
              <a:buSzPts val="1100"/>
              <a:buFont typeface="Arial"/>
              <a:buNone/>
            </a:pPr>
            <a:r>
              <a:rPr b="1" lang="en-US" sz="1050">
                <a:solidFill>
                  <a:srgbClr val="098658"/>
                </a:solidFill>
                <a:highlight>
                  <a:srgbClr val="FFFFFE"/>
                </a:highlight>
                <a:latin typeface="Courier New"/>
                <a:ea typeface="Courier New"/>
                <a:cs typeface="Courier New"/>
                <a:sym typeface="Courier New"/>
              </a:rPr>
              <a:t>19</a:t>
            </a:r>
            <a:r>
              <a:rPr b="1" lang="en-US" sz="1050">
                <a:solidFill>
                  <a:schemeClr val="dk1"/>
                </a:solidFill>
                <a:highlight>
                  <a:srgbClr val="FFFFFE"/>
                </a:highlight>
                <a:latin typeface="Courier New"/>
                <a:ea typeface="Courier New"/>
                <a:cs typeface="Courier New"/>
                <a:sym typeface="Courier New"/>
              </a:rPr>
              <a:t>:     }</a:t>
            </a:r>
            <a:endParaRPr b="1" sz="1050">
              <a:solidFill>
                <a:schemeClr val="dk1"/>
              </a:solidFill>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Clr>
                <a:schemeClr val="dk1"/>
              </a:buClr>
              <a:buSzPts val="1100"/>
              <a:buFont typeface="Arial"/>
              <a:buNone/>
            </a:pPr>
            <a:r>
              <a:rPr b="1" lang="en-US" sz="1050">
                <a:solidFill>
                  <a:srgbClr val="098658"/>
                </a:solidFill>
                <a:highlight>
                  <a:srgbClr val="FFFFFE"/>
                </a:highlight>
                <a:latin typeface="Courier New"/>
                <a:ea typeface="Courier New"/>
                <a:cs typeface="Courier New"/>
                <a:sym typeface="Courier New"/>
              </a:rPr>
              <a:t>20</a:t>
            </a:r>
            <a:r>
              <a:rPr b="1" lang="en-US" sz="1050">
                <a:solidFill>
                  <a:schemeClr val="dk1"/>
                </a:solidFill>
                <a:highlight>
                  <a:srgbClr val="FFFFFE"/>
                </a:highlight>
                <a:latin typeface="Courier New"/>
                <a:ea typeface="Courier New"/>
                <a:cs typeface="Courier New"/>
                <a:sym typeface="Courier New"/>
              </a:rPr>
              <a:t>: };</a:t>
            </a:r>
            <a:endParaRPr b="1" sz="1050">
              <a:solidFill>
                <a:schemeClr val="dk1"/>
              </a:solidFill>
              <a:highlight>
                <a:srgbClr val="FFFFFE"/>
              </a:highlight>
              <a:latin typeface="Courier New"/>
              <a:ea typeface="Courier New"/>
              <a:cs typeface="Courier New"/>
              <a:sym typeface="Courier New"/>
            </a:endParaRPr>
          </a:p>
          <a:p>
            <a:pPr indent="0" lvl="0" marL="45720" rtl="0" algn="l">
              <a:lnSpc>
                <a:spcPct val="135714"/>
              </a:lnSpc>
              <a:spcBef>
                <a:spcPts val="0"/>
              </a:spcBef>
              <a:spcAft>
                <a:spcPts val="0"/>
              </a:spcAft>
              <a:buClr>
                <a:schemeClr val="dk1"/>
              </a:buClr>
              <a:buSzPts val="1100"/>
              <a:buFont typeface="Arial"/>
              <a:buNone/>
            </a:pPr>
            <a:r>
              <a:t/>
            </a:r>
            <a:endParaRPr b="1" sz="1050">
              <a:solidFill>
                <a:srgbClr val="008000"/>
              </a:solidFill>
              <a:highlight>
                <a:srgbClr val="FFFFFE"/>
              </a:highlight>
              <a:latin typeface="Courier New"/>
              <a:ea typeface="Courier New"/>
              <a:cs typeface="Courier New"/>
              <a:sym typeface="Courier New"/>
            </a:endParaRPr>
          </a:p>
          <a:p>
            <a:pPr indent="0" lvl="0" marL="45720" rtl="0" algn="l">
              <a:lnSpc>
                <a:spcPct val="150000"/>
              </a:lnSpc>
              <a:spcBef>
                <a:spcPts val="0"/>
              </a:spcBef>
              <a:spcAft>
                <a:spcPts val="0"/>
              </a:spcAft>
              <a:buNone/>
            </a:pPr>
            <a:r>
              <a:t/>
            </a:r>
            <a:endParaRPr b="1" sz="1300">
              <a:solidFill>
                <a:srgbClr val="569CD6"/>
              </a:solidFill>
              <a:highlight>
                <a:srgbClr val="1E1E1E"/>
              </a:highlight>
              <a:latin typeface="Courier New"/>
              <a:ea typeface="Courier New"/>
              <a:cs typeface="Courier New"/>
              <a:sym typeface="Courier New"/>
            </a:endParaRPr>
          </a:p>
        </p:txBody>
      </p:sp>
      <p:sp>
        <p:nvSpPr>
          <p:cNvPr id="945" name="Google Shape;945;p105"/>
          <p:cNvSpPr txBox="1"/>
          <p:nvPr>
            <p:ph type="title"/>
          </p:nvPr>
        </p:nvSpPr>
        <p:spPr>
          <a:xfrm>
            <a:off x="545255" y="475488"/>
            <a:ext cx="9422700" cy="4923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US"/>
              <a:t>TransformMonad (or fmap)</a:t>
            </a:r>
            <a:endParaRPr/>
          </a:p>
        </p:txBody>
      </p:sp>
      <p:sp>
        <p:nvSpPr>
          <p:cNvPr id="946" name="Google Shape;946;p105"/>
          <p:cNvSpPr txBox="1"/>
          <p:nvPr>
            <p:ph idx="12" type="sldNum"/>
          </p:nvPr>
        </p:nvSpPr>
        <p:spPr>
          <a:xfrm>
            <a:off x="11409045" y="6333134"/>
            <a:ext cx="731700" cy="5250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US"/>
              <a:t>‹#›</a:t>
            </a:fld>
            <a:endParaRPr/>
          </a:p>
        </p:txBody>
      </p:sp>
      <p:sp>
        <p:nvSpPr>
          <p:cNvPr id="947" name="Google Shape;947;p105"/>
          <p:cNvSpPr txBox="1"/>
          <p:nvPr>
            <p:ph idx="1" type="body"/>
          </p:nvPr>
        </p:nvSpPr>
        <p:spPr>
          <a:xfrm>
            <a:off x="4649475" y="945900"/>
            <a:ext cx="7208400" cy="970200"/>
          </a:xfrm>
          <a:prstGeom prst="rect">
            <a:avLst/>
          </a:prstGeom>
          <a:solidFill>
            <a:schemeClr val="lt1"/>
          </a:solidFill>
          <a:ln cap="flat" cmpd="sng" w="9525">
            <a:solidFill>
              <a:srgbClr val="000000"/>
            </a:solidFill>
            <a:prstDash val="solid"/>
            <a:round/>
            <a:headEnd len="sm" w="sm" type="none"/>
            <a:tailEnd len="sm" w="sm" type="none"/>
          </a:ln>
        </p:spPr>
        <p:txBody>
          <a:bodyPr anchorCtr="0" anchor="t" bIns="45700" lIns="45700" spcFirstLastPara="1" rIns="45700" wrap="square" tIns="45700">
            <a:noAutofit/>
          </a:bodyPr>
          <a:lstStyle/>
          <a:p>
            <a:pPr indent="0" lvl="0" marL="0" rtl="0" algn="l">
              <a:lnSpc>
                <a:spcPct val="135714"/>
              </a:lnSpc>
              <a:spcBef>
                <a:spcPts val="0"/>
              </a:spcBef>
              <a:spcAft>
                <a:spcPts val="0"/>
              </a:spcAft>
              <a:buClr>
                <a:schemeClr val="dk1"/>
              </a:buClr>
              <a:buSzPts val="1100"/>
              <a:buFont typeface="Arial"/>
              <a:buNone/>
            </a:pPr>
            <a:r>
              <a:rPr b="1" lang="en-US" sz="1050">
                <a:solidFill>
                  <a:srgbClr val="0000FF"/>
                </a:solidFill>
                <a:highlight>
                  <a:srgbClr val="FFFFFE"/>
                </a:highlight>
                <a:latin typeface="Courier New"/>
                <a:ea typeface="Courier New"/>
                <a:cs typeface="Courier New"/>
                <a:sym typeface="Courier New"/>
              </a:rPr>
              <a:t>friend</a:t>
            </a:r>
            <a:r>
              <a:rPr b="1" lang="en-US" sz="1050">
                <a:solidFill>
                  <a:schemeClr val="dk1"/>
                </a:solidFill>
                <a:highlight>
                  <a:srgbClr val="FFFFFE"/>
                </a:highlight>
                <a:latin typeface="Courier New"/>
                <a:ea typeface="Courier New"/>
                <a:cs typeface="Courier New"/>
                <a:sym typeface="Courier New"/>
              </a:rPr>
              <a:t> </a:t>
            </a:r>
            <a:r>
              <a:rPr b="1" lang="en-US" sz="1050">
                <a:solidFill>
                  <a:srgbClr val="0000FF"/>
                </a:solidFill>
                <a:highlight>
                  <a:srgbClr val="FFFFFE"/>
                </a:highlight>
                <a:latin typeface="Courier New"/>
                <a:ea typeface="Courier New"/>
                <a:cs typeface="Courier New"/>
                <a:sym typeface="Courier New"/>
              </a:rPr>
              <a:t>constexpr</a:t>
            </a:r>
            <a:r>
              <a:rPr b="1" lang="en-US" sz="1050">
                <a:solidFill>
                  <a:schemeClr val="dk1"/>
                </a:solidFill>
                <a:highlight>
                  <a:srgbClr val="FFFFFE"/>
                </a:highlight>
                <a:latin typeface="Courier New"/>
                <a:ea typeface="Courier New"/>
                <a:cs typeface="Courier New"/>
                <a:sym typeface="Courier New"/>
              </a:rPr>
              <a:t> </a:t>
            </a:r>
            <a:r>
              <a:rPr b="1" lang="en-US" sz="1050">
                <a:solidFill>
                  <a:srgbClr val="0000FF"/>
                </a:solidFill>
                <a:highlight>
                  <a:srgbClr val="FFFFFE"/>
                </a:highlight>
                <a:latin typeface="Courier New"/>
                <a:ea typeface="Courier New"/>
                <a:cs typeface="Courier New"/>
                <a:sym typeface="Courier New"/>
              </a:rPr>
              <a:t>auto</a:t>
            </a:r>
            <a:r>
              <a:rPr b="1" lang="en-US" sz="1050">
                <a:solidFill>
                  <a:schemeClr val="dk1"/>
                </a:solidFill>
                <a:highlight>
                  <a:srgbClr val="FFFFFE"/>
                </a:highlight>
                <a:latin typeface="Courier New"/>
                <a:ea typeface="Courier New"/>
                <a:cs typeface="Courier New"/>
                <a:sym typeface="Courier New"/>
              </a:rPr>
              <a:t> </a:t>
            </a:r>
            <a:r>
              <a:rPr b="1" lang="en-US" sz="1050">
                <a:solidFill>
                  <a:srgbClr val="0000FF"/>
                </a:solidFill>
                <a:highlight>
                  <a:srgbClr val="FFFFFE"/>
                </a:highlight>
                <a:latin typeface="Courier New"/>
                <a:ea typeface="Courier New"/>
                <a:cs typeface="Courier New"/>
                <a:sym typeface="Courier New"/>
              </a:rPr>
              <a:t>operator</a:t>
            </a:r>
            <a:r>
              <a:rPr b="1" lang="en-US" sz="1050">
                <a:solidFill>
                  <a:schemeClr val="dk1"/>
                </a:solidFill>
                <a:highlight>
                  <a:srgbClr val="FFFFFE"/>
                </a:highlight>
                <a:latin typeface="Courier New"/>
                <a:ea typeface="Courier New"/>
                <a:cs typeface="Courier New"/>
                <a:sym typeface="Courier New"/>
              </a:rPr>
              <a:t>|(Maybe &amp;&amp;maybe, Monad&amp;&amp; monad)</a:t>
            </a:r>
            <a:endParaRPr b="1" sz="1050">
              <a:solidFill>
                <a:schemeClr val="dk1"/>
              </a:solidFill>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Clr>
                <a:schemeClr val="dk1"/>
              </a:buClr>
              <a:buSzPts val="1100"/>
              <a:buFont typeface="Arial"/>
              <a:buNone/>
            </a:pPr>
            <a:r>
              <a:rPr b="1" lang="en-US" sz="1050">
                <a:solidFill>
                  <a:schemeClr val="dk1"/>
                </a:solidFill>
                <a:highlight>
                  <a:srgbClr val="FFFFFE"/>
                </a:highlight>
                <a:latin typeface="Courier New"/>
                <a:ea typeface="Courier New"/>
                <a:cs typeface="Courier New"/>
                <a:sym typeface="Courier New"/>
              </a:rPr>
              <a:t>{</a:t>
            </a:r>
            <a:endParaRPr b="1" sz="1050">
              <a:solidFill>
                <a:schemeClr val="dk1"/>
              </a:solidFill>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Clr>
                <a:schemeClr val="dk1"/>
              </a:buClr>
              <a:buSzPts val="1100"/>
              <a:buFont typeface="Arial"/>
              <a:buNone/>
            </a:pPr>
            <a:r>
              <a:rPr b="1" lang="en-US" sz="1050">
                <a:solidFill>
                  <a:srgbClr val="098658"/>
                </a:solidFill>
                <a:highlight>
                  <a:srgbClr val="FFFFFE"/>
                </a:highlight>
                <a:latin typeface="Courier New"/>
                <a:ea typeface="Courier New"/>
                <a:cs typeface="Courier New"/>
                <a:sym typeface="Courier New"/>
              </a:rPr>
              <a:t>    </a:t>
            </a:r>
            <a:r>
              <a:rPr b="1" lang="en-US" sz="1050">
                <a:solidFill>
                  <a:srgbClr val="0000FF"/>
                </a:solidFill>
                <a:highlight>
                  <a:srgbClr val="FFFFFE"/>
                </a:highlight>
                <a:latin typeface="Courier New"/>
                <a:ea typeface="Courier New"/>
                <a:cs typeface="Courier New"/>
                <a:sym typeface="Courier New"/>
              </a:rPr>
              <a:t>return</a:t>
            </a:r>
            <a:r>
              <a:rPr b="1" lang="en-US" sz="1050">
                <a:solidFill>
                  <a:schemeClr val="dk1"/>
                </a:solidFill>
                <a:highlight>
                  <a:srgbClr val="FFFFFE"/>
                </a:highlight>
                <a:latin typeface="Courier New"/>
                <a:ea typeface="Courier New"/>
                <a:cs typeface="Courier New"/>
                <a:sym typeface="Courier New"/>
              </a:rPr>
              <a:t> std::invoke(</a:t>
            </a:r>
            <a:r>
              <a:rPr b="1" lang="en-US" sz="1050">
                <a:solidFill>
                  <a:srgbClr val="0000FF"/>
                </a:solidFill>
                <a:highlight>
                  <a:srgbClr val="FFFFFE"/>
                </a:highlight>
                <a:latin typeface="Courier New"/>
                <a:ea typeface="Courier New"/>
                <a:cs typeface="Courier New"/>
                <a:sym typeface="Courier New"/>
              </a:rPr>
              <a:t>static_cast</a:t>
            </a:r>
            <a:r>
              <a:rPr b="1" lang="en-US" sz="1050">
                <a:solidFill>
                  <a:schemeClr val="dk1"/>
                </a:solidFill>
                <a:highlight>
                  <a:srgbClr val="FFFFFE"/>
                </a:highlight>
                <a:latin typeface="Courier New"/>
                <a:ea typeface="Courier New"/>
                <a:cs typeface="Courier New"/>
                <a:sym typeface="Courier New"/>
              </a:rPr>
              <a:t>&lt;SpecificMonad&amp;&amp;&gt;(monad), std::forward&lt;Maybe&gt;(maybe));</a:t>
            </a:r>
            <a:endParaRPr b="1" sz="1050">
              <a:solidFill>
                <a:schemeClr val="dk1"/>
              </a:solidFill>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Clr>
                <a:schemeClr val="dk1"/>
              </a:buClr>
              <a:buSzPts val="1100"/>
              <a:buFont typeface="Arial"/>
              <a:buNone/>
            </a:pPr>
            <a:r>
              <a:rPr b="1" lang="en-US" sz="1050">
                <a:solidFill>
                  <a:schemeClr val="dk1"/>
                </a:solidFill>
                <a:highlight>
                  <a:srgbClr val="FFFFFE"/>
                </a:highlight>
                <a:latin typeface="Courier New"/>
                <a:ea typeface="Courier New"/>
                <a:cs typeface="Courier New"/>
                <a:sym typeface="Courier New"/>
              </a:rPr>
              <a:t>}</a:t>
            </a:r>
            <a:endParaRPr b="1" sz="950">
              <a:solidFill>
                <a:srgbClr val="008000"/>
              </a:solidFill>
              <a:highlight>
                <a:srgbClr val="FFFFFE"/>
              </a:highlight>
              <a:latin typeface="Courier New"/>
              <a:ea typeface="Courier New"/>
              <a:cs typeface="Courier New"/>
              <a:sym typeface="Courier New"/>
            </a:endParaRPr>
          </a:p>
        </p:txBody>
      </p:sp>
      <p:cxnSp>
        <p:nvCxnSpPr>
          <p:cNvPr id="948" name="Google Shape;948;p105"/>
          <p:cNvCxnSpPr/>
          <p:nvPr/>
        </p:nvCxnSpPr>
        <p:spPr>
          <a:xfrm flipH="1">
            <a:off x="5228975" y="1606100"/>
            <a:ext cx="1536000" cy="1590000"/>
          </a:xfrm>
          <a:prstGeom prst="straightConnector1">
            <a:avLst/>
          </a:prstGeom>
          <a:noFill/>
          <a:ln cap="flat" cmpd="sng" w="9525">
            <a:solidFill>
              <a:srgbClr val="FF0000"/>
            </a:solidFill>
            <a:prstDash val="solid"/>
            <a:round/>
            <a:headEnd len="med" w="med" type="none"/>
            <a:tailEnd len="med" w="med" type="triangle"/>
          </a:ln>
        </p:spPr>
      </p:cxnSp>
    </p:spTree>
  </p:cSld>
  <p:clrMapOvr>
    <a:masterClrMapping/>
  </p:clrMapOvr>
</p:sld>
</file>

<file path=ppt/slides/slide7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3" name="Shape 953"/>
        <p:cNvGrpSpPr/>
        <p:nvPr/>
      </p:nvGrpSpPr>
      <p:grpSpPr>
        <a:xfrm>
          <a:off x="0" y="0"/>
          <a:ext cx="0" cy="0"/>
          <a:chOff x="0" y="0"/>
          <a:chExt cx="0" cy="0"/>
        </a:xfrm>
      </p:grpSpPr>
      <p:sp>
        <p:nvSpPr>
          <p:cNvPr id="954" name="Google Shape;954;p106"/>
          <p:cNvSpPr txBox="1"/>
          <p:nvPr>
            <p:ph idx="1" type="body"/>
          </p:nvPr>
        </p:nvSpPr>
        <p:spPr>
          <a:xfrm>
            <a:off x="2023800" y="1465100"/>
            <a:ext cx="8144400" cy="4355700"/>
          </a:xfrm>
          <a:prstGeom prst="rect">
            <a:avLst/>
          </a:prstGeom>
          <a:solidFill>
            <a:schemeClr val="lt1"/>
          </a:solidFill>
        </p:spPr>
        <p:txBody>
          <a:bodyPr anchorCtr="0" anchor="t" bIns="0" lIns="0" spcFirstLastPara="1" rIns="0" wrap="square" tIns="0">
            <a:noAutofit/>
          </a:bodyPr>
          <a:lstStyle/>
          <a:p>
            <a:pPr indent="0" lvl="0" marL="0" rtl="0" algn="l">
              <a:lnSpc>
                <a:spcPct val="135714"/>
              </a:lnSpc>
              <a:spcBef>
                <a:spcPts val="0"/>
              </a:spcBef>
              <a:spcAft>
                <a:spcPts val="0"/>
              </a:spcAft>
              <a:buClr>
                <a:schemeClr val="dk1"/>
              </a:buClr>
              <a:buSzPts val="1100"/>
              <a:buFont typeface="Arial"/>
              <a:buNone/>
            </a:pPr>
            <a:r>
              <a:rPr b="1" lang="en-US" sz="1050">
                <a:solidFill>
                  <a:srgbClr val="098658"/>
                </a:solidFill>
                <a:highlight>
                  <a:srgbClr val="FFFFFE"/>
                </a:highlight>
                <a:latin typeface="Courier New"/>
                <a:ea typeface="Courier New"/>
                <a:cs typeface="Courier New"/>
                <a:sym typeface="Courier New"/>
              </a:rPr>
              <a:t>01</a:t>
            </a:r>
            <a:r>
              <a:rPr b="1" lang="en-US" sz="1050">
                <a:solidFill>
                  <a:schemeClr val="dk1"/>
                </a:solidFill>
                <a:highlight>
                  <a:srgbClr val="FFFFFE"/>
                </a:highlight>
                <a:latin typeface="Courier New"/>
                <a:ea typeface="Courier New"/>
                <a:cs typeface="Courier New"/>
                <a:sym typeface="Courier New"/>
              </a:rPr>
              <a:t>: </a:t>
            </a:r>
            <a:r>
              <a:rPr b="1" lang="en-US" sz="1050">
                <a:solidFill>
                  <a:srgbClr val="008000"/>
                </a:solidFill>
                <a:highlight>
                  <a:srgbClr val="FFFFFE"/>
                </a:highlight>
                <a:latin typeface="Courier New"/>
                <a:ea typeface="Courier New"/>
                <a:cs typeface="Courier New"/>
                <a:sym typeface="Courier New"/>
              </a:rPr>
              <a:t>// namespace maybe::detail</a:t>
            </a:r>
            <a:endParaRPr b="1" sz="1050">
              <a:solidFill>
                <a:srgbClr val="008000"/>
              </a:solidFill>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Clr>
                <a:schemeClr val="dk1"/>
              </a:buClr>
              <a:buSzPts val="1100"/>
              <a:buFont typeface="Arial"/>
              <a:buNone/>
            </a:pPr>
            <a:r>
              <a:rPr b="1" lang="en-US" sz="1050">
                <a:solidFill>
                  <a:srgbClr val="098658"/>
                </a:solidFill>
                <a:highlight>
                  <a:srgbClr val="FFFFFE"/>
                </a:highlight>
                <a:latin typeface="Courier New"/>
                <a:ea typeface="Courier New"/>
                <a:cs typeface="Courier New"/>
                <a:sym typeface="Courier New"/>
              </a:rPr>
              <a:t>02</a:t>
            </a:r>
            <a:r>
              <a:rPr b="1" lang="en-US" sz="1050">
                <a:solidFill>
                  <a:schemeClr val="dk1"/>
                </a:solidFill>
                <a:highlight>
                  <a:srgbClr val="FFFFFE"/>
                </a:highlight>
                <a:latin typeface="Courier New"/>
                <a:ea typeface="Courier New"/>
                <a:cs typeface="Courier New"/>
                <a:sym typeface="Courier New"/>
              </a:rPr>
              <a:t>:</a:t>
            </a:r>
            <a:endParaRPr b="1" sz="1050">
              <a:solidFill>
                <a:schemeClr val="dk1"/>
              </a:solidFill>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Clr>
                <a:schemeClr val="dk1"/>
              </a:buClr>
              <a:buSzPts val="1100"/>
              <a:buFont typeface="Arial"/>
              <a:buNone/>
            </a:pPr>
            <a:r>
              <a:rPr b="1" lang="en-US" sz="1050">
                <a:solidFill>
                  <a:srgbClr val="098658"/>
                </a:solidFill>
                <a:highlight>
                  <a:srgbClr val="FFFFFE"/>
                </a:highlight>
                <a:latin typeface="Courier New"/>
                <a:ea typeface="Courier New"/>
                <a:cs typeface="Courier New"/>
                <a:sym typeface="Courier New"/>
              </a:rPr>
              <a:t>03</a:t>
            </a:r>
            <a:r>
              <a:rPr b="1" lang="en-US" sz="1050">
                <a:solidFill>
                  <a:schemeClr val="dk1"/>
                </a:solidFill>
                <a:highlight>
                  <a:srgbClr val="FFFFFE"/>
                </a:highlight>
                <a:latin typeface="Courier New"/>
                <a:ea typeface="Courier New"/>
                <a:cs typeface="Courier New"/>
                <a:sym typeface="Courier New"/>
              </a:rPr>
              <a:t>: </a:t>
            </a:r>
            <a:r>
              <a:rPr b="1" lang="en-US" sz="1050">
                <a:solidFill>
                  <a:srgbClr val="0000FF"/>
                </a:solidFill>
                <a:highlight>
                  <a:srgbClr val="FFFFFE"/>
                </a:highlight>
                <a:latin typeface="Courier New"/>
                <a:ea typeface="Courier New"/>
                <a:cs typeface="Courier New"/>
                <a:sym typeface="Courier New"/>
              </a:rPr>
              <a:t>template</a:t>
            </a:r>
            <a:r>
              <a:rPr b="1" lang="en-US" sz="1050">
                <a:solidFill>
                  <a:schemeClr val="dk1"/>
                </a:solidFill>
                <a:highlight>
                  <a:srgbClr val="FFFFFE"/>
                </a:highlight>
                <a:latin typeface="Courier New"/>
                <a:ea typeface="Courier New"/>
                <a:cs typeface="Courier New"/>
                <a:sym typeface="Courier New"/>
              </a:rPr>
              <a:t> &lt;</a:t>
            </a:r>
            <a:r>
              <a:rPr b="1" lang="en-US" sz="1050">
                <a:solidFill>
                  <a:srgbClr val="0000FF"/>
                </a:solidFill>
                <a:highlight>
                  <a:srgbClr val="FFFFFE"/>
                </a:highlight>
                <a:latin typeface="Courier New"/>
                <a:ea typeface="Courier New"/>
                <a:cs typeface="Courier New"/>
                <a:sym typeface="Courier New"/>
              </a:rPr>
              <a:t>typename</a:t>
            </a:r>
            <a:r>
              <a:rPr b="1" lang="en-US" sz="1050">
                <a:solidFill>
                  <a:schemeClr val="dk1"/>
                </a:solidFill>
                <a:highlight>
                  <a:srgbClr val="FFFFFE"/>
                </a:highlight>
                <a:latin typeface="Courier New"/>
                <a:ea typeface="Courier New"/>
                <a:cs typeface="Courier New"/>
                <a:sym typeface="Courier New"/>
              </a:rPr>
              <a:t> Callable&gt;</a:t>
            </a:r>
            <a:endParaRPr b="1" sz="1050">
              <a:solidFill>
                <a:schemeClr val="dk1"/>
              </a:solidFill>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Clr>
                <a:schemeClr val="dk1"/>
              </a:buClr>
              <a:buSzPts val="1100"/>
              <a:buFont typeface="Arial"/>
              <a:buNone/>
            </a:pPr>
            <a:r>
              <a:rPr b="1" lang="en-US" sz="1050">
                <a:solidFill>
                  <a:srgbClr val="098658"/>
                </a:solidFill>
                <a:highlight>
                  <a:srgbClr val="FFFFFE"/>
                </a:highlight>
                <a:latin typeface="Courier New"/>
                <a:ea typeface="Courier New"/>
                <a:cs typeface="Courier New"/>
                <a:sym typeface="Courier New"/>
              </a:rPr>
              <a:t>04</a:t>
            </a:r>
            <a:r>
              <a:rPr b="1" lang="en-US" sz="1050">
                <a:solidFill>
                  <a:schemeClr val="dk1"/>
                </a:solidFill>
                <a:highlight>
                  <a:srgbClr val="FFFFFE"/>
                </a:highlight>
                <a:latin typeface="Courier New"/>
                <a:ea typeface="Courier New"/>
                <a:cs typeface="Courier New"/>
                <a:sym typeface="Courier New"/>
              </a:rPr>
              <a:t>: </a:t>
            </a:r>
            <a:r>
              <a:rPr b="1" lang="en-US" sz="1050">
                <a:solidFill>
                  <a:srgbClr val="0000FF"/>
                </a:solidFill>
                <a:highlight>
                  <a:srgbClr val="FFFFFE"/>
                </a:highlight>
                <a:latin typeface="Courier New"/>
                <a:ea typeface="Courier New"/>
                <a:cs typeface="Courier New"/>
                <a:sym typeface="Courier New"/>
              </a:rPr>
              <a:t>struct</a:t>
            </a:r>
            <a:r>
              <a:rPr b="1" lang="en-US" sz="1050">
                <a:solidFill>
                  <a:schemeClr val="dk1"/>
                </a:solidFill>
                <a:highlight>
                  <a:srgbClr val="FFFFFE"/>
                </a:highlight>
                <a:latin typeface="Courier New"/>
                <a:ea typeface="Courier New"/>
                <a:cs typeface="Courier New"/>
                <a:sym typeface="Courier New"/>
              </a:rPr>
              <a:t> TransformMonad : </a:t>
            </a:r>
            <a:r>
              <a:rPr b="1" lang="en-US" sz="1050">
                <a:solidFill>
                  <a:srgbClr val="0000FF"/>
                </a:solidFill>
                <a:highlight>
                  <a:srgbClr val="FFFFFE"/>
                </a:highlight>
                <a:latin typeface="Courier New"/>
                <a:ea typeface="Courier New"/>
                <a:cs typeface="Courier New"/>
                <a:sym typeface="Courier New"/>
              </a:rPr>
              <a:t>public</a:t>
            </a:r>
            <a:r>
              <a:rPr b="1" lang="en-US" sz="1050">
                <a:solidFill>
                  <a:schemeClr val="dk1"/>
                </a:solidFill>
                <a:highlight>
                  <a:srgbClr val="FFFFFE"/>
                </a:highlight>
                <a:latin typeface="Courier New"/>
                <a:ea typeface="Courier New"/>
                <a:cs typeface="Courier New"/>
                <a:sym typeface="Courier New"/>
              </a:rPr>
              <a:t> Monad&lt;TransformMonad&lt;Callable&gt;&gt;</a:t>
            </a:r>
            <a:endParaRPr b="1" sz="1050">
              <a:solidFill>
                <a:schemeClr val="dk1"/>
              </a:solidFill>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Clr>
                <a:schemeClr val="dk1"/>
              </a:buClr>
              <a:buSzPts val="1100"/>
              <a:buFont typeface="Arial"/>
              <a:buNone/>
            </a:pPr>
            <a:r>
              <a:rPr b="1" lang="en-US" sz="1050">
                <a:solidFill>
                  <a:srgbClr val="098658"/>
                </a:solidFill>
                <a:highlight>
                  <a:srgbClr val="FFFFFE"/>
                </a:highlight>
                <a:latin typeface="Courier New"/>
                <a:ea typeface="Courier New"/>
                <a:cs typeface="Courier New"/>
                <a:sym typeface="Courier New"/>
              </a:rPr>
              <a:t>05</a:t>
            </a:r>
            <a:r>
              <a:rPr b="1" lang="en-US" sz="1050">
                <a:solidFill>
                  <a:schemeClr val="dk1"/>
                </a:solidFill>
                <a:highlight>
                  <a:srgbClr val="FFFFFE"/>
                </a:highlight>
                <a:latin typeface="Courier New"/>
                <a:ea typeface="Courier New"/>
                <a:cs typeface="Courier New"/>
                <a:sym typeface="Courier New"/>
              </a:rPr>
              <a:t>: {  </a:t>
            </a:r>
            <a:endParaRPr b="1" sz="1050">
              <a:solidFill>
                <a:schemeClr val="dk1"/>
              </a:solidFill>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Clr>
                <a:schemeClr val="dk1"/>
              </a:buClr>
              <a:buSzPts val="1100"/>
              <a:buFont typeface="Arial"/>
              <a:buNone/>
            </a:pPr>
            <a:r>
              <a:rPr b="1" lang="en-US" sz="1050">
                <a:solidFill>
                  <a:srgbClr val="098658"/>
                </a:solidFill>
                <a:highlight>
                  <a:srgbClr val="FFFFFE"/>
                </a:highlight>
                <a:latin typeface="Courier New"/>
                <a:ea typeface="Courier New"/>
                <a:cs typeface="Courier New"/>
                <a:sym typeface="Courier New"/>
              </a:rPr>
              <a:t>06</a:t>
            </a:r>
            <a:r>
              <a:rPr b="1" lang="en-US" sz="1050">
                <a:solidFill>
                  <a:schemeClr val="dk1"/>
                </a:solidFill>
                <a:highlight>
                  <a:srgbClr val="FFFFFE"/>
                </a:highlight>
                <a:latin typeface="Courier New"/>
                <a:ea typeface="Courier New"/>
                <a:cs typeface="Courier New"/>
                <a:sym typeface="Courier New"/>
              </a:rPr>
              <a:t>:     Callable d_callable;</a:t>
            </a:r>
            <a:endParaRPr b="1" sz="1050">
              <a:solidFill>
                <a:schemeClr val="dk1"/>
              </a:solidFill>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Clr>
                <a:schemeClr val="dk1"/>
              </a:buClr>
              <a:buSzPts val="1100"/>
              <a:buFont typeface="Arial"/>
              <a:buNone/>
            </a:pPr>
            <a:r>
              <a:rPr b="1" lang="en-US" sz="1050">
                <a:solidFill>
                  <a:srgbClr val="098658"/>
                </a:solidFill>
                <a:highlight>
                  <a:srgbClr val="FFFFFE"/>
                </a:highlight>
                <a:latin typeface="Courier New"/>
                <a:ea typeface="Courier New"/>
                <a:cs typeface="Courier New"/>
                <a:sym typeface="Courier New"/>
              </a:rPr>
              <a:t>07</a:t>
            </a:r>
            <a:r>
              <a:rPr b="1" lang="en-US" sz="1050">
                <a:solidFill>
                  <a:schemeClr val="dk1"/>
                </a:solidFill>
                <a:highlight>
                  <a:srgbClr val="FFFFFE"/>
                </a:highlight>
                <a:latin typeface="Courier New"/>
                <a:ea typeface="Courier New"/>
                <a:cs typeface="Courier New"/>
                <a:sym typeface="Courier New"/>
              </a:rPr>
              <a:t>:</a:t>
            </a:r>
            <a:endParaRPr b="1" sz="1050">
              <a:solidFill>
                <a:schemeClr val="dk1"/>
              </a:solidFill>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Clr>
                <a:schemeClr val="dk1"/>
              </a:buClr>
              <a:buSzPts val="1100"/>
              <a:buFont typeface="Arial"/>
              <a:buNone/>
            </a:pPr>
            <a:r>
              <a:rPr b="1" lang="en-US" sz="1050">
                <a:solidFill>
                  <a:srgbClr val="098658"/>
                </a:solidFill>
                <a:highlight>
                  <a:srgbClr val="FFFFFE"/>
                </a:highlight>
                <a:latin typeface="Courier New"/>
                <a:ea typeface="Courier New"/>
                <a:cs typeface="Courier New"/>
                <a:sym typeface="Courier New"/>
              </a:rPr>
              <a:t>08</a:t>
            </a:r>
            <a:r>
              <a:rPr b="1" lang="en-US" sz="1050">
                <a:solidFill>
                  <a:schemeClr val="dk1"/>
                </a:solidFill>
                <a:highlight>
                  <a:srgbClr val="FFFFFE"/>
                </a:highlight>
                <a:latin typeface="Courier New"/>
                <a:ea typeface="Courier New"/>
                <a:cs typeface="Courier New"/>
                <a:sym typeface="Courier New"/>
              </a:rPr>
              <a:t>:     </a:t>
            </a:r>
            <a:r>
              <a:rPr b="1" lang="en-US" sz="1050">
                <a:solidFill>
                  <a:srgbClr val="0000FF"/>
                </a:solidFill>
                <a:highlight>
                  <a:srgbClr val="FFFFFE"/>
                </a:highlight>
                <a:latin typeface="Courier New"/>
                <a:ea typeface="Courier New"/>
                <a:cs typeface="Courier New"/>
                <a:sym typeface="Courier New"/>
              </a:rPr>
              <a:t>template</a:t>
            </a:r>
            <a:r>
              <a:rPr b="1" lang="en-US" sz="1050">
                <a:solidFill>
                  <a:schemeClr val="dk1"/>
                </a:solidFill>
                <a:highlight>
                  <a:srgbClr val="FFFFFE"/>
                </a:highlight>
                <a:latin typeface="Courier New"/>
                <a:ea typeface="Courier New"/>
                <a:cs typeface="Courier New"/>
                <a:sym typeface="Courier New"/>
              </a:rPr>
              <a:t> &lt;</a:t>
            </a:r>
            <a:r>
              <a:rPr b="1" lang="en-US" sz="1050">
                <a:solidFill>
                  <a:srgbClr val="0000FF"/>
                </a:solidFill>
                <a:highlight>
                  <a:srgbClr val="FFFFFE"/>
                </a:highlight>
                <a:latin typeface="Courier New"/>
                <a:ea typeface="Courier New"/>
                <a:cs typeface="Courier New"/>
                <a:sym typeface="Courier New"/>
              </a:rPr>
              <a:t>typename</a:t>
            </a:r>
            <a:r>
              <a:rPr b="1" lang="en-US" sz="1050">
                <a:solidFill>
                  <a:schemeClr val="dk1"/>
                </a:solidFill>
                <a:highlight>
                  <a:srgbClr val="FFFFFE"/>
                </a:highlight>
                <a:latin typeface="Courier New"/>
                <a:ea typeface="Courier New"/>
                <a:cs typeface="Courier New"/>
                <a:sym typeface="Courier New"/>
              </a:rPr>
              <a:t> Maybe&gt;</a:t>
            </a:r>
            <a:endParaRPr b="1" sz="1050">
              <a:solidFill>
                <a:schemeClr val="dk1"/>
              </a:solidFill>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Clr>
                <a:schemeClr val="dk1"/>
              </a:buClr>
              <a:buSzPts val="1100"/>
              <a:buFont typeface="Arial"/>
              <a:buNone/>
            </a:pPr>
            <a:r>
              <a:rPr b="1" lang="en-US" sz="1050">
                <a:solidFill>
                  <a:srgbClr val="098658"/>
                </a:solidFill>
                <a:highlight>
                  <a:srgbClr val="FFFFFE"/>
                </a:highlight>
                <a:latin typeface="Courier New"/>
                <a:ea typeface="Courier New"/>
                <a:cs typeface="Courier New"/>
                <a:sym typeface="Courier New"/>
              </a:rPr>
              <a:t>09</a:t>
            </a:r>
            <a:r>
              <a:rPr b="1" lang="en-US" sz="1050">
                <a:solidFill>
                  <a:schemeClr val="dk1"/>
                </a:solidFill>
                <a:highlight>
                  <a:srgbClr val="FFFFFE"/>
                </a:highlight>
                <a:latin typeface="Courier New"/>
                <a:ea typeface="Courier New"/>
                <a:cs typeface="Courier New"/>
                <a:sym typeface="Courier New"/>
              </a:rPr>
              <a:t>:     </a:t>
            </a:r>
            <a:r>
              <a:rPr b="1" lang="en-US" sz="1050">
                <a:solidFill>
                  <a:srgbClr val="0000FF"/>
                </a:solidFill>
                <a:highlight>
                  <a:srgbClr val="FFFFFE"/>
                </a:highlight>
                <a:latin typeface="Courier New"/>
                <a:ea typeface="Courier New"/>
                <a:cs typeface="Courier New"/>
                <a:sym typeface="Courier New"/>
              </a:rPr>
              <a:t>constexpr</a:t>
            </a:r>
            <a:r>
              <a:rPr b="1" lang="en-US" sz="1050">
                <a:solidFill>
                  <a:schemeClr val="dk1"/>
                </a:solidFill>
                <a:highlight>
                  <a:srgbClr val="FFFFFE"/>
                </a:highlight>
                <a:latin typeface="Courier New"/>
                <a:ea typeface="Courier New"/>
                <a:cs typeface="Courier New"/>
                <a:sym typeface="Courier New"/>
              </a:rPr>
              <a:t> </a:t>
            </a:r>
            <a:r>
              <a:rPr b="1" lang="en-US" sz="1050">
                <a:solidFill>
                  <a:srgbClr val="0000FF"/>
                </a:solidFill>
                <a:highlight>
                  <a:srgbClr val="FFFFFE"/>
                </a:highlight>
                <a:latin typeface="Courier New"/>
                <a:ea typeface="Courier New"/>
                <a:cs typeface="Courier New"/>
                <a:sym typeface="Courier New"/>
              </a:rPr>
              <a:t>auto</a:t>
            </a:r>
            <a:r>
              <a:rPr b="1" lang="en-US" sz="1050">
                <a:solidFill>
                  <a:schemeClr val="dk1"/>
                </a:solidFill>
                <a:highlight>
                  <a:srgbClr val="FFFFFE"/>
                </a:highlight>
                <a:latin typeface="Courier New"/>
                <a:ea typeface="Courier New"/>
                <a:cs typeface="Courier New"/>
                <a:sym typeface="Courier New"/>
              </a:rPr>
              <a:t> </a:t>
            </a:r>
            <a:r>
              <a:rPr b="1" lang="en-US" sz="1050">
                <a:solidFill>
                  <a:srgbClr val="0000FF"/>
                </a:solidFill>
                <a:highlight>
                  <a:srgbClr val="FFFFFE"/>
                </a:highlight>
                <a:latin typeface="Courier New"/>
                <a:ea typeface="Courier New"/>
                <a:cs typeface="Courier New"/>
                <a:sym typeface="Courier New"/>
              </a:rPr>
              <a:t>operator</a:t>
            </a:r>
            <a:r>
              <a:rPr b="1" lang="en-US" sz="1050">
                <a:solidFill>
                  <a:schemeClr val="dk1"/>
                </a:solidFill>
                <a:highlight>
                  <a:srgbClr val="FFFFFE"/>
                </a:highlight>
                <a:latin typeface="Courier New"/>
                <a:ea typeface="Courier New"/>
                <a:cs typeface="Courier New"/>
                <a:sym typeface="Courier New"/>
              </a:rPr>
              <a:t>()(Maybe&amp;&amp; maybe) </a:t>
            </a:r>
            <a:r>
              <a:rPr b="1" lang="en-US" sz="1050">
                <a:solidFill>
                  <a:srgbClr val="0000FF"/>
                </a:solidFill>
                <a:highlight>
                  <a:srgbClr val="FFFFFE"/>
                </a:highlight>
                <a:latin typeface="Courier New"/>
                <a:ea typeface="Courier New"/>
                <a:cs typeface="Courier New"/>
                <a:sym typeface="Courier New"/>
              </a:rPr>
              <a:t>const</a:t>
            </a:r>
            <a:endParaRPr b="1" sz="1050">
              <a:solidFill>
                <a:srgbClr val="0000FF"/>
              </a:solidFill>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Clr>
                <a:schemeClr val="dk1"/>
              </a:buClr>
              <a:buSzPts val="1100"/>
              <a:buFont typeface="Arial"/>
              <a:buNone/>
            </a:pPr>
            <a:r>
              <a:rPr b="1" lang="en-US" sz="1050">
                <a:solidFill>
                  <a:srgbClr val="098658"/>
                </a:solidFill>
                <a:highlight>
                  <a:srgbClr val="FFFFFE"/>
                </a:highlight>
                <a:latin typeface="Courier New"/>
                <a:ea typeface="Courier New"/>
                <a:cs typeface="Courier New"/>
                <a:sym typeface="Courier New"/>
              </a:rPr>
              <a:t>10</a:t>
            </a:r>
            <a:r>
              <a:rPr b="1" lang="en-US" sz="1050">
                <a:solidFill>
                  <a:schemeClr val="dk1"/>
                </a:solidFill>
                <a:highlight>
                  <a:srgbClr val="FFFFFE"/>
                </a:highlight>
                <a:latin typeface="Courier New"/>
                <a:ea typeface="Courier New"/>
                <a:cs typeface="Courier New"/>
                <a:sym typeface="Courier New"/>
              </a:rPr>
              <a:t>:     {</a:t>
            </a:r>
            <a:endParaRPr b="1" sz="1050">
              <a:solidFill>
                <a:schemeClr val="dk1"/>
              </a:solidFill>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Clr>
                <a:schemeClr val="dk1"/>
              </a:buClr>
              <a:buSzPts val="1100"/>
              <a:buFont typeface="Arial"/>
              <a:buNone/>
            </a:pPr>
            <a:r>
              <a:rPr b="1" lang="en-US" sz="1050">
                <a:solidFill>
                  <a:srgbClr val="098658"/>
                </a:solidFill>
                <a:highlight>
                  <a:srgbClr val="FFFFFE"/>
                </a:highlight>
                <a:latin typeface="Courier New"/>
                <a:ea typeface="Courier New"/>
                <a:cs typeface="Courier New"/>
                <a:sym typeface="Courier New"/>
              </a:rPr>
              <a:t>11</a:t>
            </a:r>
            <a:r>
              <a:rPr b="1" lang="en-US" sz="1050">
                <a:solidFill>
                  <a:schemeClr val="dk1"/>
                </a:solidFill>
                <a:highlight>
                  <a:srgbClr val="FFFFFE"/>
                </a:highlight>
                <a:latin typeface="Courier New"/>
                <a:ea typeface="Courier New"/>
                <a:cs typeface="Courier New"/>
                <a:sym typeface="Courier New"/>
              </a:rPr>
              <a:t>:         </a:t>
            </a:r>
            <a:endParaRPr b="1" sz="1050">
              <a:solidFill>
                <a:schemeClr val="dk1"/>
              </a:solidFill>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Clr>
                <a:schemeClr val="dk1"/>
              </a:buClr>
              <a:buSzPts val="1100"/>
              <a:buFont typeface="Arial"/>
              <a:buNone/>
            </a:pPr>
            <a:r>
              <a:rPr b="1" lang="en-US" sz="1050">
                <a:solidFill>
                  <a:srgbClr val="098658"/>
                </a:solidFill>
                <a:highlight>
                  <a:srgbClr val="FFFFFE"/>
                </a:highlight>
                <a:latin typeface="Courier New"/>
                <a:ea typeface="Courier New"/>
                <a:cs typeface="Courier New"/>
                <a:sym typeface="Courier New"/>
              </a:rPr>
              <a:t>12</a:t>
            </a:r>
            <a:r>
              <a:rPr b="1" lang="en-US" sz="1050">
                <a:solidFill>
                  <a:schemeClr val="dk1"/>
                </a:solidFill>
                <a:highlight>
                  <a:srgbClr val="FFFFFE"/>
                </a:highlight>
                <a:latin typeface="Courier New"/>
                <a:ea typeface="Courier New"/>
                <a:cs typeface="Courier New"/>
                <a:sym typeface="Courier New"/>
              </a:rPr>
              <a:t>:         </a:t>
            </a:r>
            <a:endParaRPr b="1" sz="1050">
              <a:solidFill>
                <a:schemeClr val="dk1"/>
              </a:solidFill>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Clr>
                <a:schemeClr val="dk1"/>
              </a:buClr>
              <a:buSzPts val="1100"/>
              <a:buFont typeface="Arial"/>
              <a:buNone/>
            </a:pPr>
            <a:r>
              <a:rPr b="1" lang="en-US" sz="1050">
                <a:solidFill>
                  <a:srgbClr val="098658"/>
                </a:solidFill>
                <a:highlight>
                  <a:srgbClr val="FFFFFE"/>
                </a:highlight>
                <a:latin typeface="Courier New"/>
                <a:ea typeface="Courier New"/>
                <a:cs typeface="Courier New"/>
                <a:sym typeface="Courier New"/>
              </a:rPr>
              <a:t>13</a:t>
            </a:r>
            <a:r>
              <a:rPr b="1" lang="en-US" sz="1050">
                <a:solidFill>
                  <a:schemeClr val="dk1"/>
                </a:solidFill>
                <a:highlight>
                  <a:srgbClr val="FFFFFE"/>
                </a:highlight>
                <a:latin typeface="Courier New"/>
                <a:ea typeface="Courier New"/>
                <a:cs typeface="Courier New"/>
                <a:sym typeface="Courier New"/>
              </a:rPr>
              <a:t>:         </a:t>
            </a:r>
            <a:endParaRPr b="1" sz="1050">
              <a:solidFill>
                <a:schemeClr val="dk1"/>
              </a:solidFill>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Clr>
                <a:schemeClr val="dk1"/>
              </a:buClr>
              <a:buSzPts val="1100"/>
              <a:buFont typeface="Arial"/>
              <a:buNone/>
            </a:pPr>
            <a:r>
              <a:rPr b="1" lang="en-US" sz="1050">
                <a:solidFill>
                  <a:srgbClr val="098658"/>
                </a:solidFill>
                <a:highlight>
                  <a:srgbClr val="FFFFFE"/>
                </a:highlight>
                <a:latin typeface="Courier New"/>
                <a:ea typeface="Courier New"/>
                <a:cs typeface="Courier New"/>
                <a:sym typeface="Courier New"/>
              </a:rPr>
              <a:t>14</a:t>
            </a:r>
            <a:r>
              <a:rPr b="1" lang="en-US" sz="1050">
                <a:solidFill>
                  <a:schemeClr val="dk1"/>
                </a:solidFill>
                <a:highlight>
                  <a:srgbClr val="FFFFFE"/>
                </a:highlight>
                <a:latin typeface="Courier New"/>
                <a:ea typeface="Courier New"/>
                <a:cs typeface="Courier New"/>
                <a:sym typeface="Courier New"/>
              </a:rPr>
              <a:t>:         </a:t>
            </a:r>
            <a:endParaRPr b="1" sz="1050">
              <a:solidFill>
                <a:schemeClr val="dk1"/>
              </a:solidFill>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Clr>
                <a:schemeClr val="dk1"/>
              </a:buClr>
              <a:buSzPts val="1100"/>
              <a:buFont typeface="Arial"/>
              <a:buNone/>
            </a:pPr>
            <a:r>
              <a:rPr b="1" lang="en-US" sz="1050">
                <a:solidFill>
                  <a:srgbClr val="098658"/>
                </a:solidFill>
                <a:highlight>
                  <a:srgbClr val="FFFFFE"/>
                </a:highlight>
                <a:latin typeface="Courier New"/>
                <a:ea typeface="Courier New"/>
                <a:cs typeface="Courier New"/>
                <a:sym typeface="Courier New"/>
              </a:rPr>
              <a:t>15</a:t>
            </a:r>
            <a:r>
              <a:rPr b="1" lang="en-US" sz="1050">
                <a:solidFill>
                  <a:schemeClr val="dk1"/>
                </a:solidFill>
                <a:highlight>
                  <a:srgbClr val="FFFFFE"/>
                </a:highlight>
                <a:latin typeface="Courier New"/>
                <a:ea typeface="Courier New"/>
                <a:cs typeface="Courier New"/>
                <a:sym typeface="Courier New"/>
              </a:rPr>
              <a:t>:         </a:t>
            </a:r>
            <a:endParaRPr b="1" sz="1050">
              <a:solidFill>
                <a:schemeClr val="dk1"/>
              </a:solidFill>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Clr>
                <a:schemeClr val="dk1"/>
              </a:buClr>
              <a:buSzPts val="1100"/>
              <a:buFont typeface="Arial"/>
              <a:buNone/>
            </a:pPr>
            <a:r>
              <a:rPr b="1" lang="en-US" sz="1050">
                <a:solidFill>
                  <a:srgbClr val="098658"/>
                </a:solidFill>
                <a:highlight>
                  <a:srgbClr val="FFFFFE"/>
                </a:highlight>
                <a:latin typeface="Courier New"/>
                <a:ea typeface="Courier New"/>
                <a:cs typeface="Courier New"/>
                <a:sym typeface="Courier New"/>
              </a:rPr>
              <a:t>16</a:t>
            </a:r>
            <a:r>
              <a:rPr b="1" lang="en-US" sz="1050">
                <a:solidFill>
                  <a:schemeClr val="dk1"/>
                </a:solidFill>
                <a:highlight>
                  <a:srgbClr val="FFFFFE"/>
                </a:highlight>
                <a:latin typeface="Courier New"/>
                <a:ea typeface="Courier New"/>
                <a:cs typeface="Courier New"/>
                <a:sym typeface="Courier New"/>
              </a:rPr>
              <a:t>:         </a:t>
            </a:r>
            <a:endParaRPr b="1" sz="1050">
              <a:solidFill>
                <a:schemeClr val="dk1"/>
              </a:solidFill>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Clr>
                <a:schemeClr val="dk1"/>
              </a:buClr>
              <a:buSzPts val="1100"/>
              <a:buFont typeface="Arial"/>
              <a:buNone/>
            </a:pPr>
            <a:r>
              <a:rPr b="1" lang="en-US" sz="1050">
                <a:solidFill>
                  <a:srgbClr val="098658"/>
                </a:solidFill>
                <a:highlight>
                  <a:srgbClr val="FFFFFE"/>
                </a:highlight>
                <a:latin typeface="Courier New"/>
                <a:ea typeface="Courier New"/>
                <a:cs typeface="Courier New"/>
                <a:sym typeface="Courier New"/>
              </a:rPr>
              <a:t>17</a:t>
            </a:r>
            <a:r>
              <a:rPr b="1" lang="en-US" sz="1050">
                <a:solidFill>
                  <a:schemeClr val="dk1"/>
                </a:solidFill>
                <a:highlight>
                  <a:srgbClr val="FFFFFE"/>
                </a:highlight>
                <a:latin typeface="Courier New"/>
                <a:ea typeface="Courier New"/>
                <a:cs typeface="Courier New"/>
                <a:sym typeface="Courier New"/>
              </a:rPr>
              <a:t>:         </a:t>
            </a:r>
            <a:endParaRPr b="1" sz="1050">
              <a:solidFill>
                <a:schemeClr val="dk1"/>
              </a:solidFill>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Clr>
                <a:schemeClr val="dk1"/>
              </a:buClr>
              <a:buSzPts val="1100"/>
              <a:buFont typeface="Arial"/>
              <a:buNone/>
            </a:pPr>
            <a:r>
              <a:rPr b="1" lang="en-US" sz="1050">
                <a:solidFill>
                  <a:srgbClr val="098658"/>
                </a:solidFill>
                <a:highlight>
                  <a:srgbClr val="FFFFFE"/>
                </a:highlight>
                <a:latin typeface="Courier New"/>
                <a:ea typeface="Courier New"/>
                <a:cs typeface="Courier New"/>
                <a:sym typeface="Courier New"/>
              </a:rPr>
              <a:t>18</a:t>
            </a:r>
            <a:r>
              <a:rPr b="1" lang="en-US" sz="1050">
                <a:solidFill>
                  <a:schemeClr val="dk1"/>
                </a:solidFill>
                <a:highlight>
                  <a:srgbClr val="FFFFFE"/>
                </a:highlight>
                <a:latin typeface="Courier New"/>
                <a:ea typeface="Courier New"/>
                <a:cs typeface="Courier New"/>
                <a:sym typeface="Courier New"/>
              </a:rPr>
              <a:t>:         </a:t>
            </a:r>
            <a:endParaRPr b="1" sz="1050">
              <a:solidFill>
                <a:schemeClr val="dk1"/>
              </a:solidFill>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Clr>
                <a:schemeClr val="dk1"/>
              </a:buClr>
              <a:buSzPts val="1100"/>
              <a:buFont typeface="Arial"/>
              <a:buNone/>
            </a:pPr>
            <a:r>
              <a:rPr b="1" lang="en-US" sz="1050">
                <a:solidFill>
                  <a:srgbClr val="098658"/>
                </a:solidFill>
                <a:highlight>
                  <a:srgbClr val="FFFFFE"/>
                </a:highlight>
                <a:latin typeface="Courier New"/>
                <a:ea typeface="Courier New"/>
                <a:cs typeface="Courier New"/>
                <a:sym typeface="Courier New"/>
              </a:rPr>
              <a:t>19</a:t>
            </a:r>
            <a:r>
              <a:rPr b="1" lang="en-US" sz="1050">
                <a:solidFill>
                  <a:schemeClr val="dk1"/>
                </a:solidFill>
                <a:highlight>
                  <a:srgbClr val="FFFFFE"/>
                </a:highlight>
                <a:latin typeface="Courier New"/>
                <a:ea typeface="Courier New"/>
                <a:cs typeface="Courier New"/>
                <a:sym typeface="Courier New"/>
              </a:rPr>
              <a:t>:     }</a:t>
            </a:r>
            <a:endParaRPr b="1" sz="1050">
              <a:solidFill>
                <a:schemeClr val="dk1"/>
              </a:solidFill>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Clr>
                <a:schemeClr val="dk1"/>
              </a:buClr>
              <a:buSzPts val="1100"/>
              <a:buFont typeface="Arial"/>
              <a:buNone/>
            </a:pPr>
            <a:r>
              <a:rPr b="1" lang="en-US" sz="1050">
                <a:solidFill>
                  <a:srgbClr val="098658"/>
                </a:solidFill>
                <a:highlight>
                  <a:srgbClr val="FFFFFE"/>
                </a:highlight>
                <a:latin typeface="Courier New"/>
                <a:ea typeface="Courier New"/>
                <a:cs typeface="Courier New"/>
                <a:sym typeface="Courier New"/>
              </a:rPr>
              <a:t>20</a:t>
            </a:r>
            <a:r>
              <a:rPr b="1" lang="en-US" sz="1050">
                <a:solidFill>
                  <a:schemeClr val="dk1"/>
                </a:solidFill>
                <a:highlight>
                  <a:srgbClr val="FFFFFE"/>
                </a:highlight>
                <a:latin typeface="Courier New"/>
                <a:ea typeface="Courier New"/>
                <a:cs typeface="Courier New"/>
                <a:sym typeface="Courier New"/>
              </a:rPr>
              <a:t>: };</a:t>
            </a:r>
            <a:endParaRPr b="1" sz="1050">
              <a:solidFill>
                <a:schemeClr val="dk1"/>
              </a:solidFill>
              <a:highlight>
                <a:srgbClr val="FFFFFE"/>
              </a:highlight>
              <a:latin typeface="Courier New"/>
              <a:ea typeface="Courier New"/>
              <a:cs typeface="Courier New"/>
              <a:sym typeface="Courier New"/>
            </a:endParaRPr>
          </a:p>
          <a:p>
            <a:pPr indent="0" lvl="0" marL="45720" rtl="0" algn="l">
              <a:lnSpc>
                <a:spcPct val="135714"/>
              </a:lnSpc>
              <a:spcBef>
                <a:spcPts val="0"/>
              </a:spcBef>
              <a:spcAft>
                <a:spcPts val="0"/>
              </a:spcAft>
              <a:buClr>
                <a:schemeClr val="dk1"/>
              </a:buClr>
              <a:buSzPts val="1100"/>
              <a:buFont typeface="Arial"/>
              <a:buNone/>
            </a:pPr>
            <a:r>
              <a:t/>
            </a:r>
            <a:endParaRPr b="1" sz="1050">
              <a:solidFill>
                <a:srgbClr val="008000"/>
              </a:solidFill>
              <a:highlight>
                <a:srgbClr val="FFFFFE"/>
              </a:highlight>
              <a:latin typeface="Courier New"/>
              <a:ea typeface="Courier New"/>
              <a:cs typeface="Courier New"/>
              <a:sym typeface="Courier New"/>
            </a:endParaRPr>
          </a:p>
          <a:p>
            <a:pPr indent="0" lvl="0" marL="45720" rtl="0" algn="l">
              <a:lnSpc>
                <a:spcPct val="150000"/>
              </a:lnSpc>
              <a:spcBef>
                <a:spcPts val="0"/>
              </a:spcBef>
              <a:spcAft>
                <a:spcPts val="0"/>
              </a:spcAft>
              <a:buNone/>
            </a:pPr>
            <a:r>
              <a:t/>
            </a:r>
            <a:endParaRPr b="1" sz="1300">
              <a:solidFill>
                <a:srgbClr val="569CD6"/>
              </a:solidFill>
              <a:highlight>
                <a:srgbClr val="1E1E1E"/>
              </a:highlight>
              <a:latin typeface="Courier New"/>
              <a:ea typeface="Courier New"/>
              <a:cs typeface="Courier New"/>
              <a:sym typeface="Courier New"/>
            </a:endParaRPr>
          </a:p>
        </p:txBody>
      </p:sp>
      <p:sp>
        <p:nvSpPr>
          <p:cNvPr id="955" name="Google Shape;955;p106"/>
          <p:cNvSpPr txBox="1"/>
          <p:nvPr>
            <p:ph type="title"/>
          </p:nvPr>
        </p:nvSpPr>
        <p:spPr>
          <a:xfrm>
            <a:off x="545255" y="475488"/>
            <a:ext cx="9422700" cy="4923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US"/>
              <a:t>TransformMonad (or fmap)</a:t>
            </a:r>
            <a:endParaRPr/>
          </a:p>
        </p:txBody>
      </p:sp>
      <p:sp>
        <p:nvSpPr>
          <p:cNvPr id="956" name="Google Shape;956;p106"/>
          <p:cNvSpPr/>
          <p:nvPr/>
        </p:nvSpPr>
        <p:spPr>
          <a:xfrm>
            <a:off x="2597925" y="2536250"/>
            <a:ext cx="1734300" cy="222300"/>
          </a:xfrm>
          <a:prstGeom prst="rect">
            <a:avLst/>
          </a:prstGeom>
          <a:noFill/>
          <a:ln cap="flat" cmpd="sng" w="952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7" name="Google Shape;957;p106"/>
          <p:cNvSpPr txBox="1"/>
          <p:nvPr>
            <p:ph idx="12" type="sldNum"/>
          </p:nvPr>
        </p:nvSpPr>
        <p:spPr>
          <a:xfrm>
            <a:off x="11409045" y="6333134"/>
            <a:ext cx="731700" cy="5250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4" name="Shape 274"/>
        <p:cNvGrpSpPr/>
        <p:nvPr/>
      </p:nvGrpSpPr>
      <p:grpSpPr>
        <a:xfrm>
          <a:off x="0" y="0"/>
          <a:ext cx="0" cy="0"/>
          <a:chOff x="0" y="0"/>
          <a:chExt cx="0" cy="0"/>
        </a:xfrm>
      </p:grpSpPr>
      <p:sp>
        <p:nvSpPr>
          <p:cNvPr id="275" name="Google Shape;275;p35"/>
          <p:cNvSpPr txBox="1"/>
          <p:nvPr>
            <p:ph type="title"/>
          </p:nvPr>
        </p:nvSpPr>
        <p:spPr>
          <a:xfrm>
            <a:off x="545255" y="477708"/>
            <a:ext cx="9422700" cy="4923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US"/>
              <a:t>Monad: a definition</a:t>
            </a:r>
            <a:endParaRPr/>
          </a:p>
        </p:txBody>
      </p:sp>
      <p:sp>
        <p:nvSpPr>
          <p:cNvPr id="276" name="Google Shape;276;p35"/>
          <p:cNvSpPr txBox="1"/>
          <p:nvPr>
            <p:ph idx="1" type="body"/>
          </p:nvPr>
        </p:nvSpPr>
        <p:spPr>
          <a:xfrm>
            <a:off x="548625" y="1174300"/>
            <a:ext cx="10944600" cy="4251600"/>
          </a:xfrm>
          <a:prstGeom prst="rect">
            <a:avLst/>
          </a:prstGeom>
        </p:spPr>
        <p:txBody>
          <a:bodyPr anchorCtr="0" anchor="t" bIns="0" lIns="0" spcFirstLastPara="1" rIns="0" wrap="square" tIns="0">
            <a:noAutofit/>
          </a:bodyPr>
          <a:lstStyle/>
          <a:p>
            <a:pPr indent="0" lvl="0" marL="0" rtl="0" algn="l">
              <a:lnSpc>
                <a:spcPct val="115000"/>
              </a:lnSpc>
              <a:spcBef>
                <a:spcPts val="0"/>
              </a:spcBef>
              <a:spcAft>
                <a:spcPts val="1200"/>
              </a:spcAft>
              <a:buNone/>
            </a:pPr>
            <a:r>
              <a:rPr i="1" lang="en-US" sz="2400"/>
              <a:t>In functional programming, a monad is a structure that combines program fragments (functions) and wraps their return values in a type with additional computation. In addition to defining a wrapping monadic type, monads define two operators: one to wrap a value in the monad type, and another to compose together functions that output values of the monad type (these are known as monadic functions). General-purpose languages use monads to </a:t>
            </a:r>
            <a:r>
              <a:rPr i="1" lang="en-US" sz="2400">
                <a:solidFill>
                  <a:srgbClr val="FF0000"/>
                </a:solidFill>
              </a:rPr>
              <a:t>reduce boilerplate code</a:t>
            </a:r>
            <a:r>
              <a:rPr i="1" lang="en-US" sz="2400"/>
              <a:t> needed for common operations (such as dealing with undefined values or fallible functions, or encapsulating bookkeeping code). Functional languages use monads to turn complicated sequences of functions into </a:t>
            </a:r>
            <a:r>
              <a:rPr i="1" lang="en-US" sz="2400">
                <a:solidFill>
                  <a:srgbClr val="FF0000"/>
                </a:solidFill>
              </a:rPr>
              <a:t>succinct pipelines</a:t>
            </a:r>
            <a:r>
              <a:rPr i="1" lang="en-US" sz="2400"/>
              <a:t> that </a:t>
            </a:r>
            <a:r>
              <a:rPr i="1" lang="en-US" sz="2400">
                <a:solidFill>
                  <a:srgbClr val="FF0000"/>
                </a:solidFill>
              </a:rPr>
              <a:t>abstract away control flow</a:t>
            </a:r>
            <a:r>
              <a:rPr i="1" lang="en-US" sz="2400"/>
              <a:t>, and side-effects.</a:t>
            </a:r>
            <a:endParaRPr sz="2449"/>
          </a:p>
        </p:txBody>
      </p:sp>
      <p:sp>
        <p:nvSpPr>
          <p:cNvPr id="277" name="Google Shape;277;p35"/>
          <p:cNvSpPr txBox="1"/>
          <p:nvPr>
            <p:ph idx="12" type="sldNum"/>
          </p:nvPr>
        </p:nvSpPr>
        <p:spPr>
          <a:xfrm>
            <a:off x="11409045" y="6333134"/>
            <a:ext cx="731700" cy="5250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8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2" name="Shape 962"/>
        <p:cNvGrpSpPr/>
        <p:nvPr/>
      </p:nvGrpSpPr>
      <p:grpSpPr>
        <a:xfrm>
          <a:off x="0" y="0"/>
          <a:ext cx="0" cy="0"/>
          <a:chOff x="0" y="0"/>
          <a:chExt cx="0" cy="0"/>
        </a:xfrm>
      </p:grpSpPr>
      <p:sp>
        <p:nvSpPr>
          <p:cNvPr id="963" name="Google Shape;963;p107"/>
          <p:cNvSpPr txBox="1"/>
          <p:nvPr>
            <p:ph idx="1" type="body"/>
          </p:nvPr>
        </p:nvSpPr>
        <p:spPr>
          <a:xfrm>
            <a:off x="2023800" y="1465100"/>
            <a:ext cx="8144400" cy="4355700"/>
          </a:xfrm>
          <a:prstGeom prst="rect">
            <a:avLst/>
          </a:prstGeom>
          <a:solidFill>
            <a:schemeClr val="lt1"/>
          </a:solidFill>
        </p:spPr>
        <p:txBody>
          <a:bodyPr anchorCtr="0" anchor="t" bIns="0" lIns="0" spcFirstLastPara="1" rIns="0" wrap="square" tIns="0">
            <a:noAutofit/>
          </a:bodyPr>
          <a:lstStyle/>
          <a:p>
            <a:pPr indent="0" lvl="0" marL="0" rtl="0" algn="l">
              <a:lnSpc>
                <a:spcPct val="135714"/>
              </a:lnSpc>
              <a:spcBef>
                <a:spcPts val="0"/>
              </a:spcBef>
              <a:spcAft>
                <a:spcPts val="0"/>
              </a:spcAft>
              <a:buClr>
                <a:schemeClr val="dk1"/>
              </a:buClr>
              <a:buSzPts val="1100"/>
              <a:buFont typeface="Arial"/>
              <a:buNone/>
            </a:pPr>
            <a:r>
              <a:rPr b="1" lang="en-US" sz="1050">
                <a:solidFill>
                  <a:srgbClr val="098658"/>
                </a:solidFill>
                <a:highlight>
                  <a:srgbClr val="FFFFFE"/>
                </a:highlight>
                <a:latin typeface="Courier New"/>
                <a:ea typeface="Courier New"/>
                <a:cs typeface="Courier New"/>
                <a:sym typeface="Courier New"/>
              </a:rPr>
              <a:t>01</a:t>
            </a:r>
            <a:r>
              <a:rPr b="1" lang="en-US" sz="1050">
                <a:solidFill>
                  <a:schemeClr val="dk1"/>
                </a:solidFill>
                <a:highlight>
                  <a:srgbClr val="FFFFFE"/>
                </a:highlight>
                <a:latin typeface="Courier New"/>
                <a:ea typeface="Courier New"/>
                <a:cs typeface="Courier New"/>
                <a:sym typeface="Courier New"/>
              </a:rPr>
              <a:t>: </a:t>
            </a:r>
            <a:r>
              <a:rPr b="1" lang="en-US" sz="1050">
                <a:solidFill>
                  <a:srgbClr val="008000"/>
                </a:solidFill>
                <a:highlight>
                  <a:srgbClr val="FFFFFE"/>
                </a:highlight>
                <a:latin typeface="Courier New"/>
                <a:ea typeface="Courier New"/>
                <a:cs typeface="Courier New"/>
                <a:sym typeface="Courier New"/>
              </a:rPr>
              <a:t>// namespace maybe::detail</a:t>
            </a:r>
            <a:endParaRPr b="1" sz="1050">
              <a:solidFill>
                <a:srgbClr val="008000"/>
              </a:solidFill>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Clr>
                <a:schemeClr val="dk1"/>
              </a:buClr>
              <a:buSzPts val="1100"/>
              <a:buFont typeface="Arial"/>
              <a:buNone/>
            </a:pPr>
            <a:r>
              <a:rPr b="1" lang="en-US" sz="1050">
                <a:solidFill>
                  <a:srgbClr val="098658"/>
                </a:solidFill>
                <a:highlight>
                  <a:srgbClr val="FFFFFE"/>
                </a:highlight>
                <a:latin typeface="Courier New"/>
                <a:ea typeface="Courier New"/>
                <a:cs typeface="Courier New"/>
                <a:sym typeface="Courier New"/>
              </a:rPr>
              <a:t>02</a:t>
            </a:r>
            <a:r>
              <a:rPr b="1" lang="en-US" sz="1050">
                <a:solidFill>
                  <a:schemeClr val="dk1"/>
                </a:solidFill>
                <a:highlight>
                  <a:srgbClr val="FFFFFE"/>
                </a:highlight>
                <a:latin typeface="Courier New"/>
                <a:ea typeface="Courier New"/>
                <a:cs typeface="Courier New"/>
                <a:sym typeface="Courier New"/>
              </a:rPr>
              <a:t>:</a:t>
            </a:r>
            <a:endParaRPr b="1" sz="1050">
              <a:solidFill>
                <a:schemeClr val="dk1"/>
              </a:solidFill>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Clr>
                <a:schemeClr val="dk1"/>
              </a:buClr>
              <a:buSzPts val="1100"/>
              <a:buFont typeface="Arial"/>
              <a:buNone/>
            </a:pPr>
            <a:r>
              <a:rPr b="1" lang="en-US" sz="1050">
                <a:solidFill>
                  <a:srgbClr val="098658"/>
                </a:solidFill>
                <a:highlight>
                  <a:srgbClr val="FFFFFE"/>
                </a:highlight>
                <a:latin typeface="Courier New"/>
                <a:ea typeface="Courier New"/>
                <a:cs typeface="Courier New"/>
                <a:sym typeface="Courier New"/>
              </a:rPr>
              <a:t>03</a:t>
            </a:r>
            <a:r>
              <a:rPr b="1" lang="en-US" sz="1050">
                <a:solidFill>
                  <a:schemeClr val="dk1"/>
                </a:solidFill>
                <a:highlight>
                  <a:srgbClr val="FFFFFE"/>
                </a:highlight>
                <a:latin typeface="Courier New"/>
                <a:ea typeface="Courier New"/>
                <a:cs typeface="Courier New"/>
                <a:sym typeface="Courier New"/>
              </a:rPr>
              <a:t>: </a:t>
            </a:r>
            <a:r>
              <a:rPr b="1" lang="en-US" sz="1050">
                <a:solidFill>
                  <a:srgbClr val="0000FF"/>
                </a:solidFill>
                <a:highlight>
                  <a:srgbClr val="FFFFFE"/>
                </a:highlight>
                <a:latin typeface="Courier New"/>
                <a:ea typeface="Courier New"/>
                <a:cs typeface="Courier New"/>
                <a:sym typeface="Courier New"/>
              </a:rPr>
              <a:t>template</a:t>
            </a:r>
            <a:r>
              <a:rPr b="1" lang="en-US" sz="1050">
                <a:solidFill>
                  <a:schemeClr val="dk1"/>
                </a:solidFill>
                <a:highlight>
                  <a:srgbClr val="FFFFFE"/>
                </a:highlight>
                <a:latin typeface="Courier New"/>
                <a:ea typeface="Courier New"/>
                <a:cs typeface="Courier New"/>
                <a:sym typeface="Courier New"/>
              </a:rPr>
              <a:t> &lt;</a:t>
            </a:r>
            <a:r>
              <a:rPr b="1" lang="en-US" sz="1050">
                <a:solidFill>
                  <a:srgbClr val="0000FF"/>
                </a:solidFill>
                <a:highlight>
                  <a:srgbClr val="FFFFFE"/>
                </a:highlight>
                <a:latin typeface="Courier New"/>
                <a:ea typeface="Courier New"/>
                <a:cs typeface="Courier New"/>
                <a:sym typeface="Courier New"/>
              </a:rPr>
              <a:t>typename</a:t>
            </a:r>
            <a:r>
              <a:rPr b="1" lang="en-US" sz="1050">
                <a:solidFill>
                  <a:schemeClr val="dk1"/>
                </a:solidFill>
                <a:highlight>
                  <a:srgbClr val="FFFFFE"/>
                </a:highlight>
                <a:latin typeface="Courier New"/>
                <a:ea typeface="Courier New"/>
                <a:cs typeface="Courier New"/>
                <a:sym typeface="Courier New"/>
              </a:rPr>
              <a:t> Callable&gt;</a:t>
            </a:r>
            <a:endParaRPr b="1" sz="1050">
              <a:solidFill>
                <a:schemeClr val="dk1"/>
              </a:solidFill>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Clr>
                <a:schemeClr val="dk1"/>
              </a:buClr>
              <a:buSzPts val="1100"/>
              <a:buFont typeface="Arial"/>
              <a:buNone/>
            </a:pPr>
            <a:r>
              <a:rPr b="1" lang="en-US" sz="1050">
                <a:solidFill>
                  <a:srgbClr val="098658"/>
                </a:solidFill>
                <a:highlight>
                  <a:srgbClr val="FFFFFE"/>
                </a:highlight>
                <a:latin typeface="Courier New"/>
                <a:ea typeface="Courier New"/>
                <a:cs typeface="Courier New"/>
                <a:sym typeface="Courier New"/>
              </a:rPr>
              <a:t>04</a:t>
            </a:r>
            <a:r>
              <a:rPr b="1" lang="en-US" sz="1050">
                <a:solidFill>
                  <a:schemeClr val="dk1"/>
                </a:solidFill>
                <a:highlight>
                  <a:srgbClr val="FFFFFE"/>
                </a:highlight>
                <a:latin typeface="Courier New"/>
                <a:ea typeface="Courier New"/>
                <a:cs typeface="Courier New"/>
                <a:sym typeface="Courier New"/>
              </a:rPr>
              <a:t>: </a:t>
            </a:r>
            <a:r>
              <a:rPr b="1" lang="en-US" sz="1050">
                <a:solidFill>
                  <a:srgbClr val="0000FF"/>
                </a:solidFill>
                <a:highlight>
                  <a:srgbClr val="FFFFFE"/>
                </a:highlight>
                <a:latin typeface="Courier New"/>
                <a:ea typeface="Courier New"/>
                <a:cs typeface="Courier New"/>
                <a:sym typeface="Courier New"/>
              </a:rPr>
              <a:t>struct</a:t>
            </a:r>
            <a:r>
              <a:rPr b="1" lang="en-US" sz="1050">
                <a:solidFill>
                  <a:schemeClr val="dk1"/>
                </a:solidFill>
                <a:highlight>
                  <a:srgbClr val="FFFFFE"/>
                </a:highlight>
                <a:latin typeface="Courier New"/>
                <a:ea typeface="Courier New"/>
                <a:cs typeface="Courier New"/>
                <a:sym typeface="Courier New"/>
              </a:rPr>
              <a:t> TransformMonad : </a:t>
            </a:r>
            <a:r>
              <a:rPr b="1" lang="en-US" sz="1050">
                <a:solidFill>
                  <a:srgbClr val="0000FF"/>
                </a:solidFill>
                <a:highlight>
                  <a:srgbClr val="FFFFFE"/>
                </a:highlight>
                <a:latin typeface="Courier New"/>
                <a:ea typeface="Courier New"/>
                <a:cs typeface="Courier New"/>
                <a:sym typeface="Courier New"/>
              </a:rPr>
              <a:t>public</a:t>
            </a:r>
            <a:r>
              <a:rPr b="1" lang="en-US" sz="1050">
                <a:solidFill>
                  <a:schemeClr val="dk1"/>
                </a:solidFill>
                <a:highlight>
                  <a:srgbClr val="FFFFFE"/>
                </a:highlight>
                <a:latin typeface="Courier New"/>
                <a:ea typeface="Courier New"/>
                <a:cs typeface="Courier New"/>
                <a:sym typeface="Courier New"/>
              </a:rPr>
              <a:t> Monad&lt;TransformMonad&lt;Callable&gt;&gt;</a:t>
            </a:r>
            <a:endParaRPr b="1" sz="1050">
              <a:solidFill>
                <a:schemeClr val="dk1"/>
              </a:solidFill>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Clr>
                <a:schemeClr val="dk1"/>
              </a:buClr>
              <a:buSzPts val="1100"/>
              <a:buFont typeface="Arial"/>
              <a:buNone/>
            </a:pPr>
            <a:r>
              <a:rPr b="1" lang="en-US" sz="1050">
                <a:solidFill>
                  <a:srgbClr val="098658"/>
                </a:solidFill>
                <a:highlight>
                  <a:srgbClr val="FFFFFE"/>
                </a:highlight>
                <a:latin typeface="Courier New"/>
                <a:ea typeface="Courier New"/>
                <a:cs typeface="Courier New"/>
                <a:sym typeface="Courier New"/>
              </a:rPr>
              <a:t>05</a:t>
            </a:r>
            <a:r>
              <a:rPr b="1" lang="en-US" sz="1050">
                <a:solidFill>
                  <a:schemeClr val="dk1"/>
                </a:solidFill>
                <a:highlight>
                  <a:srgbClr val="FFFFFE"/>
                </a:highlight>
                <a:latin typeface="Courier New"/>
                <a:ea typeface="Courier New"/>
                <a:cs typeface="Courier New"/>
                <a:sym typeface="Courier New"/>
              </a:rPr>
              <a:t>: {  </a:t>
            </a:r>
            <a:endParaRPr b="1" sz="1050">
              <a:solidFill>
                <a:schemeClr val="dk1"/>
              </a:solidFill>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Clr>
                <a:schemeClr val="dk1"/>
              </a:buClr>
              <a:buSzPts val="1100"/>
              <a:buFont typeface="Arial"/>
              <a:buNone/>
            </a:pPr>
            <a:r>
              <a:rPr b="1" lang="en-US" sz="1050">
                <a:solidFill>
                  <a:srgbClr val="098658"/>
                </a:solidFill>
                <a:highlight>
                  <a:srgbClr val="FFFFFE"/>
                </a:highlight>
                <a:latin typeface="Courier New"/>
                <a:ea typeface="Courier New"/>
                <a:cs typeface="Courier New"/>
                <a:sym typeface="Courier New"/>
              </a:rPr>
              <a:t>06</a:t>
            </a:r>
            <a:r>
              <a:rPr b="1" lang="en-US" sz="1050">
                <a:solidFill>
                  <a:schemeClr val="dk1"/>
                </a:solidFill>
                <a:highlight>
                  <a:srgbClr val="FFFFFE"/>
                </a:highlight>
                <a:latin typeface="Courier New"/>
                <a:ea typeface="Courier New"/>
                <a:cs typeface="Courier New"/>
                <a:sym typeface="Courier New"/>
              </a:rPr>
              <a:t>:     Callable d_callable;</a:t>
            </a:r>
            <a:endParaRPr b="1" sz="1050">
              <a:solidFill>
                <a:schemeClr val="dk1"/>
              </a:solidFill>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Clr>
                <a:schemeClr val="dk1"/>
              </a:buClr>
              <a:buSzPts val="1100"/>
              <a:buFont typeface="Arial"/>
              <a:buNone/>
            </a:pPr>
            <a:r>
              <a:rPr b="1" lang="en-US" sz="1050">
                <a:solidFill>
                  <a:srgbClr val="098658"/>
                </a:solidFill>
                <a:highlight>
                  <a:srgbClr val="FFFFFE"/>
                </a:highlight>
                <a:latin typeface="Courier New"/>
                <a:ea typeface="Courier New"/>
                <a:cs typeface="Courier New"/>
                <a:sym typeface="Courier New"/>
              </a:rPr>
              <a:t>07</a:t>
            </a:r>
            <a:r>
              <a:rPr b="1" lang="en-US" sz="1050">
                <a:solidFill>
                  <a:schemeClr val="dk1"/>
                </a:solidFill>
                <a:highlight>
                  <a:srgbClr val="FFFFFE"/>
                </a:highlight>
                <a:latin typeface="Courier New"/>
                <a:ea typeface="Courier New"/>
                <a:cs typeface="Courier New"/>
                <a:sym typeface="Courier New"/>
              </a:rPr>
              <a:t>:</a:t>
            </a:r>
            <a:endParaRPr b="1" sz="1050">
              <a:solidFill>
                <a:schemeClr val="dk1"/>
              </a:solidFill>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Clr>
                <a:schemeClr val="dk1"/>
              </a:buClr>
              <a:buSzPts val="1100"/>
              <a:buFont typeface="Arial"/>
              <a:buNone/>
            </a:pPr>
            <a:r>
              <a:rPr b="1" lang="en-US" sz="1050">
                <a:solidFill>
                  <a:srgbClr val="098658"/>
                </a:solidFill>
                <a:highlight>
                  <a:srgbClr val="FFFFFE"/>
                </a:highlight>
                <a:latin typeface="Courier New"/>
                <a:ea typeface="Courier New"/>
                <a:cs typeface="Courier New"/>
                <a:sym typeface="Courier New"/>
              </a:rPr>
              <a:t>08</a:t>
            </a:r>
            <a:r>
              <a:rPr b="1" lang="en-US" sz="1050">
                <a:solidFill>
                  <a:schemeClr val="dk1"/>
                </a:solidFill>
                <a:highlight>
                  <a:srgbClr val="FFFFFE"/>
                </a:highlight>
                <a:latin typeface="Courier New"/>
                <a:ea typeface="Courier New"/>
                <a:cs typeface="Courier New"/>
                <a:sym typeface="Courier New"/>
              </a:rPr>
              <a:t>:     </a:t>
            </a:r>
            <a:r>
              <a:rPr b="1" lang="en-US" sz="1050">
                <a:solidFill>
                  <a:srgbClr val="0000FF"/>
                </a:solidFill>
                <a:highlight>
                  <a:srgbClr val="FFFFFE"/>
                </a:highlight>
                <a:latin typeface="Courier New"/>
                <a:ea typeface="Courier New"/>
                <a:cs typeface="Courier New"/>
                <a:sym typeface="Courier New"/>
              </a:rPr>
              <a:t>template</a:t>
            </a:r>
            <a:r>
              <a:rPr b="1" lang="en-US" sz="1050">
                <a:solidFill>
                  <a:schemeClr val="dk1"/>
                </a:solidFill>
                <a:highlight>
                  <a:srgbClr val="FFFFFE"/>
                </a:highlight>
                <a:latin typeface="Courier New"/>
                <a:ea typeface="Courier New"/>
                <a:cs typeface="Courier New"/>
                <a:sym typeface="Courier New"/>
              </a:rPr>
              <a:t> &lt;</a:t>
            </a:r>
            <a:r>
              <a:rPr b="1" lang="en-US" sz="1050">
                <a:solidFill>
                  <a:srgbClr val="0000FF"/>
                </a:solidFill>
                <a:highlight>
                  <a:srgbClr val="FFFFFE"/>
                </a:highlight>
                <a:latin typeface="Courier New"/>
                <a:ea typeface="Courier New"/>
                <a:cs typeface="Courier New"/>
                <a:sym typeface="Courier New"/>
              </a:rPr>
              <a:t>typename</a:t>
            </a:r>
            <a:r>
              <a:rPr b="1" lang="en-US" sz="1050">
                <a:solidFill>
                  <a:schemeClr val="dk1"/>
                </a:solidFill>
                <a:highlight>
                  <a:srgbClr val="FFFFFE"/>
                </a:highlight>
                <a:latin typeface="Courier New"/>
                <a:ea typeface="Courier New"/>
                <a:cs typeface="Courier New"/>
                <a:sym typeface="Courier New"/>
              </a:rPr>
              <a:t> Maybe&gt;</a:t>
            </a:r>
            <a:endParaRPr b="1" sz="1050">
              <a:solidFill>
                <a:schemeClr val="dk1"/>
              </a:solidFill>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Clr>
                <a:schemeClr val="dk1"/>
              </a:buClr>
              <a:buSzPts val="1100"/>
              <a:buFont typeface="Arial"/>
              <a:buNone/>
            </a:pPr>
            <a:r>
              <a:rPr b="1" lang="en-US" sz="1050">
                <a:solidFill>
                  <a:srgbClr val="098658"/>
                </a:solidFill>
                <a:highlight>
                  <a:srgbClr val="FFFFFE"/>
                </a:highlight>
                <a:latin typeface="Courier New"/>
                <a:ea typeface="Courier New"/>
                <a:cs typeface="Courier New"/>
                <a:sym typeface="Courier New"/>
              </a:rPr>
              <a:t>09</a:t>
            </a:r>
            <a:r>
              <a:rPr b="1" lang="en-US" sz="1050">
                <a:solidFill>
                  <a:schemeClr val="dk1"/>
                </a:solidFill>
                <a:highlight>
                  <a:srgbClr val="FFFFFE"/>
                </a:highlight>
                <a:latin typeface="Courier New"/>
                <a:ea typeface="Courier New"/>
                <a:cs typeface="Courier New"/>
                <a:sym typeface="Courier New"/>
              </a:rPr>
              <a:t>:     </a:t>
            </a:r>
            <a:r>
              <a:rPr b="1" lang="en-US" sz="1050">
                <a:solidFill>
                  <a:srgbClr val="0000FF"/>
                </a:solidFill>
                <a:highlight>
                  <a:srgbClr val="FFFFFE"/>
                </a:highlight>
                <a:latin typeface="Courier New"/>
                <a:ea typeface="Courier New"/>
                <a:cs typeface="Courier New"/>
                <a:sym typeface="Courier New"/>
              </a:rPr>
              <a:t>constexpr</a:t>
            </a:r>
            <a:r>
              <a:rPr b="1" lang="en-US" sz="1050">
                <a:solidFill>
                  <a:schemeClr val="dk1"/>
                </a:solidFill>
                <a:highlight>
                  <a:srgbClr val="FFFFFE"/>
                </a:highlight>
                <a:latin typeface="Courier New"/>
                <a:ea typeface="Courier New"/>
                <a:cs typeface="Courier New"/>
                <a:sym typeface="Courier New"/>
              </a:rPr>
              <a:t> </a:t>
            </a:r>
            <a:r>
              <a:rPr b="1" lang="en-US" sz="1050">
                <a:solidFill>
                  <a:srgbClr val="0000FF"/>
                </a:solidFill>
                <a:highlight>
                  <a:srgbClr val="FFFFFE"/>
                </a:highlight>
                <a:latin typeface="Courier New"/>
                <a:ea typeface="Courier New"/>
                <a:cs typeface="Courier New"/>
                <a:sym typeface="Courier New"/>
              </a:rPr>
              <a:t>auto</a:t>
            </a:r>
            <a:r>
              <a:rPr b="1" lang="en-US" sz="1050">
                <a:solidFill>
                  <a:schemeClr val="dk1"/>
                </a:solidFill>
                <a:highlight>
                  <a:srgbClr val="FFFFFE"/>
                </a:highlight>
                <a:latin typeface="Courier New"/>
                <a:ea typeface="Courier New"/>
                <a:cs typeface="Courier New"/>
                <a:sym typeface="Courier New"/>
              </a:rPr>
              <a:t> </a:t>
            </a:r>
            <a:r>
              <a:rPr b="1" lang="en-US" sz="1050">
                <a:solidFill>
                  <a:srgbClr val="0000FF"/>
                </a:solidFill>
                <a:highlight>
                  <a:srgbClr val="FFFFFE"/>
                </a:highlight>
                <a:latin typeface="Courier New"/>
                <a:ea typeface="Courier New"/>
                <a:cs typeface="Courier New"/>
                <a:sym typeface="Courier New"/>
              </a:rPr>
              <a:t>operator</a:t>
            </a:r>
            <a:r>
              <a:rPr b="1" lang="en-US" sz="1050">
                <a:solidFill>
                  <a:schemeClr val="dk1"/>
                </a:solidFill>
                <a:highlight>
                  <a:srgbClr val="FFFFFE"/>
                </a:highlight>
                <a:latin typeface="Courier New"/>
                <a:ea typeface="Courier New"/>
                <a:cs typeface="Courier New"/>
                <a:sym typeface="Courier New"/>
              </a:rPr>
              <a:t>()(Maybe&amp;&amp; maybe) </a:t>
            </a:r>
            <a:r>
              <a:rPr b="1" lang="en-US" sz="1050">
                <a:solidFill>
                  <a:srgbClr val="0000FF"/>
                </a:solidFill>
                <a:highlight>
                  <a:srgbClr val="FFFFFE"/>
                </a:highlight>
                <a:latin typeface="Courier New"/>
                <a:ea typeface="Courier New"/>
                <a:cs typeface="Courier New"/>
                <a:sym typeface="Courier New"/>
              </a:rPr>
              <a:t>const</a:t>
            </a:r>
            <a:endParaRPr b="1" sz="1050">
              <a:solidFill>
                <a:srgbClr val="0000FF"/>
              </a:solidFill>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Clr>
                <a:schemeClr val="dk1"/>
              </a:buClr>
              <a:buSzPts val="1100"/>
              <a:buFont typeface="Arial"/>
              <a:buNone/>
            </a:pPr>
            <a:r>
              <a:rPr b="1" lang="en-US" sz="1050">
                <a:solidFill>
                  <a:srgbClr val="098658"/>
                </a:solidFill>
                <a:highlight>
                  <a:srgbClr val="FFFFFE"/>
                </a:highlight>
                <a:latin typeface="Courier New"/>
                <a:ea typeface="Courier New"/>
                <a:cs typeface="Courier New"/>
                <a:sym typeface="Courier New"/>
              </a:rPr>
              <a:t>10</a:t>
            </a:r>
            <a:r>
              <a:rPr b="1" lang="en-US" sz="1050">
                <a:solidFill>
                  <a:schemeClr val="dk1"/>
                </a:solidFill>
                <a:highlight>
                  <a:srgbClr val="FFFFFE"/>
                </a:highlight>
                <a:latin typeface="Courier New"/>
                <a:ea typeface="Courier New"/>
                <a:cs typeface="Courier New"/>
                <a:sym typeface="Courier New"/>
              </a:rPr>
              <a:t>:     {</a:t>
            </a:r>
            <a:endParaRPr b="1" sz="1050">
              <a:solidFill>
                <a:schemeClr val="dk1"/>
              </a:solidFill>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Clr>
                <a:schemeClr val="dk1"/>
              </a:buClr>
              <a:buSzPts val="1100"/>
              <a:buFont typeface="Arial"/>
              <a:buNone/>
            </a:pPr>
            <a:r>
              <a:rPr b="1" lang="en-US" sz="1050">
                <a:solidFill>
                  <a:srgbClr val="098658"/>
                </a:solidFill>
                <a:highlight>
                  <a:srgbClr val="FFFFFE"/>
                </a:highlight>
                <a:latin typeface="Courier New"/>
                <a:ea typeface="Courier New"/>
                <a:cs typeface="Courier New"/>
                <a:sym typeface="Courier New"/>
              </a:rPr>
              <a:t>11</a:t>
            </a:r>
            <a:r>
              <a:rPr b="1" lang="en-US" sz="1050">
                <a:solidFill>
                  <a:schemeClr val="dk1"/>
                </a:solidFill>
                <a:highlight>
                  <a:srgbClr val="FFFFFE"/>
                </a:highlight>
                <a:latin typeface="Courier New"/>
                <a:ea typeface="Courier New"/>
                <a:cs typeface="Courier New"/>
                <a:sym typeface="Courier New"/>
              </a:rPr>
              <a:t>:         </a:t>
            </a:r>
            <a:endParaRPr b="1" sz="1050">
              <a:solidFill>
                <a:schemeClr val="dk1"/>
              </a:solidFill>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Clr>
                <a:schemeClr val="dk1"/>
              </a:buClr>
              <a:buSzPts val="1100"/>
              <a:buFont typeface="Arial"/>
              <a:buNone/>
            </a:pPr>
            <a:r>
              <a:rPr b="1" lang="en-US" sz="1050">
                <a:solidFill>
                  <a:srgbClr val="098658"/>
                </a:solidFill>
                <a:highlight>
                  <a:srgbClr val="FFFFFE"/>
                </a:highlight>
                <a:latin typeface="Courier New"/>
                <a:ea typeface="Courier New"/>
                <a:cs typeface="Courier New"/>
                <a:sym typeface="Courier New"/>
              </a:rPr>
              <a:t>12</a:t>
            </a:r>
            <a:r>
              <a:rPr b="1" lang="en-US" sz="1050">
                <a:solidFill>
                  <a:schemeClr val="dk1"/>
                </a:solidFill>
                <a:highlight>
                  <a:srgbClr val="FFFFFE"/>
                </a:highlight>
                <a:latin typeface="Courier New"/>
                <a:ea typeface="Courier New"/>
                <a:cs typeface="Courier New"/>
                <a:sym typeface="Courier New"/>
              </a:rPr>
              <a:t>:         </a:t>
            </a:r>
            <a:endParaRPr b="1" sz="1050">
              <a:solidFill>
                <a:schemeClr val="dk1"/>
              </a:solidFill>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Clr>
                <a:schemeClr val="dk1"/>
              </a:buClr>
              <a:buSzPts val="1100"/>
              <a:buFont typeface="Arial"/>
              <a:buNone/>
            </a:pPr>
            <a:r>
              <a:rPr b="1" lang="en-US" sz="1050">
                <a:solidFill>
                  <a:srgbClr val="098658"/>
                </a:solidFill>
                <a:highlight>
                  <a:srgbClr val="FFFFFE"/>
                </a:highlight>
                <a:latin typeface="Courier New"/>
                <a:ea typeface="Courier New"/>
                <a:cs typeface="Courier New"/>
                <a:sym typeface="Courier New"/>
              </a:rPr>
              <a:t>13</a:t>
            </a:r>
            <a:r>
              <a:rPr b="1" lang="en-US" sz="1050">
                <a:solidFill>
                  <a:schemeClr val="dk1"/>
                </a:solidFill>
                <a:highlight>
                  <a:srgbClr val="FFFFFE"/>
                </a:highlight>
                <a:latin typeface="Courier New"/>
                <a:ea typeface="Courier New"/>
                <a:cs typeface="Courier New"/>
                <a:sym typeface="Courier New"/>
              </a:rPr>
              <a:t>:         </a:t>
            </a:r>
            <a:endParaRPr b="1" sz="1050">
              <a:solidFill>
                <a:schemeClr val="dk1"/>
              </a:solidFill>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Clr>
                <a:schemeClr val="dk1"/>
              </a:buClr>
              <a:buSzPts val="1100"/>
              <a:buFont typeface="Arial"/>
              <a:buNone/>
            </a:pPr>
            <a:r>
              <a:rPr b="1" lang="en-US" sz="1050">
                <a:solidFill>
                  <a:srgbClr val="098658"/>
                </a:solidFill>
                <a:highlight>
                  <a:srgbClr val="FFFFFE"/>
                </a:highlight>
                <a:latin typeface="Courier New"/>
                <a:ea typeface="Courier New"/>
                <a:cs typeface="Courier New"/>
                <a:sym typeface="Courier New"/>
              </a:rPr>
              <a:t>14</a:t>
            </a:r>
            <a:r>
              <a:rPr b="1" lang="en-US" sz="1050">
                <a:solidFill>
                  <a:schemeClr val="dk1"/>
                </a:solidFill>
                <a:highlight>
                  <a:srgbClr val="FFFFFE"/>
                </a:highlight>
                <a:latin typeface="Courier New"/>
                <a:ea typeface="Courier New"/>
                <a:cs typeface="Courier New"/>
                <a:sym typeface="Courier New"/>
              </a:rPr>
              <a:t>:         </a:t>
            </a:r>
            <a:endParaRPr b="1" sz="1050">
              <a:solidFill>
                <a:schemeClr val="dk1"/>
              </a:solidFill>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Clr>
                <a:schemeClr val="dk1"/>
              </a:buClr>
              <a:buSzPts val="1100"/>
              <a:buFont typeface="Arial"/>
              <a:buNone/>
            </a:pPr>
            <a:r>
              <a:rPr b="1" lang="en-US" sz="1050">
                <a:solidFill>
                  <a:srgbClr val="098658"/>
                </a:solidFill>
                <a:highlight>
                  <a:srgbClr val="FFFFFE"/>
                </a:highlight>
                <a:latin typeface="Courier New"/>
                <a:ea typeface="Courier New"/>
                <a:cs typeface="Courier New"/>
                <a:sym typeface="Courier New"/>
              </a:rPr>
              <a:t>15</a:t>
            </a:r>
            <a:r>
              <a:rPr b="1" lang="en-US" sz="1050">
                <a:solidFill>
                  <a:schemeClr val="dk1"/>
                </a:solidFill>
                <a:highlight>
                  <a:srgbClr val="FFFFFE"/>
                </a:highlight>
                <a:latin typeface="Courier New"/>
                <a:ea typeface="Courier New"/>
                <a:cs typeface="Courier New"/>
                <a:sym typeface="Courier New"/>
              </a:rPr>
              <a:t>:         </a:t>
            </a:r>
            <a:endParaRPr b="1" sz="1050">
              <a:solidFill>
                <a:schemeClr val="dk1"/>
              </a:solidFill>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Clr>
                <a:schemeClr val="dk1"/>
              </a:buClr>
              <a:buSzPts val="1100"/>
              <a:buFont typeface="Arial"/>
              <a:buNone/>
            </a:pPr>
            <a:r>
              <a:rPr b="1" lang="en-US" sz="1050">
                <a:solidFill>
                  <a:srgbClr val="098658"/>
                </a:solidFill>
                <a:highlight>
                  <a:srgbClr val="FFFFFE"/>
                </a:highlight>
                <a:latin typeface="Courier New"/>
                <a:ea typeface="Courier New"/>
                <a:cs typeface="Courier New"/>
                <a:sym typeface="Courier New"/>
              </a:rPr>
              <a:t>16</a:t>
            </a:r>
            <a:r>
              <a:rPr b="1" lang="en-US" sz="1050">
                <a:solidFill>
                  <a:schemeClr val="dk1"/>
                </a:solidFill>
                <a:highlight>
                  <a:srgbClr val="FFFFFE"/>
                </a:highlight>
                <a:latin typeface="Courier New"/>
                <a:ea typeface="Courier New"/>
                <a:cs typeface="Courier New"/>
                <a:sym typeface="Courier New"/>
              </a:rPr>
              <a:t>:         </a:t>
            </a:r>
            <a:endParaRPr b="1" sz="1050">
              <a:solidFill>
                <a:schemeClr val="dk1"/>
              </a:solidFill>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Clr>
                <a:schemeClr val="dk1"/>
              </a:buClr>
              <a:buSzPts val="1100"/>
              <a:buFont typeface="Arial"/>
              <a:buNone/>
            </a:pPr>
            <a:r>
              <a:rPr b="1" lang="en-US" sz="1050">
                <a:solidFill>
                  <a:srgbClr val="098658"/>
                </a:solidFill>
                <a:highlight>
                  <a:srgbClr val="FFFFFE"/>
                </a:highlight>
                <a:latin typeface="Courier New"/>
                <a:ea typeface="Courier New"/>
                <a:cs typeface="Courier New"/>
                <a:sym typeface="Courier New"/>
              </a:rPr>
              <a:t>17</a:t>
            </a:r>
            <a:r>
              <a:rPr b="1" lang="en-US" sz="1050">
                <a:solidFill>
                  <a:schemeClr val="dk1"/>
                </a:solidFill>
                <a:highlight>
                  <a:srgbClr val="FFFFFE"/>
                </a:highlight>
                <a:latin typeface="Courier New"/>
                <a:ea typeface="Courier New"/>
                <a:cs typeface="Courier New"/>
                <a:sym typeface="Courier New"/>
              </a:rPr>
              <a:t>:         </a:t>
            </a:r>
            <a:endParaRPr b="1" sz="1050">
              <a:solidFill>
                <a:schemeClr val="dk1"/>
              </a:solidFill>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Clr>
                <a:schemeClr val="dk1"/>
              </a:buClr>
              <a:buSzPts val="1100"/>
              <a:buFont typeface="Arial"/>
              <a:buNone/>
            </a:pPr>
            <a:r>
              <a:rPr b="1" lang="en-US" sz="1050">
                <a:solidFill>
                  <a:srgbClr val="098658"/>
                </a:solidFill>
                <a:highlight>
                  <a:srgbClr val="FFFFFE"/>
                </a:highlight>
                <a:latin typeface="Courier New"/>
                <a:ea typeface="Courier New"/>
                <a:cs typeface="Courier New"/>
                <a:sym typeface="Courier New"/>
              </a:rPr>
              <a:t>18</a:t>
            </a:r>
            <a:r>
              <a:rPr b="1" lang="en-US" sz="1050">
                <a:solidFill>
                  <a:schemeClr val="dk1"/>
                </a:solidFill>
                <a:highlight>
                  <a:srgbClr val="FFFFFE"/>
                </a:highlight>
                <a:latin typeface="Courier New"/>
                <a:ea typeface="Courier New"/>
                <a:cs typeface="Courier New"/>
                <a:sym typeface="Courier New"/>
              </a:rPr>
              <a:t>:         </a:t>
            </a:r>
            <a:endParaRPr b="1" sz="1050">
              <a:solidFill>
                <a:schemeClr val="dk1"/>
              </a:solidFill>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Clr>
                <a:schemeClr val="dk1"/>
              </a:buClr>
              <a:buSzPts val="1100"/>
              <a:buFont typeface="Arial"/>
              <a:buNone/>
            </a:pPr>
            <a:r>
              <a:rPr b="1" lang="en-US" sz="1050">
                <a:solidFill>
                  <a:srgbClr val="098658"/>
                </a:solidFill>
                <a:highlight>
                  <a:srgbClr val="FFFFFE"/>
                </a:highlight>
                <a:latin typeface="Courier New"/>
                <a:ea typeface="Courier New"/>
                <a:cs typeface="Courier New"/>
                <a:sym typeface="Courier New"/>
              </a:rPr>
              <a:t>19</a:t>
            </a:r>
            <a:r>
              <a:rPr b="1" lang="en-US" sz="1050">
                <a:solidFill>
                  <a:schemeClr val="dk1"/>
                </a:solidFill>
                <a:highlight>
                  <a:srgbClr val="FFFFFE"/>
                </a:highlight>
                <a:latin typeface="Courier New"/>
                <a:ea typeface="Courier New"/>
                <a:cs typeface="Courier New"/>
                <a:sym typeface="Courier New"/>
              </a:rPr>
              <a:t>:     }</a:t>
            </a:r>
            <a:endParaRPr b="1" sz="1050">
              <a:solidFill>
                <a:schemeClr val="dk1"/>
              </a:solidFill>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Clr>
                <a:schemeClr val="dk1"/>
              </a:buClr>
              <a:buSzPts val="1100"/>
              <a:buFont typeface="Arial"/>
              <a:buNone/>
            </a:pPr>
            <a:r>
              <a:rPr b="1" lang="en-US" sz="1050">
                <a:solidFill>
                  <a:srgbClr val="098658"/>
                </a:solidFill>
                <a:highlight>
                  <a:srgbClr val="FFFFFE"/>
                </a:highlight>
                <a:latin typeface="Courier New"/>
                <a:ea typeface="Courier New"/>
                <a:cs typeface="Courier New"/>
                <a:sym typeface="Courier New"/>
              </a:rPr>
              <a:t>20</a:t>
            </a:r>
            <a:r>
              <a:rPr b="1" lang="en-US" sz="1050">
                <a:solidFill>
                  <a:schemeClr val="dk1"/>
                </a:solidFill>
                <a:highlight>
                  <a:srgbClr val="FFFFFE"/>
                </a:highlight>
                <a:latin typeface="Courier New"/>
                <a:ea typeface="Courier New"/>
                <a:cs typeface="Courier New"/>
                <a:sym typeface="Courier New"/>
              </a:rPr>
              <a:t>: };</a:t>
            </a:r>
            <a:endParaRPr b="1" sz="1050">
              <a:solidFill>
                <a:schemeClr val="dk1"/>
              </a:solidFill>
              <a:highlight>
                <a:srgbClr val="FFFFFE"/>
              </a:highlight>
              <a:latin typeface="Courier New"/>
              <a:ea typeface="Courier New"/>
              <a:cs typeface="Courier New"/>
              <a:sym typeface="Courier New"/>
            </a:endParaRPr>
          </a:p>
          <a:p>
            <a:pPr indent="0" lvl="0" marL="45720" rtl="0" algn="l">
              <a:lnSpc>
                <a:spcPct val="135714"/>
              </a:lnSpc>
              <a:spcBef>
                <a:spcPts val="0"/>
              </a:spcBef>
              <a:spcAft>
                <a:spcPts val="0"/>
              </a:spcAft>
              <a:buClr>
                <a:schemeClr val="dk1"/>
              </a:buClr>
              <a:buSzPts val="1100"/>
              <a:buFont typeface="Arial"/>
              <a:buNone/>
            </a:pPr>
            <a:r>
              <a:t/>
            </a:r>
            <a:endParaRPr b="1" sz="1050">
              <a:solidFill>
                <a:srgbClr val="008000"/>
              </a:solidFill>
              <a:highlight>
                <a:srgbClr val="FFFFFE"/>
              </a:highlight>
              <a:latin typeface="Courier New"/>
              <a:ea typeface="Courier New"/>
              <a:cs typeface="Courier New"/>
              <a:sym typeface="Courier New"/>
            </a:endParaRPr>
          </a:p>
          <a:p>
            <a:pPr indent="0" lvl="0" marL="45720" rtl="0" algn="l">
              <a:lnSpc>
                <a:spcPct val="150000"/>
              </a:lnSpc>
              <a:spcBef>
                <a:spcPts val="0"/>
              </a:spcBef>
              <a:spcAft>
                <a:spcPts val="0"/>
              </a:spcAft>
              <a:buNone/>
            </a:pPr>
            <a:r>
              <a:t/>
            </a:r>
            <a:endParaRPr b="1" sz="1300">
              <a:solidFill>
                <a:srgbClr val="569CD6"/>
              </a:solidFill>
              <a:highlight>
                <a:srgbClr val="1E1E1E"/>
              </a:highlight>
              <a:latin typeface="Courier New"/>
              <a:ea typeface="Courier New"/>
              <a:cs typeface="Courier New"/>
              <a:sym typeface="Courier New"/>
            </a:endParaRPr>
          </a:p>
        </p:txBody>
      </p:sp>
      <p:sp>
        <p:nvSpPr>
          <p:cNvPr id="964" name="Google Shape;964;p107"/>
          <p:cNvSpPr txBox="1"/>
          <p:nvPr>
            <p:ph type="title"/>
          </p:nvPr>
        </p:nvSpPr>
        <p:spPr>
          <a:xfrm>
            <a:off x="545255" y="475488"/>
            <a:ext cx="9422700" cy="4923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US"/>
              <a:t>TransformMonad (or fmap)</a:t>
            </a:r>
            <a:endParaRPr/>
          </a:p>
        </p:txBody>
      </p:sp>
      <p:sp>
        <p:nvSpPr>
          <p:cNvPr id="965" name="Google Shape;965;p107"/>
          <p:cNvSpPr/>
          <p:nvPr/>
        </p:nvSpPr>
        <p:spPr>
          <a:xfrm>
            <a:off x="2597925" y="2536250"/>
            <a:ext cx="1734300" cy="222300"/>
          </a:xfrm>
          <a:prstGeom prst="rect">
            <a:avLst/>
          </a:prstGeom>
          <a:noFill/>
          <a:ln cap="flat" cmpd="sng" w="952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966" name="Google Shape;966;p107"/>
          <p:cNvCxnSpPr>
            <a:stCxn id="967" idx="1"/>
            <a:endCxn id="965" idx="3"/>
          </p:cNvCxnSpPr>
          <p:nvPr/>
        </p:nvCxnSpPr>
        <p:spPr>
          <a:xfrm flipH="1">
            <a:off x="4332375" y="2624875"/>
            <a:ext cx="2937900" cy="22500"/>
          </a:xfrm>
          <a:prstGeom prst="straightConnector1">
            <a:avLst/>
          </a:prstGeom>
          <a:noFill/>
          <a:ln cap="flat" cmpd="sng" w="9525">
            <a:solidFill>
              <a:srgbClr val="FF0000"/>
            </a:solidFill>
            <a:prstDash val="solid"/>
            <a:round/>
            <a:headEnd len="med" w="med" type="none"/>
            <a:tailEnd len="med" w="med" type="triangle"/>
          </a:ln>
        </p:spPr>
      </p:cxnSp>
      <p:sp>
        <p:nvSpPr>
          <p:cNvPr id="967" name="Google Shape;967;p107"/>
          <p:cNvSpPr txBox="1"/>
          <p:nvPr/>
        </p:nvSpPr>
        <p:spPr>
          <a:xfrm>
            <a:off x="7270275" y="2424775"/>
            <a:ext cx="25455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a:solidFill>
                  <a:srgbClr val="FF0000"/>
                </a:solidFill>
              </a:rPr>
              <a:t>Stored by reference (promise)</a:t>
            </a:r>
            <a:endParaRPr>
              <a:solidFill>
                <a:srgbClr val="FF0000"/>
              </a:solidFill>
            </a:endParaRPr>
          </a:p>
        </p:txBody>
      </p:sp>
      <p:sp>
        <p:nvSpPr>
          <p:cNvPr id="968" name="Google Shape;968;p107"/>
          <p:cNvSpPr txBox="1"/>
          <p:nvPr>
            <p:ph idx="12" type="sldNum"/>
          </p:nvPr>
        </p:nvSpPr>
        <p:spPr>
          <a:xfrm>
            <a:off x="11409045" y="6333134"/>
            <a:ext cx="731700" cy="5250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8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3" name="Shape 973"/>
        <p:cNvGrpSpPr/>
        <p:nvPr/>
      </p:nvGrpSpPr>
      <p:grpSpPr>
        <a:xfrm>
          <a:off x="0" y="0"/>
          <a:ext cx="0" cy="0"/>
          <a:chOff x="0" y="0"/>
          <a:chExt cx="0" cy="0"/>
        </a:xfrm>
      </p:grpSpPr>
      <p:sp>
        <p:nvSpPr>
          <p:cNvPr id="974" name="Google Shape;974;p108"/>
          <p:cNvSpPr txBox="1"/>
          <p:nvPr>
            <p:ph idx="1" type="body"/>
          </p:nvPr>
        </p:nvSpPr>
        <p:spPr>
          <a:xfrm>
            <a:off x="2023800" y="1465100"/>
            <a:ext cx="8144400" cy="4355700"/>
          </a:xfrm>
          <a:prstGeom prst="rect">
            <a:avLst/>
          </a:prstGeom>
          <a:solidFill>
            <a:schemeClr val="lt1"/>
          </a:solidFill>
        </p:spPr>
        <p:txBody>
          <a:bodyPr anchorCtr="0" anchor="t" bIns="0" lIns="0" spcFirstLastPara="1" rIns="0" wrap="square" tIns="0">
            <a:noAutofit/>
          </a:bodyPr>
          <a:lstStyle/>
          <a:p>
            <a:pPr indent="0" lvl="0" marL="0" rtl="0" algn="l">
              <a:lnSpc>
                <a:spcPct val="135714"/>
              </a:lnSpc>
              <a:spcBef>
                <a:spcPts val="0"/>
              </a:spcBef>
              <a:spcAft>
                <a:spcPts val="0"/>
              </a:spcAft>
              <a:buClr>
                <a:schemeClr val="dk1"/>
              </a:buClr>
              <a:buSzPts val="1100"/>
              <a:buFont typeface="Arial"/>
              <a:buNone/>
            </a:pPr>
            <a:r>
              <a:rPr b="1" lang="en-US" sz="1050">
                <a:solidFill>
                  <a:srgbClr val="098658"/>
                </a:solidFill>
                <a:highlight>
                  <a:srgbClr val="FFFFFE"/>
                </a:highlight>
                <a:latin typeface="Courier New"/>
                <a:ea typeface="Courier New"/>
                <a:cs typeface="Courier New"/>
                <a:sym typeface="Courier New"/>
              </a:rPr>
              <a:t>01</a:t>
            </a:r>
            <a:r>
              <a:rPr b="1" lang="en-US" sz="1050">
                <a:solidFill>
                  <a:schemeClr val="dk1"/>
                </a:solidFill>
                <a:highlight>
                  <a:srgbClr val="FFFFFE"/>
                </a:highlight>
                <a:latin typeface="Courier New"/>
                <a:ea typeface="Courier New"/>
                <a:cs typeface="Courier New"/>
                <a:sym typeface="Courier New"/>
              </a:rPr>
              <a:t>: </a:t>
            </a:r>
            <a:r>
              <a:rPr b="1" lang="en-US" sz="1050">
                <a:solidFill>
                  <a:srgbClr val="008000"/>
                </a:solidFill>
                <a:highlight>
                  <a:srgbClr val="FFFFFE"/>
                </a:highlight>
                <a:latin typeface="Courier New"/>
                <a:ea typeface="Courier New"/>
                <a:cs typeface="Courier New"/>
                <a:sym typeface="Courier New"/>
              </a:rPr>
              <a:t>// namespace maybe::detail</a:t>
            </a:r>
            <a:endParaRPr b="1" sz="1050">
              <a:solidFill>
                <a:srgbClr val="008000"/>
              </a:solidFill>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Clr>
                <a:schemeClr val="dk1"/>
              </a:buClr>
              <a:buSzPts val="1100"/>
              <a:buFont typeface="Arial"/>
              <a:buNone/>
            </a:pPr>
            <a:r>
              <a:rPr b="1" lang="en-US" sz="1050">
                <a:solidFill>
                  <a:srgbClr val="098658"/>
                </a:solidFill>
                <a:highlight>
                  <a:srgbClr val="FFFFFE"/>
                </a:highlight>
                <a:latin typeface="Courier New"/>
                <a:ea typeface="Courier New"/>
                <a:cs typeface="Courier New"/>
                <a:sym typeface="Courier New"/>
              </a:rPr>
              <a:t>02</a:t>
            </a:r>
            <a:r>
              <a:rPr b="1" lang="en-US" sz="1050">
                <a:solidFill>
                  <a:schemeClr val="dk1"/>
                </a:solidFill>
                <a:highlight>
                  <a:srgbClr val="FFFFFE"/>
                </a:highlight>
                <a:latin typeface="Courier New"/>
                <a:ea typeface="Courier New"/>
                <a:cs typeface="Courier New"/>
                <a:sym typeface="Courier New"/>
              </a:rPr>
              <a:t>:</a:t>
            </a:r>
            <a:endParaRPr b="1" sz="1050">
              <a:solidFill>
                <a:schemeClr val="dk1"/>
              </a:solidFill>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Clr>
                <a:schemeClr val="dk1"/>
              </a:buClr>
              <a:buSzPts val="1100"/>
              <a:buFont typeface="Arial"/>
              <a:buNone/>
            </a:pPr>
            <a:r>
              <a:rPr b="1" lang="en-US" sz="1050">
                <a:solidFill>
                  <a:srgbClr val="098658"/>
                </a:solidFill>
                <a:highlight>
                  <a:srgbClr val="FFFFFE"/>
                </a:highlight>
                <a:latin typeface="Courier New"/>
                <a:ea typeface="Courier New"/>
                <a:cs typeface="Courier New"/>
                <a:sym typeface="Courier New"/>
              </a:rPr>
              <a:t>03</a:t>
            </a:r>
            <a:r>
              <a:rPr b="1" lang="en-US" sz="1050">
                <a:solidFill>
                  <a:schemeClr val="dk1"/>
                </a:solidFill>
                <a:highlight>
                  <a:srgbClr val="FFFFFE"/>
                </a:highlight>
                <a:latin typeface="Courier New"/>
                <a:ea typeface="Courier New"/>
                <a:cs typeface="Courier New"/>
                <a:sym typeface="Courier New"/>
              </a:rPr>
              <a:t>: </a:t>
            </a:r>
            <a:r>
              <a:rPr b="1" lang="en-US" sz="1050">
                <a:solidFill>
                  <a:srgbClr val="0000FF"/>
                </a:solidFill>
                <a:highlight>
                  <a:srgbClr val="FFFFFE"/>
                </a:highlight>
                <a:latin typeface="Courier New"/>
                <a:ea typeface="Courier New"/>
                <a:cs typeface="Courier New"/>
                <a:sym typeface="Courier New"/>
              </a:rPr>
              <a:t>template</a:t>
            </a:r>
            <a:r>
              <a:rPr b="1" lang="en-US" sz="1050">
                <a:solidFill>
                  <a:schemeClr val="dk1"/>
                </a:solidFill>
                <a:highlight>
                  <a:srgbClr val="FFFFFE"/>
                </a:highlight>
                <a:latin typeface="Courier New"/>
                <a:ea typeface="Courier New"/>
                <a:cs typeface="Courier New"/>
                <a:sym typeface="Courier New"/>
              </a:rPr>
              <a:t> &lt;</a:t>
            </a:r>
            <a:r>
              <a:rPr b="1" lang="en-US" sz="1050">
                <a:solidFill>
                  <a:srgbClr val="0000FF"/>
                </a:solidFill>
                <a:highlight>
                  <a:srgbClr val="FFFFFE"/>
                </a:highlight>
                <a:latin typeface="Courier New"/>
                <a:ea typeface="Courier New"/>
                <a:cs typeface="Courier New"/>
                <a:sym typeface="Courier New"/>
              </a:rPr>
              <a:t>typename</a:t>
            </a:r>
            <a:r>
              <a:rPr b="1" lang="en-US" sz="1050">
                <a:solidFill>
                  <a:schemeClr val="dk1"/>
                </a:solidFill>
                <a:highlight>
                  <a:srgbClr val="FFFFFE"/>
                </a:highlight>
                <a:latin typeface="Courier New"/>
                <a:ea typeface="Courier New"/>
                <a:cs typeface="Courier New"/>
                <a:sym typeface="Courier New"/>
              </a:rPr>
              <a:t> Callable&gt;</a:t>
            </a:r>
            <a:endParaRPr b="1" sz="1050">
              <a:solidFill>
                <a:schemeClr val="dk1"/>
              </a:solidFill>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Clr>
                <a:schemeClr val="dk1"/>
              </a:buClr>
              <a:buSzPts val="1100"/>
              <a:buFont typeface="Arial"/>
              <a:buNone/>
            </a:pPr>
            <a:r>
              <a:rPr b="1" lang="en-US" sz="1050">
                <a:solidFill>
                  <a:srgbClr val="098658"/>
                </a:solidFill>
                <a:highlight>
                  <a:srgbClr val="FFFFFE"/>
                </a:highlight>
                <a:latin typeface="Courier New"/>
                <a:ea typeface="Courier New"/>
                <a:cs typeface="Courier New"/>
                <a:sym typeface="Courier New"/>
              </a:rPr>
              <a:t>04</a:t>
            </a:r>
            <a:r>
              <a:rPr b="1" lang="en-US" sz="1050">
                <a:solidFill>
                  <a:schemeClr val="dk1"/>
                </a:solidFill>
                <a:highlight>
                  <a:srgbClr val="FFFFFE"/>
                </a:highlight>
                <a:latin typeface="Courier New"/>
                <a:ea typeface="Courier New"/>
                <a:cs typeface="Courier New"/>
                <a:sym typeface="Courier New"/>
              </a:rPr>
              <a:t>: </a:t>
            </a:r>
            <a:r>
              <a:rPr b="1" lang="en-US" sz="1050">
                <a:solidFill>
                  <a:srgbClr val="0000FF"/>
                </a:solidFill>
                <a:highlight>
                  <a:srgbClr val="FFFFFE"/>
                </a:highlight>
                <a:latin typeface="Courier New"/>
                <a:ea typeface="Courier New"/>
                <a:cs typeface="Courier New"/>
                <a:sym typeface="Courier New"/>
              </a:rPr>
              <a:t>struct</a:t>
            </a:r>
            <a:r>
              <a:rPr b="1" lang="en-US" sz="1050">
                <a:solidFill>
                  <a:schemeClr val="dk1"/>
                </a:solidFill>
                <a:highlight>
                  <a:srgbClr val="FFFFFE"/>
                </a:highlight>
                <a:latin typeface="Courier New"/>
                <a:ea typeface="Courier New"/>
                <a:cs typeface="Courier New"/>
                <a:sym typeface="Courier New"/>
              </a:rPr>
              <a:t> TransformMonad : </a:t>
            </a:r>
            <a:r>
              <a:rPr b="1" lang="en-US" sz="1050">
                <a:solidFill>
                  <a:srgbClr val="0000FF"/>
                </a:solidFill>
                <a:highlight>
                  <a:srgbClr val="FFFFFE"/>
                </a:highlight>
                <a:latin typeface="Courier New"/>
                <a:ea typeface="Courier New"/>
                <a:cs typeface="Courier New"/>
                <a:sym typeface="Courier New"/>
              </a:rPr>
              <a:t>public</a:t>
            </a:r>
            <a:r>
              <a:rPr b="1" lang="en-US" sz="1050">
                <a:solidFill>
                  <a:schemeClr val="dk1"/>
                </a:solidFill>
                <a:highlight>
                  <a:srgbClr val="FFFFFE"/>
                </a:highlight>
                <a:latin typeface="Courier New"/>
                <a:ea typeface="Courier New"/>
                <a:cs typeface="Courier New"/>
                <a:sym typeface="Courier New"/>
              </a:rPr>
              <a:t> Monad&lt;TransformMonad&lt;Callable&gt;&gt;</a:t>
            </a:r>
            <a:endParaRPr b="1" sz="1050">
              <a:solidFill>
                <a:schemeClr val="dk1"/>
              </a:solidFill>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Clr>
                <a:schemeClr val="dk1"/>
              </a:buClr>
              <a:buSzPts val="1100"/>
              <a:buFont typeface="Arial"/>
              <a:buNone/>
            </a:pPr>
            <a:r>
              <a:rPr b="1" lang="en-US" sz="1050">
                <a:solidFill>
                  <a:srgbClr val="098658"/>
                </a:solidFill>
                <a:highlight>
                  <a:srgbClr val="FFFFFE"/>
                </a:highlight>
                <a:latin typeface="Courier New"/>
                <a:ea typeface="Courier New"/>
                <a:cs typeface="Courier New"/>
                <a:sym typeface="Courier New"/>
              </a:rPr>
              <a:t>05</a:t>
            </a:r>
            <a:r>
              <a:rPr b="1" lang="en-US" sz="1050">
                <a:solidFill>
                  <a:schemeClr val="dk1"/>
                </a:solidFill>
                <a:highlight>
                  <a:srgbClr val="FFFFFE"/>
                </a:highlight>
                <a:latin typeface="Courier New"/>
                <a:ea typeface="Courier New"/>
                <a:cs typeface="Courier New"/>
                <a:sym typeface="Courier New"/>
              </a:rPr>
              <a:t>: {  </a:t>
            </a:r>
            <a:endParaRPr b="1" sz="1050">
              <a:solidFill>
                <a:schemeClr val="dk1"/>
              </a:solidFill>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Clr>
                <a:schemeClr val="dk1"/>
              </a:buClr>
              <a:buSzPts val="1100"/>
              <a:buFont typeface="Arial"/>
              <a:buNone/>
            </a:pPr>
            <a:r>
              <a:rPr b="1" lang="en-US" sz="1050">
                <a:solidFill>
                  <a:srgbClr val="098658"/>
                </a:solidFill>
                <a:highlight>
                  <a:srgbClr val="FFFFFE"/>
                </a:highlight>
                <a:latin typeface="Courier New"/>
                <a:ea typeface="Courier New"/>
                <a:cs typeface="Courier New"/>
                <a:sym typeface="Courier New"/>
              </a:rPr>
              <a:t>06</a:t>
            </a:r>
            <a:r>
              <a:rPr b="1" lang="en-US" sz="1050">
                <a:solidFill>
                  <a:schemeClr val="dk1"/>
                </a:solidFill>
                <a:highlight>
                  <a:srgbClr val="FFFFFE"/>
                </a:highlight>
                <a:latin typeface="Courier New"/>
                <a:ea typeface="Courier New"/>
                <a:cs typeface="Courier New"/>
                <a:sym typeface="Courier New"/>
              </a:rPr>
              <a:t>:     Callable d_callable;</a:t>
            </a:r>
            <a:endParaRPr b="1" sz="1050">
              <a:solidFill>
                <a:schemeClr val="dk1"/>
              </a:solidFill>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Clr>
                <a:schemeClr val="dk1"/>
              </a:buClr>
              <a:buSzPts val="1100"/>
              <a:buFont typeface="Arial"/>
              <a:buNone/>
            </a:pPr>
            <a:r>
              <a:rPr b="1" lang="en-US" sz="1050">
                <a:solidFill>
                  <a:srgbClr val="098658"/>
                </a:solidFill>
                <a:highlight>
                  <a:srgbClr val="FFFFFE"/>
                </a:highlight>
                <a:latin typeface="Courier New"/>
                <a:ea typeface="Courier New"/>
                <a:cs typeface="Courier New"/>
                <a:sym typeface="Courier New"/>
              </a:rPr>
              <a:t>07</a:t>
            </a:r>
            <a:r>
              <a:rPr b="1" lang="en-US" sz="1050">
                <a:solidFill>
                  <a:schemeClr val="dk1"/>
                </a:solidFill>
                <a:highlight>
                  <a:srgbClr val="FFFFFE"/>
                </a:highlight>
                <a:latin typeface="Courier New"/>
                <a:ea typeface="Courier New"/>
                <a:cs typeface="Courier New"/>
                <a:sym typeface="Courier New"/>
              </a:rPr>
              <a:t>:</a:t>
            </a:r>
            <a:endParaRPr b="1" sz="1050">
              <a:solidFill>
                <a:schemeClr val="dk1"/>
              </a:solidFill>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Clr>
                <a:schemeClr val="dk1"/>
              </a:buClr>
              <a:buSzPts val="1100"/>
              <a:buFont typeface="Arial"/>
              <a:buNone/>
            </a:pPr>
            <a:r>
              <a:rPr b="1" lang="en-US" sz="1050">
                <a:solidFill>
                  <a:srgbClr val="098658"/>
                </a:solidFill>
                <a:highlight>
                  <a:srgbClr val="FFFFFE"/>
                </a:highlight>
                <a:latin typeface="Courier New"/>
                <a:ea typeface="Courier New"/>
                <a:cs typeface="Courier New"/>
                <a:sym typeface="Courier New"/>
              </a:rPr>
              <a:t>08</a:t>
            </a:r>
            <a:r>
              <a:rPr b="1" lang="en-US" sz="1050">
                <a:solidFill>
                  <a:schemeClr val="dk1"/>
                </a:solidFill>
                <a:highlight>
                  <a:srgbClr val="FFFFFE"/>
                </a:highlight>
                <a:latin typeface="Courier New"/>
                <a:ea typeface="Courier New"/>
                <a:cs typeface="Courier New"/>
                <a:sym typeface="Courier New"/>
              </a:rPr>
              <a:t>:     </a:t>
            </a:r>
            <a:r>
              <a:rPr b="1" lang="en-US" sz="1050">
                <a:solidFill>
                  <a:srgbClr val="0000FF"/>
                </a:solidFill>
                <a:highlight>
                  <a:srgbClr val="FFFFFE"/>
                </a:highlight>
                <a:latin typeface="Courier New"/>
                <a:ea typeface="Courier New"/>
                <a:cs typeface="Courier New"/>
                <a:sym typeface="Courier New"/>
              </a:rPr>
              <a:t>template</a:t>
            </a:r>
            <a:r>
              <a:rPr b="1" lang="en-US" sz="1050">
                <a:solidFill>
                  <a:schemeClr val="dk1"/>
                </a:solidFill>
                <a:highlight>
                  <a:srgbClr val="FFFFFE"/>
                </a:highlight>
                <a:latin typeface="Courier New"/>
                <a:ea typeface="Courier New"/>
                <a:cs typeface="Courier New"/>
                <a:sym typeface="Courier New"/>
              </a:rPr>
              <a:t> &lt;</a:t>
            </a:r>
            <a:r>
              <a:rPr b="1" lang="en-US" sz="1050">
                <a:solidFill>
                  <a:srgbClr val="0000FF"/>
                </a:solidFill>
                <a:highlight>
                  <a:srgbClr val="FFFFFE"/>
                </a:highlight>
                <a:latin typeface="Courier New"/>
                <a:ea typeface="Courier New"/>
                <a:cs typeface="Courier New"/>
                <a:sym typeface="Courier New"/>
              </a:rPr>
              <a:t>typename</a:t>
            </a:r>
            <a:r>
              <a:rPr b="1" lang="en-US" sz="1050">
                <a:solidFill>
                  <a:schemeClr val="dk1"/>
                </a:solidFill>
                <a:highlight>
                  <a:srgbClr val="FFFFFE"/>
                </a:highlight>
                <a:latin typeface="Courier New"/>
                <a:ea typeface="Courier New"/>
                <a:cs typeface="Courier New"/>
                <a:sym typeface="Courier New"/>
              </a:rPr>
              <a:t> Maybe&gt;</a:t>
            </a:r>
            <a:endParaRPr b="1" sz="1050">
              <a:solidFill>
                <a:schemeClr val="dk1"/>
              </a:solidFill>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Clr>
                <a:schemeClr val="dk1"/>
              </a:buClr>
              <a:buSzPts val="1100"/>
              <a:buFont typeface="Arial"/>
              <a:buNone/>
            </a:pPr>
            <a:r>
              <a:rPr b="1" lang="en-US" sz="1050">
                <a:solidFill>
                  <a:srgbClr val="098658"/>
                </a:solidFill>
                <a:highlight>
                  <a:srgbClr val="FFFFFE"/>
                </a:highlight>
                <a:latin typeface="Courier New"/>
                <a:ea typeface="Courier New"/>
                <a:cs typeface="Courier New"/>
                <a:sym typeface="Courier New"/>
              </a:rPr>
              <a:t>09</a:t>
            </a:r>
            <a:r>
              <a:rPr b="1" lang="en-US" sz="1050">
                <a:solidFill>
                  <a:schemeClr val="dk1"/>
                </a:solidFill>
                <a:highlight>
                  <a:srgbClr val="FFFFFE"/>
                </a:highlight>
                <a:latin typeface="Courier New"/>
                <a:ea typeface="Courier New"/>
                <a:cs typeface="Courier New"/>
                <a:sym typeface="Courier New"/>
              </a:rPr>
              <a:t>:     </a:t>
            </a:r>
            <a:r>
              <a:rPr b="1" lang="en-US" sz="1050">
                <a:solidFill>
                  <a:srgbClr val="0000FF"/>
                </a:solidFill>
                <a:highlight>
                  <a:srgbClr val="FFFFFE"/>
                </a:highlight>
                <a:latin typeface="Courier New"/>
                <a:ea typeface="Courier New"/>
                <a:cs typeface="Courier New"/>
                <a:sym typeface="Courier New"/>
              </a:rPr>
              <a:t>constexpr</a:t>
            </a:r>
            <a:r>
              <a:rPr b="1" lang="en-US" sz="1050">
                <a:solidFill>
                  <a:schemeClr val="dk1"/>
                </a:solidFill>
                <a:highlight>
                  <a:srgbClr val="FFFFFE"/>
                </a:highlight>
                <a:latin typeface="Courier New"/>
                <a:ea typeface="Courier New"/>
                <a:cs typeface="Courier New"/>
                <a:sym typeface="Courier New"/>
              </a:rPr>
              <a:t> </a:t>
            </a:r>
            <a:r>
              <a:rPr b="1" lang="en-US" sz="1050">
                <a:solidFill>
                  <a:srgbClr val="0000FF"/>
                </a:solidFill>
                <a:highlight>
                  <a:srgbClr val="FFFFFE"/>
                </a:highlight>
                <a:latin typeface="Courier New"/>
                <a:ea typeface="Courier New"/>
                <a:cs typeface="Courier New"/>
                <a:sym typeface="Courier New"/>
              </a:rPr>
              <a:t>auto</a:t>
            </a:r>
            <a:r>
              <a:rPr b="1" lang="en-US" sz="1050">
                <a:solidFill>
                  <a:schemeClr val="dk1"/>
                </a:solidFill>
                <a:highlight>
                  <a:srgbClr val="FFFFFE"/>
                </a:highlight>
                <a:latin typeface="Courier New"/>
                <a:ea typeface="Courier New"/>
                <a:cs typeface="Courier New"/>
                <a:sym typeface="Courier New"/>
              </a:rPr>
              <a:t> </a:t>
            </a:r>
            <a:r>
              <a:rPr b="1" lang="en-US" sz="1050">
                <a:solidFill>
                  <a:srgbClr val="0000FF"/>
                </a:solidFill>
                <a:highlight>
                  <a:srgbClr val="FFFFFE"/>
                </a:highlight>
                <a:latin typeface="Courier New"/>
                <a:ea typeface="Courier New"/>
                <a:cs typeface="Courier New"/>
                <a:sym typeface="Courier New"/>
              </a:rPr>
              <a:t>operator</a:t>
            </a:r>
            <a:r>
              <a:rPr b="1" lang="en-US" sz="1050">
                <a:solidFill>
                  <a:schemeClr val="dk1"/>
                </a:solidFill>
                <a:highlight>
                  <a:srgbClr val="FFFFFE"/>
                </a:highlight>
                <a:latin typeface="Courier New"/>
                <a:ea typeface="Courier New"/>
                <a:cs typeface="Courier New"/>
                <a:sym typeface="Courier New"/>
              </a:rPr>
              <a:t>()(Maybe&amp;&amp; maybe) </a:t>
            </a:r>
            <a:r>
              <a:rPr b="1" lang="en-US" sz="1050">
                <a:solidFill>
                  <a:srgbClr val="0000FF"/>
                </a:solidFill>
                <a:highlight>
                  <a:srgbClr val="FFFFFE"/>
                </a:highlight>
                <a:latin typeface="Courier New"/>
                <a:ea typeface="Courier New"/>
                <a:cs typeface="Courier New"/>
                <a:sym typeface="Courier New"/>
              </a:rPr>
              <a:t>const</a:t>
            </a:r>
            <a:endParaRPr b="1" sz="1050">
              <a:solidFill>
                <a:srgbClr val="0000FF"/>
              </a:solidFill>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Clr>
                <a:schemeClr val="dk1"/>
              </a:buClr>
              <a:buSzPts val="1100"/>
              <a:buFont typeface="Arial"/>
              <a:buNone/>
            </a:pPr>
            <a:r>
              <a:rPr b="1" lang="en-US" sz="1050">
                <a:solidFill>
                  <a:srgbClr val="098658"/>
                </a:solidFill>
                <a:highlight>
                  <a:srgbClr val="FFFFFE"/>
                </a:highlight>
                <a:latin typeface="Courier New"/>
                <a:ea typeface="Courier New"/>
                <a:cs typeface="Courier New"/>
                <a:sym typeface="Courier New"/>
              </a:rPr>
              <a:t>10</a:t>
            </a:r>
            <a:r>
              <a:rPr b="1" lang="en-US" sz="1050">
                <a:solidFill>
                  <a:schemeClr val="dk1"/>
                </a:solidFill>
                <a:highlight>
                  <a:srgbClr val="FFFFFE"/>
                </a:highlight>
                <a:latin typeface="Courier New"/>
                <a:ea typeface="Courier New"/>
                <a:cs typeface="Courier New"/>
                <a:sym typeface="Courier New"/>
              </a:rPr>
              <a:t>:     {</a:t>
            </a:r>
            <a:endParaRPr b="1" sz="1050">
              <a:solidFill>
                <a:schemeClr val="dk1"/>
              </a:solidFill>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Clr>
                <a:schemeClr val="dk1"/>
              </a:buClr>
              <a:buSzPts val="1100"/>
              <a:buFont typeface="Arial"/>
              <a:buNone/>
            </a:pPr>
            <a:r>
              <a:rPr b="1" lang="en-US" sz="1050">
                <a:solidFill>
                  <a:srgbClr val="098658"/>
                </a:solidFill>
                <a:highlight>
                  <a:srgbClr val="FFFFFE"/>
                </a:highlight>
                <a:latin typeface="Courier New"/>
                <a:ea typeface="Courier New"/>
                <a:cs typeface="Courier New"/>
                <a:sym typeface="Courier New"/>
              </a:rPr>
              <a:t>11</a:t>
            </a:r>
            <a:r>
              <a:rPr b="1" lang="en-US" sz="1050">
                <a:solidFill>
                  <a:schemeClr val="dk1"/>
                </a:solidFill>
                <a:highlight>
                  <a:srgbClr val="FFFFFE"/>
                </a:highlight>
                <a:latin typeface="Courier New"/>
                <a:ea typeface="Courier New"/>
                <a:cs typeface="Courier New"/>
                <a:sym typeface="Courier New"/>
              </a:rPr>
              <a:t>:         </a:t>
            </a:r>
            <a:r>
              <a:rPr b="1" lang="en-US" sz="1050">
                <a:solidFill>
                  <a:srgbClr val="0000FF"/>
                </a:solidFill>
                <a:highlight>
                  <a:srgbClr val="FFFFFE"/>
                </a:highlight>
                <a:latin typeface="Courier New"/>
                <a:ea typeface="Courier New"/>
                <a:cs typeface="Courier New"/>
                <a:sym typeface="Courier New"/>
              </a:rPr>
              <a:t>using</a:t>
            </a:r>
            <a:r>
              <a:rPr b="1" lang="en-US" sz="1050">
                <a:solidFill>
                  <a:schemeClr val="dk1"/>
                </a:solidFill>
                <a:highlight>
                  <a:srgbClr val="FFFFFE"/>
                </a:highlight>
                <a:latin typeface="Courier New"/>
                <a:ea typeface="Courier New"/>
                <a:cs typeface="Courier New"/>
                <a:sym typeface="Courier New"/>
              </a:rPr>
              <a:t> MaybeInnerType = </a:t>
            </a:r>
            <a:r>
              <a:rPr b="1" lang="en-US" sz="1050">
                <a:solidFill>
                  <a:srgbClr val="0000FF"/>
                </a:solidFill>
                <a:highlight>
                  <a:srgbClr val="FFFFFE"/>
                </a:highlight>
                <a:latin typeface="Courier New"/>
                <a:ea typeface="Courier New"/>
                <a:cs typeface="Courier New"/>
                <a:sym typeface="Courier New"/>
              </a:rPr>
              <a:t>decltype</a:t>
            </a:r>
            <a:r>
              <a:rPr b="1" lang="en-US" sz="1050">
                <a:solidFill>
                  <a:schemeClr val="dk1"/>
                </a:solidFill>
                <a:highlight>
                  <a:srgbClr val="FFFFFE"/>
                </a:highlight>
                <a:latin typeface="Courier New"/>
                <a:ea typeface="Courier New"/>
                <a:cs typeface="Courier New"/>
                <a:sym typeface="Courier New"/>
              </a:rPr>
              <a:t>(*std::declval&lt;Maybe&gt;());</a:t>
            </a:r>
            <a:endParaRPr b="1" sz="1050">
              <a:solidFill>
                <a:schemeClr val="dk1"/>
              </a:solidFill>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Clr>
                <a:schemeClr val="dk1"/>
              </a:buClr>
              <a:buSzPts val="1100"/>
              <a:buFont typeface="Arial"/>
              <a:buNone/>
            </a:pPr>
            <a:r>
              <a:rPr b="1" lang="en-US" sz="1050">
                <a:solidFill>
                  <a:srgbClr val="098658"/>
                </a:solidFill>
                <a:highlight>
                  <a:srgbClr val="FFFFFE"/>
                </a:highlight>
                <a:latin typeface="Courier New"/>
                <a:ea typeface="Courier New"/>
                <a:cs typeface="Courier New"/>
                <a:sym typeface="Courier New"/>
              </a:rPr>
              <a:t>12</a:t>
            </a:r>
            <a:r>
              <a:rPr b="1" lang="en-US" sz="1050">
                <a:solidFill>
                  <a:schemeClr val="dk1"/>
                </a:solidFill>
                <a:highlight>
                  <a:srgbClr val="FFFFFE"/>
                </a:highlight>
                <a:latin typeface="Courier New"/>
                <a:ea typeface="Courier New"/>
                <a:cs typeface="Courier New"/>
                <a:sym typeface="Courier New"/>
              </a:rPr>
              <a:t>:         </a:t>
            </a:r>
            <a:r>
              <a:rPr b="1" lang="en-US" sz="1050">
                <a:solidFill>
                  <a:srgbClr val="0000FF"/>
                </a:solidFill>
                <a:highlight>
                  <a:srgbClr val="FFFFFE"/>
                </a:highlight>
                <a:latin typeface="Courier New"/>
                <a:ea typeface="Courier New"/>
                <a:cs typeface="Courier New"/>
                <a:sym typeface="Courier New"/>
              </a:rPr>
              <a:t>using</a:t>
            </a:r>
            <a:r>
              <a:rPr b="1" lang="en-US" sz="1050">
                <a:solidFill>
                  <a:schemeClr val="dk1"/>
                </a:solidFill>
                <a:highlight>
                  <a:srgbClr val="FFFFFE"/>
                </a:highlight>
                <a:latin typeface="Courier New"/>
                <a:ea typeface="Courier New"/>
                <a:cs typeface="Courier New"/>
                <a:sym typeface="Courier New"/>
              </a:rPr>
              <a:t> FuncReturnType = std::invoke_result_t&lt;Callable, MaybeInnerType&gt;;</a:t>
            </a:r>
            <a:endParaRPr b="1" sz="1050">
              <a:solidFill>
                <a:schemeClr val="dk1"/>
              </a:solidFill>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Clr>
                <a:schemeClr val="dk1"/>
              </a:buClr>
              <a:buSzPts val="1100"/>
              <a:buFont typeface="Arial"/>
              <a:buNone/>
            </a:pPr>
            <a:r>
              <a:rPr b="1" lang="en-US" sz="1050">
                <a:solidFill>
                  <a:srgbClr val="098658"/>
                </a:solidFill>
                <a:highlight>
                  <a:srgbClr val="FFFFFE"/>
                </a:highlight>
                <a:latin typeface="Courier New"/>
                <a:ea typeface="Courier New"/>
                <a:cs typeface="Courier New"/>
                <a:sym typeface="Courier New"/>
              </a:rPr>
              <a:t>13</a:t>
            </a:r>
            <a:r>
              <a:rPr b="1" lang="en-US" sz="1050">
                <a:solidFill>
                  <a:schemeClr val="dk1"/>
                </a:solidFill>
                <a:highlight>
                  <a:srgbClr val="FFFFFE"/>
                </a:highlight>
                <a:latin typeface="Courier New"/>
                <a:ea typeface="Courier New"/>
                <a:cs typeface="Courier New"/>
                <a:sym typeface="Courier New"/>
              </a:rPr>
              <a:t>:         </a:t>
            </a:r>
            <a:r>
              <a:rPr b="1" lang="en-US" sz="1050">
                <a:solidFill>
                  <a:srgbClr val="0000FF"/>
                </a:solidFill>
                <a:highlight>
                  <a:srgbClr val="FFFFFE"/>
                </a:highlight>
                <a:latin typeface="Courier New"/>
                <a:ea typeface="Courier New"/>
                <a:cs typeface="Courier New"/>
                <a:sym typeface="Courier New"/>
              </a:rPr>
              <a:t>using</a:t>
            </a:r>
            <a:r>
              <a:rPr b="1" lang="en-US" sz="1050">
                <a:solidFill>
                  <a:schemeClr val="dk1"/>
                </a:solidFill>
                <a:highlight>
                  <a:srgbClr val="FFFFFE"/>
                </a:highlight>
                <a:latin typeface="Courier New"/>
                <a:ea typeface="Courier New"/>
                <a:cs typeface="Courier New"/>
                <a:sym typeface="Courier New"/>
              </a:rPr>
              <a:t> MonadReturnType = std::optional&lt;FuncReturnType&gt;;  </a:t>
            </a:r>
            <a:endParaRPr b="1" sz="1050">
              <a:solidFill>
                <a:schemeClr val="dk1"/>
              </a:solidFill>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Clr>
                <a:schemeClr val="dk1"/>
              </a:buClr>
              <a:buSzPts val="1100"/>
              <a:buFont typeface="Arial"/>
              <a:buNone/>
            </a:pPr>
            <a:r>
              <a:rPr b="1" lang="en-US" sz="1050">
                <a:solidFill>
                  <a:srgbClr val="098658"/>
                </a:solidFill>
                <a:highlight>
                  <a:srgbClr val="FFFFFE"/>
                </a:highlight>
                <a:latin typeface="Courier New"/>
                <a:ea typeface="Courier New"/>
                <a:cs typeface="Courier New"/>
                <a:sym typeface="Courier New"/>
              </a:rPr>
              <a:t>14</a:t>
            </a:r>
            <a:r>
              <a:rPr b="1" lang="en-US" sz="1050">
                <a:solidFill>
                  <a:schemeClr val="dk1"/>
                </a:solidFill>
                <a:highlight>
                  <a:srgbClr val="FFFFFE"/>
                </a:highlight>
                <a:latin typeface="Courier New"/>
                <a:ea typeface="Courier New"/>
                <a:cs typeface="Courier New"/>
                <a:sym typeface="Courier New"/>
              </a:rPr>
              <a:t>:         </a:t>
            </a:r>
            <a:endParaRPr b="1" sz="1050">
              <a:solidFill>
                <a:schemeClr val="dk1"/>
              </a:solidFill>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Clr>
                <a:schemeClr val="dk1"/>
              </a:buClr>
              <a:buSzPts val="1100"/>
              <a:buFont typeface="Arial"/>
              <a:buNone/>
            </a:pPr>
            <a:r>
              <a:rPr b="1" lang="en-US" sz="1050">
                <a:solidFill>
                  <a:srgbClr val="098658"/>
                </a:solidFill>
                <a:highlight>
                  <a:srgbClr val="FFFFFE"/>
                </a:highlight>
                <a:latin typeface="Courier New"/>
                <a:ea typeface="Courier New"/>
                <a:cs typeface="Courier New"/>
                <a:sym typeface="Courier New"/>
              </a:rPr>
              <a:t>15</a:t>
            </a:r>
            <a:r>
              <a:rPr b="1" lang="en-US" sz="1050">
                <a:solidFill>
                  <a:schemeClr val="dk1"/>
                </a:solidFill>
                <a:highlight>
                  <a:srgbClr val="FFFFFE"/>
                </a:highlight>
                <a:latin typeface="Courier New"/>
                <a:ea typeface="Courier New"/>
                <a:cs typeface="Courier New"/>
                <a:sym typeface="Courier New"/>
              </a:rPr>
              <a:t>:         </a:t>
            </a:r>
            <a:endParaRPr b="1" sz="1050">
              <a:solidFill>
                <a:schemeClr val="dk1"/>
              </a:solidFill>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Clr>
                <a:schemeClr val="dk1"/>
              </a:buClr>
              <a:buSzPts val="1100"/>
              <a:buFont typeface="Arial"/>
              <a:buNone/>
            </a:pPr>
            <a:r>
              <a:rPr b="1" lang="en-US" sz="1050">
                <a:solidFill>
                  <a:srgbClr val="098658"/>
                </a:solidFill>
                <a:highlight>
                  <a:srgbClr val="FFFFFE"/>
                </a:highlight>
                <a:latin typeface="Courier New"/>
                <a:ea typeface="Courier New"/>
                <a:cs typeface="Courier New"/>
                <a:sym typeface="Courier New"/>
              </a:rPr>
              <a:t>16</a:t>
            </a:r>
            <a:r>
              <a:rPr b="1" lang="en-US" sz="1050">
                <a:solidFill>
                  <a:schemeClr val="dk1"/>
                </a:solidFill>
                <a:highlight>
                  <a:srgbClr val="FFFFFE"/>
                </a:highlight>
                <a:latin typeface="Courier New"/>
                <a:ea typeface="Courier New"/>
                <a:cs typeface="Courier New"/>
                <a:sym typeface="Courier New"/>
              </a:rPr>
              <a:t>:         </a:t>
            </a:r>
            <a:endParaRPr b="1" sz="1050">
              <a:solidFill>
                <a:schemeClr val="dk1"/>
              </a:solidFill>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Clr>
                <a:schemeClr val="dk1"/>
              </a:buClr>
              <a:buSzPts val="1100"/>
              <a:buFont typeface="Arial"/>
              <a:buNone/>
            </a:pPr>
            <a:r>
              <a:rPr b="1" lang="en-US" sz="1050">
                <a:solidFill>
                  <a:srgbClr val="098658"/>
                </a:solidFill>
                <a:highlight>
                  <a:srgbClr val="FFFFFE"/>
                </a:highlight>
                <a:latin typeface="Courier New"/>
                <a:ea typeface="Courier New"/>
                <a:cs typeface="Courier New"/>
                <a:sym typeface="Courier New"/>
              </a:rPr>
              <a:t>17</a:t>
            </a:r>
            <a:r>
              <a:rPr b="1" lang="en-US" sz="1050">
                <a:solidFill>
                  <a:schemeClr val="dk1"/>
                </a:solidFill>
                <a:highlight>
                  <a:srgbClr val="FFFFFE"/>
                </a:highlight>
                <a:latin typeface="Courier New"/>
                <a:ea typeface="Courier New"/>
                <a:cs typeface="Courier New"/>
                <a:sym typeface="Courier New"/>
              </a:rPr>
              <a:t>:         </a:t>
            </a:r>
            <a:endParaRPr b="1" sz="1050">
              <a:solidFill>
                <a:schemeClr val="dk1"/>
              </a:solidFill>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Clr>
                <a:schemeClr val="dk1"/>
              </a:buClr>
              <a:buSzPts val="1100"/>
              <a:buFont typeface="Arial"/>
              <a:buNone/>
            </a:pPr>
            <a:r>
              <a:rPr b="1" lang="en-US" sz="1050">
                <a:solidFill>
                  <a:srgbClr val="098658"/>
                </a:solidFill>
                <a:highlight>
                  <a:srgbClr val="FFFFFE"/>
                </a:highlight>
                <a:latin typeface="Courier New"/>
                <a:ea typeface="Courier New"/>
                <a:cs typeface="Courier New"/>
                <a:sym typeface="Courier New"/>
              </a:rPr>
              <a:t>18</a:t>
            </a:r>
            <a:r>
              <a:rPr b="1" lang="en-US" sz="1050">
                <a:solidFill>
                  <a:schemeClr val="dk1"/>
                </a:solidFill>
                <a:highlight>
                  <a:srgbClr val="FFFFFE"/>
                </a:highlight>
                <a:latin typeface="Courier New"/>
                <a:ea typeface="Courier New"/>
                <a:cs typeface="Courier New"/>
                <a:sym typeface="Courier New"/>
              </a:rPr>
              <a:t>:         </a:t>
            </a:r>
            <a:endParaRPr b="1" sz="1050">
              <a:solidFill>
                <a:schemeClr val="dk1"/>
              </a:solidFill>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Clr>
                <a:schemeClr val="dk1"/>
              </a:buClr>
              <a:buSzPts val="1100"/>
              <a:buFont typeface="Arial"/>
              <a:buNone/>
            </a:pPr>
            <a:r>
              <a:rPr b="1" lang="en-US" sz="1050">
                <a:solidFill>
                  <a:srgbClr val="098658"/>
                </a:solidFill>
                <a:highlight>
                  <a:srgbClr val="FFFFFE"/>
                </a:highlight>
                <a:latin typeface="Courier New"/>
                <a:ea typeface="Courier New"/>
                <a:cs typeface="Courier New"/>
                <a:sym typeface="Courier New"/>
              </a:rPr>
              <a:t>19</a:t>
            </a:r>
            <a:r>
              <a:rPr b="1" lang="en-US" sz="1050">
                <a:solidFill>
                  <a:schemeClr val="dk1"/>
                </a:solidFill>
                <a:highlight>
                  <a:srgbClr val="FFFFFE"/>
                </a:highlight>
                <a:latin typeface="Courier New"/>
                <a:ea typeface="Courier New"/>
                <a:cs typeface="Courier New"/>
                <a:sym typeface="Courier New"/>
              </a:rPr>
              <a:t>:     }</a:t>
            </a:r>
            <a:endParaRPr b="1" sz="1050">
              <a:solidFill>
                <a:schemeClr val="dk1"/>
              </a:solidFill>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Clr>
                <a:schemeClr val="dk1"/>
              </a:buClr>
              <a:buSzPts val="1100"/>
              <a:buFont typeface="Arial"/>
              <a:buNone/>
            </a:pPr>
            <a:r>
              <a:rPr b="1" lang="en-US" sz="1050">
                <a:solidFill>
                  <a:srgbClr val="098658"/>
                </a:solidFill>
                <a:highlight>
                  <a:srgbClr val="FFFFFE"/>
                </a:highlight>
                <a:latin typeface="Courier New"/>
                <a:ea typeface="Courier New"/>
                <a:cs typeface="Courier New"/>
                <a:sym typeface="Courier New"/>
              </a:rPr>
              <a:t>20</a:t>
            </a:r>
            <a:r>
              <a:rPr b="1" lang="en-US" sz="1050">
                <a:solidFill>
                  <a:schemeClr val="dk1"/>
                </a:solidFill>
                <a:highlight>
                  <a:srgbClr val="FFFFFE"/>
                </a:highlight>
                <a:latin typeface="Courier New"/>
                <a:ea typeface="Courier New"/>
                <a:cs typeface="Courier New"/>
                <a:sym typeface="Courier New"/>
              </a:rPr>
              <a:t>: };</a:t>
            </a:r>
            <a:endParaRPr b="1" sz="1050">
              <a:solidFill>
                <a:schemeClr val="dk1"/>
              </a:solidFill>
              <a:highlight>
                <a:srgbClr val="FFFFFE"/>
              </a:highlight>
              <a:latin typeface="Courier New"/>
              <a:ea typeface="Courier New"/>
              <a:cs typeface="Courier New"/>
              <a:sym typeface="Courier New"/>
            </a:endParaRPr>
          </a:p>
          <a:p>
            <a:pPr indent="0" lvl="0" marL="45720" rtl="0" algn="l">
              <a:lnSpc>
                <a:spcPct val="135714"/>
              </a:lnSpc>
              <a:spcBef>
                <a:spcPts val="0"/>
              </a:spcBef>
              <a:spcAft>
                <a:spcPts val="0"/>
              </a:spcAft>
              <a:buClr>
                <a:schemeClr val="dk1"/>
              </a:buClr>
              <a:buSzPts val="1100"/>
              <a:buFont typeface="Arial"/>
              <a:buNone/>
            </a:pPr>
            <a:r>
              <a:t/>
            </a:r>
            <a:endParaRPr b="1" sz="1050">
              <a:solidFill>
                <a:srgbClr val="008000"/>
              </a:solidFill>
              <a:highlight>
                <a:srgbClr val="FFFFFE"/>
              </a:highlight>
              <a:latin typeface="Courier New"/>
              <a:ea typeface="Courier New"/>
              <a:cs typeface="Courier New"/>
              <a:sym typeface="Courier New"/>
            </a:endParaRPr>
          </a:p>
          <a:p>
            <a:pPr indent="0" lvl="0" marL="45720" rtl="0" algn="l">
              <a:lnSpc>
                <a:spcPct val="150000"/>
              </a:lnSpc>
              <a:spcBef>
                <a:spcPts val="0"/>
              </a:spcBef>
              <a:spcAft>
                <a:spcPts val="0"/>
              </a:spcAft>
              <a:buNone/>
            </a:pPr>
            <a:r>
              <a:t/>
            </a:r>
            <a:endParaRPr b="1" sz="1300">
              <a:solidFill>
                <a:srgbClr val="569CD6"/>
              </a:solidFill>
              <a:highlight>
                <a:srgbClr val="1E1E1E"/>
              </a:highlight>
              <a:latin typeface="Courier New"/>
              <a:ea typeface="Courier New"/>
              <a:cs typeface="Courier New"/>
              <a:sym typeface="Courier New"/>
            </a:endParaRPr>
          </a:p>
        </p:txBody>
      </p:sp>
      <p:sp>
        <p:nvSpPr>
          <p:cNvPr id="975" name="Google Shape;975;p108"/>
          <p:cNvSpPr txBox="1"/>
          <p:nvPr>
            <p:ph type="title"/>
          </p:nvPr>
        </p:nvSpPr>
        <p:spPr>
          <a:xfrm>
            <a:off x="545255" y="475488"/>
            <a:ext cx="9422700" cy="4923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US"/>
              <a:t>TransformMonad (or fmap)</a:t>
            </a:r>
            <a:endParaRPr/>
          </a:p>
        </p:txBody>
      </p:sp>
      <p:sp>
        <p:nvSpPr>
          <p:cNvPr id="976" name="Google Shape;976;p108"/>
          <p:cNvSpPr/>
          <p:nvPr/>
        </p:nvSpPr>
        <p:spPr>
          <a:xfrm>
            <a:off x="2944750" y="3661800"/>
            <a:ext cx="5706300" cy="634800"/>
          </a:xfrm>
          <a:prstGeom prst="rect">
            <a:avLst/>
          </a:prstGeom>
          <a:noFill/>
          <a:ln cap="flat" cmpd="sng" w="952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7" name="Google Shape;977;p108"/>
          <p:cNvSpPr txBox="1"/>
          <p:nvPr>
            <p:ph idx="12" type="sldNum"/>
          </p:nvPr>
        </p:nvSpPr>
        <p:spPr>
          <a:xfrm>
            <a:off x="11409045" y="6333134"/>
            <a:ext cx="731700" cy="5250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8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2" name="Shape 982"/>
        <p:cNvGrpSpPr/>
        <p:nvPr/>
      </p:nvGrpSpPr>
      <p:grpSpPr>
        <a:xfrm>
          <a:off x="0" y="0"/>
          <a:ext cx="0" cy="0"/>
          <a:chOff x="0" y="0"/>
          <a:chExt cx="0" cy="0"/>
        </a:xfrm>
      </p:grpSpPr>
      <p:sp>
        <p:nvSpPr>
          <p:cNvPr id="983" name="Google Shape;983;p109"/>
          <p:cNvSpPr txBox="1"/>
          <p:nvPr>
            <p:ph idx="1" type="body"/>
          </p:nvPr>
        </p:nvSpPr>
        <p:spPr>
          <a:xfrm>
            <a:off x="2023800" y="1465100"/>
            <a:ext cx="8144400" cy="4355700"/>
          </a:xfrm>
          <a:prstGeom prst="rect">
            <a:avLst/>
          </a:prstGeom>
          <a:solidFill>
            <a:schemeClr val="lt1"/>
          </a:solidFill>
        </p:spPr>
        <p:txBody>
          <a:bodyPr anchorCtr="0" anchor="t" bIns="0" lIns="0" spcFirstLastPara="1" rIns="0" wrap="square" tIns="0">
            <a:noAutofit/>
          </a:bodyPr>
          <a:lstStyle/>
          <a:p>
            <a:pPr indent="0" lvl="0" marL="0" rtl="0" algn="l">
              <a:lnSpc>
                <a:spcPct val="135714"/>
              </a:lnSpc>
              <a:spcBef>
                <a:spcPts val="0"/>
              </a:spcBef>
              <a:spcAft>
                <a:spcPts val="0"/>
              </a:spcAft>
              <a:buClr>
                <a:schemeClr val="dk1"/>
              </a:buClr>
              <a:buSzPts val="1100"/>
              <a:buFont typeface="Arial"/>
              <a:buNone/>
            </a:pPr>
            <a:r>
              <a:rPr b="1" lang="en-US" sz="1050">
                <a:solidFill>
                  <a:srgbClr val="098658"/>
                </a:solidFill>
                <a:highlight>
                  <a:srgbClr val="FFFFFE"/>
                </a:highlight>
                <a:latin typeface="Courier New"/>
                <a:ea typeface="Courier New"/>
                <a:cs typeface="Courier New"/>
                <a:sym typeface="Courier New"/>
              </a:rPr>
              <a:t>01</a:t>
            </a:r>
            <a:r>
              <a:rPr b="1" lang="en-US" sz="1050">
                <a:solidFill>
                  <a:schemeClr val="dk1"/>
                </a:solidFill>
                <a:highlight>
                  <a:srgbClr val="FFFFFE"/>
                </a:highlight>
                <a:latin typeface="Courier New"/>
                <a:ea typeface="Courier New"/>
                <a:cs typeface="Courier New"/>
                <a:sym typeface="Courier New"/>
              </a:rPr>
              <a:t>: </a:t>
            </a:r>
            <a:r>
              <a:rPr b="1" lang="en-US" sz="1050">
                <a:solidFill>
                  <a:srgbClr val="008000"/>
                </a:solidFill>
                <a:highlight>
                  <a:srgbClr val="FFFFFE"/>
                </a:highlight>
                <a:latin typeface="Courier New"/>
                <a:ea typeface="Courier New"/>
                <a:cs typeface="Courier New"/>
                <a:sym typeface="Courier New"/>
              </a:rPr>
              <a:t>// namespace maybe::detail</a:t>
            </a:r>
            <a:endParaRPr b="1" sz="1050">
              <a:solidFill>
                <a:srgbClr val="008000"/>
              </a:solidFill>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Clr>
                <a:schemeClr val="dk1"/>
              </a:buClr>
              <a:buSzPts val="1100"/>
              <a:buFont typeface="Arial"/>
              <a:buNone/>
            </a:pPr>
            <a:r>
              <a:rPr b="1" lang="en-US" sz="1050">
                <a:solidFill>
                  <a:srgbClr val="098658"/>
                </a:solidFill>
                <a:highlight>
                  <a:srgbClr val="FFFFFE"/>
                </a:highlight>
                <a:latin typeface="Courier New"/>
                <a:ea typeface="Courier New"/>
                <a:cs typeface="Courier New"/>
                <a:sym typeface="Courier New"/>
              </a:rPr>
              <a:t>02</a:t>
            </a:r>
            <a:r>
              <a:rPr b="1" lang="en-US" sz="1050">
                <a:solidFill>
                  <a:schemeClr val="dk1"/>
                </a:solidFill>
                <a:highlight>
                  <a:srgbClr val="FFFFFE"/>
                </a:highlight>
                <a:latin typeface="Courier New"/>
                <a:ea typeface="Courier New"/>
                <a:cs typeface="Courier New"/>
                <a:sym typeface="Courier New"/>
              </a:rPr>
              <a:t>:</a:t>
            </a:r>
            <a:endParaRPr b="1" sz="1050">
              <a:solidFill>
                <a:schemeClr val="dk1"/>
              </a:solidFill>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Clr>
                <a:schemeClr val="dk1"/>
              </a:buClr>
              <a:buSzPts val="1100"/>
              <a:buFont typeface="Arial"/>
              <a:buNone/>
            </a:pPr>
            <a:r>
              <a:rPr b="1" lang="en-US" sz="1050">
                <a:solidFill>
                  <a:srgbClr val="098658"/>
                </a:solidFill>
                <a:highlight>
                  <a:srgbClr val="FFFFFE"/>
                </a:highlight>
                <a:latin typeface="Courier New"/>
                <a:ea typeface="Courier New"/>
                <a:cs typeface="Courier New"/>
                <a:sym typeface="Courier New"/>
              </a:rPr>
              <a:t>03</a:t>
            </a:r>
            <a:r>
              <a:rPr b="1" lang="en-US" sz="1050">
                <a:solidFill>
                  <a:schemeClr val="dk1"/>
                </a:solidFill>
                <a:highlight>
                  <a:srgbClr val="FFFFFE"/>
                </a:highlight>
                <a:latin typeface="Courier New"/>
                <a:ea typeface="Courier New"/>
                <a:cs typeface="Courier New"/>
                <a:sym typeface="Courier New"/>
              </a:rPr>
              <a:t>: </a:t>
            </a:r>
            <a:r>
              <a:rPr b="1" lang="en-US" sz="1050">
                <a:solidFill>
                  <a:srgbClr val="0000FF"/>
                </a:solidFill>
                <a:highlight>
                  <a:srgbClr val="FFFFFE"/>
                </a:highlight>
                <a:latin typeface="Courier New"/>
                <a:ea typeface="Courier New"/>
                <a:cs typeface="Courier New"/>
                <a:sym typeface="Courier New"/>
              </a:rPr>
              <a:t>template</a:t>
            </a:r>
            <a:r>
              <a:rPr b="1" lang="en-US" sz="1050">
                <a:solidFill>
                  <a:schemeClr val="dk1"/>
                </a:solidFill>
                <a:highlight>
                  <a:srgbClr val="FFFFFE"/>
                </a:highlight>
                <a:latin typeface="Courier New"/>
                <a:ea typeface="Courier New"/>
                <a:cs typeface="Courier New"/>
                <a:sym typeface="Courier New"/>
              </a:rPr>
              <a:t> &lt;</a:t>
            </a:r>
            <a:r>
              <a:rPr b="1" lang="en-US" sz="1050">
                <a:solidFill>
                  <a:srgbClr val="0000FF"/>
                </a:solidFill>
                <a:highlight>
                  <a:srgbClr val="FFFFFE"/>
                </a:highlight>
                <a:latin typeface="Courier New"/>
                <a:ea typeface="Courier New"/>
                <a:cs typeface="Courier New"/>
                <a:sym typeface="Courier New"/>
              </a:rPr>
              <a:t>typename</a:t>
            </a:r>
            <a:r>
              <a:rPr b="1" lang="en-US" sz="1050">
                <a:solidFill>
                  <a:schemeClr val="dk1"/>
                </a:solidFill>
                <a:highlight>
                  <a:srgbClr val="FFFFFE"/>
                </a:highlight>
                <a:latin typeface="Courier New"/>
                <a:ea typeface="Courier New"/>
                <a:cs typeface="Courier New"/>
                <a:sym typeface="Courier New"/>
              </a:rPr>
              <a:t> Callable&gt;</a:t>
            </a:r>
            <a:endParaRPr b="1" sz="1050">
              <a:solidFill>
                <a:schemeClr val="dk1"/>
              </a:solidFill>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Clr>
                <a:schemeClr val="dk1"/>
              </a:buClr>
              <a:buSzPts val="1100"/>
              <a:buFont typeface="Arial"/>
              <a:buNone/>
            </a:pPr>
            <a:r>
              <a:rPr b="1" lang="en-US" sz="1050">
                <a:solidFill>
                  <a:srgbClr val="098658"/>
                </a:solidFill>
                <a:highlight>
                  <a:srgbClr val="FFFFFE"/>
                </a:highlight>
                <a:latin typeface="Courier New"/>
                <a:ea typeface="Courier New"/>
                <a:cs typeface="Courier New"/>
                <a:sym typeface="Courier New"/>
              </a:rPr>
              <a:t>04</a:t>
            </a:r>
            <a:r>
              <a:rPr b="1" lang="en-US" sz="1050">
                <a:solidFill>
                  <a:schemeClr val="dk1"/>
                </a:solidFill>
                <a:highlight>
                  <a:srgbClr val="FFFFFE"/>
                </a:highlight>
                <a:latin typeface="Courier New"/>
                <a:ea typeface="Courier New"/>
                <a:cs typeface="Courier New"/>
                <a:sym typeface="Courier New"/>
              </a:rPr>
              <a:t>: </a:t>
            </a:r>
            <a:r>
              <a:rPr b="1" lang="en-US" sz="1050">
                <a:solidFill>
                  <a:srgbClr val="0000FF"/>
                </a:solidFill>
                <a:highlight>
                  <a:srgbClr val="FFFFFE"/>
                </a:highlight>
                <a:latin typeface="Courier New"/>
                <a:ea typeface="Courier New"/>
                <a:cs typeface="Courier New"/>
                <a:sym typeface="Courier New"/>
              </a:rPr>
              <a:t>struct</a:t>
            </a:r>
            <a:r>
              <a:rPr b="1" lang="en-US" sz="1050">
                <a:solidFill>
                  <a:schemeClr val="dk1"/>
                </a:solidFill>
                <a:highlight>
                  <a:srgbClr val="FFFFFE"/>
                </a:highlight>
                <a:latin typeface="Courier New"/>
                <a:ea typeface="Courier New"/>
                <a:cs typeface="Courier New"/>
                <a:sym typeface="Courier New"/>
              </a:rPr>
              <a:t> TransformMonad : </a:t>
            </a:r>
            <a:r>
              <a:rPr b="1" lang="en-US" sz="1050">
                <a:solidFill>
                  <a:srgbClr val="0000FF"/>
                </a:solidFill>
                <a:highlight>
                  <a:srgbClr val="FFFFFE"/>
                </a:highlight>
                <a:latin typeface="Courier New"/>
                <a:ea typeface="Courier New"/>
                <a:cs typeface="Courier New"/>
                <a:sym typeface="Courier New"/>
              </a:rPr>
              <a:t>public</a:t>
            </a:r>
            <a:r>
              <a:rPr b="1" lang="en-US" sz="1050">
                <a:solidFill>
                  <a:schemeClr val="dk1"/>
                </a:solidFill>
                <a:highlight>
                  <a:srgbClr val="FFFFFE"/>
                </a:highlight>
                <a:latin typeface="Courier New"/>
                <a:ea typeface="Courier New"/>
                <a:cs typeface="Courier New"/>
                <a:sym typeface="Courier New"/>
              </a:rPr>
              <a:t> Monad&lt;TransformMonad&lt;Callable&gt;&gt;</a:t>
            </a:r>
            <a:endParaRPr b="1" sz="1050">
              <a:solidFill>
                <a:schemeClr val="dk1"/>
              </a:solidFill>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Clr>
                <a:schemeClr val="dk1"/>
              </a:buClr>
              <a:buSzPts val="1100"/>
              <a:buFont typeface="Arial"/>
              <a:buNone/>
            </a:pPr>
            <a:r>
              <a:rPr b="1" lang="en-US" sz="1050">
                <a:solidFill>
                  <a:srgbClr val="098658"/>
                </a:solidFill>
                <a:highlight>
                  <a:srgbClr val="FFFFFE"/>
                </a:highlight>
                <a:latin typeface="Courier New"/>
                <a:ea typeface="Courier New"/>
                <a:cs typeface="Courier New"/>
                <a:sym typeface="Courier New"/>
              </a:rPr>
              <a:t>05</a:t>
            </a:r>
            <a:r>
              <a:rPr b="1" lang="en-US" sz="1050">
                <a:solidFill>
                  <a:schemeClr val="dk1"/>
                </a:solidFill>
                <a:highlight>
                  <a:srgbClr val="FFFFFE"/>
                </a:highlight>
                <a:latin typeface="Courier New"/>
                <a:ea typeface="Courier New"/>
                <a:cs typeface="Courier New"/>
                <a:sym typeface="Courier New"/>
              </a:rPr>
              <a:t>: {  </a:t>
            </a:r>
            <a:endParaRPr b="1" sz="1050">
              <a:solidFill>
                <a:schemeClr val="dk1"/>
              </a:solidFill>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Clr>
                <a:schemeClr val="dk1"/>
              </a:buClr>
              <a:buSzPts val="1100"/>
              <a:buFont typeface="Arial"/>
              <a:buNone/>
            </a:pPr>
            <a:r>
              <a:rPr b="1" lang="en-US" sz="1050">
                <a:solidFill>
                  <a:srgbClr val="098658"/>
                </a:solidFill>
                <a:highlight>
                  <a:srgbClr val="FFFFFE"/>
                </a:highlight>
                <a:latin typeface="Courier New"/>
                <a:ea typeface="Courier New"/>
                <a:cs typeface="Courier New"/>
                <a:sym typeface="Courier New"/>
              </a:rPr>
              <a:t>06</a:t>
            </a:r>
            <a:r>
              <a:rPr b="1" lang="en-US" sz="1050">
                <a:solidFill>
                  <a:schemeClr val="dk1"/>
                </a:solidFill>
                <a:highlight>
                  <a:srgbClr val="FFFFFE"/>
                </a:highlight>
                <a:latin typeface="Courier New"/>
                <a:ea typeface="Courier New"/>
                <a:cs typeface="Courier New"/>
                <a:sym typeface="Courier New"/>
              </a:rPr>
              <a:t>:     Callable d_callable;</a:t>
            </a:r>
            <a:endParaRPr b="1" sz="1050">
              <a:solidFill>
                <a:schemeClr val="dk1"/>
              </a:solidFill>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Clr>
                <a:schemeClr val="dk1"/>
              </a:buClr>
              <a:buSzPts val="1100"/>
              <a:buFont typeface="Arial"/>
              <a:buNone/>
            </a:pPr>
            <a:r>
              <a:rPr b="1" lang="en-US" sz="1050">
                <a:solidFill>
                  <a:srgbClr val="098658"/>
                </a:solidFill>
                <a:highlight>
                  <a:srgbClr val="FFFFFE"/>
                </a:highlight>
                <a:latin typeface="Courier New"/>
                <a:ea typeface="Courier New"/>
                <a:cs typeface="Courier New"/>
                <a:sym typeface="Courier New"/>
              </a:rPr>
              <a:t>07</a:t>
            </a:r>
            <a:r>
              <a:rPr b="1" lang="en-US" sz="1050">
                <a:solidFill>
                  <a:schemeClr val="dk1"/>
                </a:solidFill>
                <a:highlight>
                  <a:srgbClr val="FFFFFE"/>
                </a:highlight>
                <a:latin typeface="Courier New"/>
                <a:ea typeface="Courier New"/>
                <a:cs typeface="Courier New"/>
                <a:sym typeface="Courier New"/>
              </a:rPr>
              <a:t>:</a:t>
            </a:r>
            <a:endParaRPr b="1" sz="1050">
              <a:solidFill>
                <a:schemeClr val="dk1"/>
              </a:solidFill>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Clr>
                <a:schemeClr val="dk1"/>
              </a:buClr>
              <a:buSzPts val="1100"/>
              <a:buFont typeface="Arial"/>
              <a:buNone/>
            </a:pPr>
            <a:r>
              <a:rPr b="1" lang="en-US" sz="1050">
                <a:solidFill>
                  <a:srgbClr val="098658"/>
                </a:solidFill>
                <a:highlight>
                  <a:srgbClr val="FFFFFE"/>
                </a:highlight>
                <a:latin typeface="Courier New"/>
                <a:ea typeface="Courier New"/>
                <a:cs typeface="Courier New"/>
                <a:sym typeface="Courier New"/>
              </a:rPr>
              <a:t>08</a:t>
            </a:r>
            <a:r>
              <a:rPr b="1" lang="en-US" sz="1050">
                <a:solidFill>
                  <a:schemeClr val="dk1"/>
                </a:solidFill>
                <a:highlight>
                  <a:srgbClr val="FFFFFE"/>
                </a:highlight>
                <a:latin typeface="Courier New"/>
                <a:ea typeface="Courier New"/>
                <a:cs typeface="Courier New"/>
                <a:sym typeface="Courier New"/>
              </a:rPr>
              <a:t>:     </a:t>
            </a:r>
            <a:r>
              <a:rPr b="1" lang="en-US" sz="1050">
                <a:solidFill>
                  <a:srgbClr val="0000FF"/>
                </a:solidFill>
                <a:highlight>
                  <a:srgbClr val="FFFFFE"/>
                </a:highlight>
                <a:latin typeface="Courier New"/>
                <a:ea typeface="Courier New"/>
                <a:cs typeface="Courier New"/>
                <a:sym typeface="Courier New"/>
              </a:rPr>
              <a:t>template</a:t>
            </a:r>
            <a:r>
              <a:rPr b="1" lang="en-US" sz="1050">
                <a:solidFill>
                  <a:schemeClr val="dk1"/>
                </a:solidFill>
                <a:highlight>
                  <a:srgbClr val="FFFFFE"/>
                </a:highlight>
                <a:latin typeface="Courier New"/>
                <a:ea typeface="Courier New"/>
                <a:cs typeface="Courier New"/>
                <a:sym typeface="Courier New"/>
              </a:rPr>
              <a:t> &lt;</a:t>
            </a:r>
            <a:r>
              <a:rPr b="1" lang="en-US" sz="1050">
                <a:solidFill>
                  <a:srgbClr val="0000FF"/>
                </a:solidFill>
                <a:highlight>
                  <a:srgbClr val="FFFFFE"/>
                </a:highlight>
                <a:latin typeface="Courier New"/>
                <a:ea typeface="Courier New"/>
                <a:cs typeface="Courier New"/>
                <a:sym typeface="Courier New"/>
              </a:rPr>
              <a:t>typename</a:t>
            </a:r>
            <a:r>
              <a:rPr b="1" lang="en-US" sz="1050">
                <a:solidFill>
                  <a:schemeClr val="dk1"/>
                </a:solidFill>
                <a:highlight>
                  <a:srgbClr val="FFFFFE"/>
                </a:highlight>
                <a:latin typeface="Courier New"/>
                <a:ea typeface="Courier New"/>
                <a:cs typeface="Courier New"/>
                <a:sym typeface="Courier New"/>
              </a:rPr>
              <a:t> Maybe&gt;</a:t>
            </a:r>
            <a:endParaRPr b="1" sz="1050">
              <a:solidFill>
                <a:schemeClr val="dk1"/>
              </a:solidFill>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Clr>
                <a:schemeClr val="dk1"/>
              </a:buClr>
              <a:buSzPts val="1100"/>
              <a:buFont typeface="Arial"/>
              <a:buNone/>
            </a:pPr>
            <a:r>
              <a:rPr b="1" lang="en-US" sz="1050">
                <a:solidFill>
                  <a:srgbClr val="098658"/>
                </a:solidFill>
                <a:highlight>
                  <a:srgbClr val="FFFFFE"/>
                </a:highlight>
                <a:latin typeface="Courier New"/>
                <a:ea typeface="Courier New"/>
                <a:cs typeface="Courier New"/>
                <a:sym typeface="Courier New"/>
              </a:rPr>
              <a:t>09</a:t>
            </a:r>
            <a:r>
              <a:rPr b="1" lang="en-US" sz="1050">
                <a:solidFill>
                  <a:schemeClr val="dk1"/>
                </a:solidFill>
                <a:highlight>
                  <a:srgbClr val="FFFFFE"/>
                </a:highlight>
                <a:latin typeface="Courier New"/>
                <a:ea typeface="Courier New"/>
                <a:cs typeface="Courier New"/>
                <a:sym typeface="Courier New"/>
              </a:rPr>
              <a:t>:     </a:t>
            </a:r>
            <a:r>
              <a:rPr b="1" lang="en-US" sz="1050">
                <a:solidFill>
                  <a:srgbClr val="0000FF"/>
                </a:solidFill>
                <a:highlight>
                  <a:srgbClr val="FFFFFE"/>
                </a:highlight>
                <a:latin typeface="Courier New"/>
                <a:ea typeface="Courier New"/>
                <a:cs typeface="Courier New"/>
                <a:sym typeface="Courier New"/>
              </a:rPr>
              <a:t>constexpr</a:t>
            </a:r>
            <a:r>
              <a:rPr b="1" lang="en-US" sz="1050">
                <a:solidFill>
                  <a:schemeClr val="dk1"/>
                </a:solidFill>
                <a:highlight>
                  <a:srgbClr val="FFFFFE"/>
                </a:highlight>
                <a:latin typeface="Courier New"/>
                <a:ea typeface="Courier New"/>
                <a:cs typeface="Courier New"/>
                <a:sym typeface="Courier New"/>
              </a:rPr>
              <a:t> </a:t>
            </a:r>
            <a:r>
              <a:rPr b="1" lang="en-US" sz="1050">
                <a:solidFill>
                  <a:srgbClr val="0000FF"/>
                </a:solidFill>
                <a:highlight>
                  <a:srgbClr val="FFFFFE"/>
                </a:highlight>
                <a:latin typeface="Courier New"/>
                <a:ea typeface="Courier New"/>
                <a:cs typeface="Courier New"/>
                <a:sym typeface="Courier New"/>
              </a:rPr>
              <a:t>auto</a:t>
            </a:r>
            <a:r>
              <a:rPr b="1" lang="en-US" sz="1050">
                <a:solidFill>
                  <a:schemeClr val="dk1"/>
                </a:solidFill>
                <a:highlight>
                  <a:srgbClr val="FFFFFE"/>
                </a:highlight>
                <a:latin typeface="Courier New"/>
                <a:ea typeface="Courier New"/>
                <a:cs typeface="Courier New"/>
                <a:sym typeface="Courier New"/>
              </a:rPr>
              <a:t> </a:t>
            </a:r>
            <a:r>
              <a:rPr b="1" lang="en-US" sz="1050">
                <a:solidFill>
                  <a:srgbClr val="0000FF"/>
                </a:solidFill>
                <a:highlight>
                  <a:srgbClr val="FFFFFE"/>
                </a:highlight>
                <a:latin typeface="Courier New"/>
                <a:ea typeface="Courier New"/>
                <a:cs typeface="Courier New"/>
                <a:sym typeface="Courier New"/>
              </a:rPr>
              <a:t>operator</a:t>
            </a:r>
            <a:r>
              <a:rPr b="1" lang="en-US" sz="1050">
                <a:solidFill>
                  <a:schemeClr val="dk1"/>
                </a:solidFill>
                <a:highlight>
                  <a:srgbClr val="FFFFFE"/>
                </a:highlight>
                <a:latin typeface="Courier New"/>
                <a:ea typeface="Courier New"/>
                <a:cs typeface="Courier New"/>
                <a:sym typeface="Courier New"/>
              </a:rPr>
              <a:t>()(Maybe&amp;&amp; maybe) </a:t>
            </a:r>
            <a:r>
              <a:rPr b="1" lang="en-US" sz="1050">
                <a:solidFill>
                  <a:srgbClr val="0000FF"/>
                </a:solidFill>
                <a:highlight>
                  <a:srgbClr val="FFFFFE"/>
                </a:highlight>
                <a:latin typeface="Courier New"/>
                <a:ea typeface="Courier New"/>
                <a:cs typeface="Courier New"/>
                <a:sym typeface="Courier New"/>
              </a:rPr>
              <a:t>const</a:t>
            </a:r>
            <a:endParaRPr b="1" sz="1050">
              <a:solidFill>
                <a:srgbClr val="0000FF"/>
              </a:solidFill>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Clr>
                <a:schemeClr val="dk1"/>
              </a:buClr>
              <a:buSzPts val="1100"/>
              <a:buFont typeface="Arial"/>
              <a:buNone/>
            </a:pPr>
            <a:r>
              <a:rPr b="1" lang="en-US" sz="1050">
                <a:solidFill>
                  <a:srgbClr val="098658"/>
                </a:solidFill>
                <a:highlight>
                  <a:srgbClr val="FFFFFE"/>
                </a:highlight>
                <a:latin typeface="Courier New"/>
                <a:ea typeface="Courier New"/>
                <a:cs typeface="Courier New"/>
                <a:sym typeface="Courier New"/>
              </a:rPr>
              <a:t>10</a:t>
            </a:r>
            <a:r>
              <a:rPr b="1" lang="en-US" sz="1050">
                <a:solidFill>
                  <a:schemeClr val="dk1"/>
                </a:solidFill>
                <a:highlight>
                  <a:srgbClr val="FFFFFE"/>
                </a:highlight>
                <a:latin typeface="Courier New"/>
                <a:ea typeface="Courier New"/>
                <a:cs typeface="Courier New"/>
                <a:sym typeface="Courier New"/>
              </a:rPr>
              <a:t>:     {</a:t>
            </a:r>
            <a:endParaRPr b="1" sz="1050">
              <a:solidFill>
                <a:schemeClr val="dk1"/>
              </a:solidFill>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Clr>
                <a:schemeClr val="dk1"/>
              </a:buClr>
              <a:buSzPts val="1100"/>
              <a:buFont typeface="Arial"/>
              <a:buNone/>
            </a:pPr>
            <a:r>
              <a:rPr b="1" lang="en-US" sz="1050">
                <a:solidFill>
                  <a:srgbClr val="098658"/>
                </a:solidFill>
                <a:highlight>
                  <a:srgbClr val="FFFFFE"/>
                </a:highlight>
                <a:latin typeface="Courier New"/>
                <a:ea typeface="Courier New"/>
                <a:cs typeface="Courier New"/>
                <a:sym typeface="Courier New"/>
              </a:rPr>
              <a:t>11</a:t>
            </a:r>
            <a:r>
              <a:rPr b="1" lang="en-US" sz="1050">
                <a:solidFill>
                  <a:schemeClr val="dk1"/>
                </a:solidFill>
                <a:highlight>
                  <a:srgbClr val="FFFFFE"/>
                </a:highlight>
                <a:latin typeface="Courier New"/>
                <a:ea typeface="Courier New"/>
                <a:cs typeface="Courier New"/>
                <a:sym typeface="Courier New"/>
              </a:rPr>
              <a:t>:         </a:t>
            </a:r>
            <a:r>
              <a:rPr b="1" lang="en-US" sz="1050">
                <a:solidFill>
                  <a:srgbClr val="0000FF"/>
                </a:solidFill>
                <a:highlight>
                  <a:srgbClr val="FFFFFE"/>
                </a:highlight>
                <a:latin typeface="Courier New"/>
                <a:ea typeface="Courier New"/>
                <a:cs typeface="Courier New"/>
                <a:sym typeface="Courier New"/>
              </a:rPr>
              <a:t>using</a:t>
            </a:r>
            <a:r>
              <a:rPr b="1" lang="en-US" sz="1050">
                <a:solidFill>
                  <a:schemeClr val="dk1"/>
                </a:solidFill>
                <a:highlight>
                  <a:srgbClr val="FFFFFE"/>
                </a:highlight>
                <a:latin typeface="Courier New"/>
                <a:ea typeface="Courier New"/>
                <a:cs typeface="Courier New"/>
                <a:sym typeface="Courier New"/>
              </a:rPr>
              <a:t> MaybeInnerType = </a:t>
            </a:r>
            <a:r>
              <a:rPr b="1" lang="en-US" sz="1050">
                <a:solidFill>
                  <a:srgbClr val="0000FF"/>
                </a:solidFill>
                <a:highlight>
                  <a:srgbClr val="FFFFFE"/>
                </a:highlight>
                <a:latin typeface="Courier New"/>
                <a:ea typeface="Courier New"/>
                <a:cs typeface="Courier New"/>
                <a:sym typeface="Courier New"/>
              </a:rPr>
              <a:t>decltype</a:t>
            </a:r>
            <a:r>
              <a:rPr b="1" lang="en-US" sz="1050">
                <a:solidFill>
                  <a:schemeClr val="dk1"/>
                </a:solidFill>
                <a:highlight>
                  <a:srgbClr val="FFFFFE"/>
                </a:highlight>
                <a:latin typeface="Courier New"/>
                <a:ea typeface="Courier New"/>
                <a:cs typeface="Courier New"/>
                <a:sym typeface="Courier New"/>
              </a:rPr>
              <a:t>(*std::declval&lt;Maybe&gt;());</a:t>
            </a:r>
            <a:endParaRPr b="1" sz="1050">
              <a:solidFill>
                <a:schemeClr val="dk1"/>
              </a:solidFill>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Clr>
                <a:schemeClr val="dk1"/>
              </a:buClr>
              <a:buSzPts val="1100"/>
              <a:buFont typeface="Arial"/>
              <a:buNone/>
            </a:pPr>
            <a:r>
              <a:rPr b="1" lang="en-US" sz="1050">
                <a:solidFill>
                  <a:srgbClr val="098658"/>
                </a:solidFill>
                <a:highlight>
                  <a:srgbClr val="FFFFFE"/>
                </a:highlight>
                <a:latin typeface="Courier New"/>
                <a:ea typeface="Courier New"/>
                <a:cs typeface="Courier New"/>
                <a:sym typeface="Courier New"/>
              </a:rPr>
              <a:t>12</a:t>
            </a:r>
            <a:r>
              <a:rPr b="1" lang="en-US" sz="1050">
                <a:solidFill>
                  <a:schemeClr val="dk1"/>
                </a:solidFill>
                <a:highlight>
                  <a:srgbClr val="FFFFFE"/>
                </a:highlight>
                <a:latin typeface="Courier New"/>
                <a:ea typeface="Courier New"/>
                <a:cs typeface="Courier New"/>
                <a:sym typeface="Courier New"/>
              </a:rPr>
              <a:t>:         </a:t>
            </a:r>
            <a:r>
              <a:rPr b="1" lang="en-US" sz="1050">
                <a:solidFill>
                  <a:srgbClr val="0000FF"/>
                </a:solidFill>
                <a:highlight>
                  <a:srgbClr val="FFFFFE"/>
                </a:highlight>
                <a:latin typeface="Courier New"/>
                <a:ea typeface="Courier New"/>
                <a:cs typeface="Courier New"/>
                <a:sym typeface="Courier New"/>
              </a:rPr>
              <a:t>using</a:t>
            </a:r>
            <a:r>
              <a:rPr b="1" lang="en-US" sz="1050">
                <a:solidFill>
                  <a:schemeClr val="dk1"/>
                </a:solidFill>
                <a:highlight>
                  <a:srgbClr val="FFFFFE"/>
                </a:highlight>
                <a:latin typeface="Courier New"/>
                <a:ea typeface="Courier New"/>
                <a:cs typeface="Courier New"/>
                <a:sym typeface="Courier New"/>
              </a:rPr>
              <a:t> FuncReturnType = std::invoke_result_t&lt;Callable, MaybeInnerType&gt;;</a:t>
            </a:r>
            <a:endParaRPr b="1" sz="1050">
              <a:solidFill>
                <a:schemeClr val="dk1"/>
              </a:solidFill>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Clr>
                <a:schemeClr val="dk1"/>
              </a:buClr>
              <a:buSzPts val="1100"/>
              <a:buFont typeface="Arial"/>
              <a:buNone/>
            </a:pPr>
            <a:r>
              <a:rPr b="1" lang="en-US" sz="1050">
                <a:solidFill>
                  <a:srgbClr val="098658"/>
                </a:solidFill>
                <a:highlight>
                  <a:srgbClr val="FFFFFE"/>
                </a:highlight>
                <a:latin typeface="Courier New"/>
                <a:ea typeface="Courier New"/>
                <a:cs typeface="Courier New"/>
                <a:sym typeface="Courier New"/>
              </a:rPr>
              <a:t>13</a:t>
            </a:r>
            <a:r>
              <a:rPr b="1" lang="en-US" sz="1050">
                <a:solidFill>
                  <a:schemeClr val="dk1"/>
                </a:solidFill>
                <a:highlight>
                  <a:srgbClr val="FFFFFE"/>
                </a:highlight>
                <a:latin typeface="Courier New"/>
                <a:ea typeface="Courier New"/>
                <a:cs typeface="Courier New"/>
                <a:sym typeface="Courier New"/>
              </a:rPr>
              <a:t>:         </a:t>
            </a:r>
            <a:r>
              <a:rPr b="1" lang="en-US" sz="1050">
                <a:solidFill>
                  <a:srgbClr val="0000FF"/>
                </a:solidFill>
                <a:highlight>
                  <a:srgbClr val="FFFFFE"/>
                </a:highlight>
                <a:latin typeface="Courier New"/>
                <a:ea typeface="Courier New"/>
                <a:cs typeface="Courier New"/>
                <a:sym typeface="Courier New"/>
              </a:rPr>
              <a:t>using</a:t>
            </a:r>
            <a:r>
              <a:rPr b="1" lang="en-US" sz="1050">
                <a:solidFill>
                  <a:schemeClr val="dk1"/>
                </a:solidFill>
                <a:highlight>
                  <a:srgbClr val="FFFFFE"/>
                </a:highlight>
                <a:latin typeface="Courier New"/>
                <a:ea typeface="Courier New"/>
                <a:cs typeface="Courier New"/>
                <a:sym typeface="Courier New"/>
              </a:rPr>
              <a:t> MonadReturnType = std::optional&lt;FuncReturnType&gt;;  </a:t>
            </a:r>
            <a:endParaRPr b="1" sz="1050">
              <a:solidFill>
                <a:schemeClr val="dk1"/>
              </a:solidFill>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Clr>
                <a:schemeClr val="dk1"/>
              </a:buClr>
              <a:buSzPts val="1100"/>
              <a:buFont typeface="Arial"/>
              <a:buNone/>
            </a:pPr>
            <a:r>
              <a:rPr b="1" lang="en-US" sz="1050">
                <a:solidFill>
                  <a:srgbClr val="098658"/>
                </a:solidFill>
                <a:highlight>
                  <a:srgbClr val="FFFFFE"/>
                </a:highlight>
                <a:latin typeface="Courier New"/>
                <a:ea typeface="Courier New"/>
                <a:cs typeface="Courier New"/>
                <a:sym typeface="Courier New"/>
              </a:rPr>
              <a:t>14</a:t>
            </a:r>
            <a:r>
              <a:rPr b="1" lang="en-US" sz="1050">
                <a:solidFill>
                  <a:schemeClr val="dk1"/>
                </a:solidFill>
                <a:highlight>
                  <a:srgbClr val="FFFFFE"/>
                </a:highlight>
                <a:latin typeface="Courier New"/>
                <a:ea typeface="Courier New"/>
                <a:cs typeface="Courier New"/>
                <a:sym typeface="Courier New"/>
              </a:rPr>
              <a:t>:         </a:t>
            </a:r>
            <a:endParaRPr b="1" sz="1050">
              <a:solidFill>
                <a:schemeClr val="dk1"/>
              </a:solidFill>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Clr>
                <a:schemeClr val="dk1"/>
              </a:buClr>
              <a:buSzPts val="1100"/>
              <a:buFont typeface="Arial"/>
              <a:buNone/>
            </a:pPr>
            <a:r>
              <a:rPr b="1" lang="en-US" sz="1050">
                <a:solidFill>
                  <a:srgbClr val="098658"/>
                </a:solidFill>
                <a:highlight>
                  <a:srgbClr val="FFFFFE"/>
                </a:highlight>
                <a:latin typeface="Courier New"/>
                <a:ea typeface="Courier New"/>
                <a:cs typeface="Courier New"/>
                <a:sym typeface="Courier New"/>
              </a:rPr>
              <a:t>15</a:t>
            </a:r>
            <a:r>
              <a:rPr b="1" lang="en-US" sz="1050">
                <a:solidFill>
                  <a:schemeClr val="dk1"/>
                </a:solidFill>
                <a:highlight>
                  <a:srgbClr val="FFFFFE"/>
                </a:highlight>
                <a:latin typeface="Courier New"/>
                <a:ea typeface="Courier New"/>
                <a:cs typeface="Courier New"/>
                <a:sym typeface="Courier New"/>
              </a:rPr>
              <a:t>:         </a:t>
            </a:r>
            <a:endParaRPr b="1" sz="1050">
              <a:solidFill>
                <a:schemeClr val="dk1"/>
              </a:solidFill>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Clr>
                <a:schemeClr val="dk1"/>
              </a:buClr>
              <a:buSzPts val="1100"/>
              <a:buFont typeface="Arial"/>
              <a:buNone/>
            </a:pPr>
            <a:r>
              <a:rPr b="1" lang="en-US" sz="1050">
                <a:solidFill>
                  <a:srgbClr val="098658"/>
                </a:solidFill>
                <a:highlight>
                  <a:srgbClr val="FFFFFE"/>
                </a:highlight>
                <a:latin typeface="Courier New"/>
                <a:ea typeface="Courier New"/>
                <a:cs typeface="Courier New"/>
                <a:sym typeface="Courier New"/>
              </a:rPr>
              <a:t>16</a:t>
            </a:r>
            <a:r>
              <a:rPr b="1" lang="en-US" sz="1050">
                <a:solidFill>
                  <a:schemeClr val="dk1"/>
                </a:solidFill>
                <a:highlight>
                  <a:srgbClr val="FFFFFE"/>
                </a:highlight>
                <a:latin typeface="Courier New"/>
                <a:ea typeface="Courier New"/>
                <a:cs typeface="Courier New"/>
                <a:sym typeface="Courier New"/>
              </a:rPr>
              <a:t>:         </a:t>
            </a:r>
            <a:endParaRPr b="1" sz="1050">
              <a:solidFill>
                <a:schemeClr val="dk1"/>
              </a:solidFill>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Clr>
                <a:schemeClr val="dk1"/>
              </a:buClr>
              <a:buSzPts val="1100"/>
              <a:buFont typeface="Arial"/>
              <a:buNone/>
            </a:pPr>
            <a:r>
              <a:rPr b="1" lang="en-US" sz="1050">
                <a:solidFill>
                  <a:srgbClr val="098658"/>
                </a:solidFill>
                <a:highlight>
                  <a:srgbClr val="FFFFFE"/>
                </a:highlight>
                <a:latin typeface="Courier New"/>
                <a:ea typeface="Courier New"/>
                <a:cs typeface="Courier New"/>
                <a:sym typeface="Courier New"/>
              </a:rPr>
              <a:t>17</a:t>
            </a:r>
            <a:r>
              <a:rPr b="1" lang="en-US" sz="1050">
                <a:solidFill>
                  <a:schemeClr val="dk1"/>
                </a:solidFill>
                <a:highlight>
                  <a:srgbClr val="FFFFFE"/>
                </a:highlight>
                <a:latin typeface="Courier New"/>
                <a:ea typeface="Courier New"/>
                <a:cs typeface="Courier New"/>
                <a:sym typeface="Courier New"/>
              </a:rPr>
              <a:t>:         </a:t>
            </a:r>
            <a:endParaRPr b="1" sz="1050">
              <a:solidFill>
                <a:schemeClr val="dk1"/>
              </a:solidFill>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Clr>
                <a:schemeClr val="dk1"/>
              </a:buClr>
              <a:buSzPts val="1100"/>
              <a:buFont typeface="Arial"/>
              <a:buNone/>
            </a:pPr>
            <a:r>
              <a:rPr b="1" lang="en-US" sz="1050">
                <a:solidFill>
                  <a:srgbClr val="098658"/>
                </a:solidFill>
                <a:highlight>
                  <a:srgbClr val="FFFFFE"/>
                </a:highlight>
                <a:latin typeface="Courier New"/>
                <a:ea typeface="Courier New"/>
                <a:cs typeface="Courier New"/>
                <a:sym typeface="Courier New"/>
              </a:rPr>
              <a:t>18</a:t>
            </a:r>
            <a:r>
              <a:rPr b="1" lang="en-US" sz="1050">
                <a:solidFill>
                  <a:schemeClr val="dk1"/>
                </a:solidFill>
                <a:highlight>
                  <a:srgbClr val="FFFFFE"/>
                </a:highlight>
                <a:latin typeface="Courier New"/>
                <a:ea typeface="Courier New"/>
                <a:cs typeface="Courier New"/>
                <a:sym typeface="Courier New"/>
              </a:rPr>
              <a:t>:         </a:t>
            </a:r>
            <a:endParaRPr b="1" sz="1050">
              <a:solidFill>
                <a:schemeClr val="dk1"/>
              </a:solidFill>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Clr>
                <a:schemeClr val="dk1"/>
              </a:buClr>
              <a:buSzPts val="1100"/>
              <a:buFont typeface="Arial"/>
              <a:buNone/>
            </a:pPr>
            <a:r>
              <a:rPr b="1" lang="en-US" sz="1050">
                <a:solidFill>
                  <a:srgbClr val="098658"/>
                </a:solidFill>
                <a:highlight>
                  <a:srgbClr val="FFFFFE"/>
                </a:highlight>
                <a:latin typeface="Courier New"/>
                <a:ea typeface="Courier New"/>
                <a:cs typeface="Courier New"/>
                <a:sym typeface="Courier New"/>
              </a:rPr>
              <a:t>19</a:t>
            </a:r>
            <a:r>
              <a:rPr b="1" lang="en-US" sz="1050">
                <a:solidFill>
                  <a:schemeClr val="dk1"/>
                </a:solidFill>
                <a:highlight>
                  <a:srgbClr val="FFFFFE"/>
                </a:highlight>
                <a:latin typeface="Courier New"/>
                <a:ea typeface="Courier New"/>
                <a:cs typeface="Courier New"/>
                <a:sym typeface="Courier New"/>
              </a:rPr>
              <a:t>:     }</a:t>
            </a:r>
            <a:endParaRPr b="1" sz="1050">
              <a:solidFill>
                <a:schemeClr val="dk1"/>
              </a:solidFill>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Clr>
                <a:schemeClr val="dk1"/>
              </a:buClr>
              <a:buSzPts val="1100"/>
              <a:buFont typeface="Arial"/>
              <a:buNone/>
            </a:pPr>
            <a:r>
              <a:rPr b="1" lang="en-US" sz="1050">
                <a:solidFill>
                  <a:srgbClr val="098658"/>
                </a:solidFill>
                <a:highlight>
                  <a:srgbClr val="FFFFFE"/>
                </a:highlight>
                <a:latin typeface="Courier New"/>
                <a:ea typeface="Courier New"/>
                <a:cs typeface="Courier New"/>
                <a:sym typeface="Courier New"/>
              </a:rPr>
              <a:t>20</a:t>
            </a:r>
            <a:r>
              <a:rPr b="1" lang="en-US" sz="1050">
                <a:solidFill>
                  <a:schemeClr val="dk1"/>
                </a:solidFill>
                <a:highlight>
                  <a:srgbClr val="FFFFFE"/>
                </a:highlight>
                <a:latin typeface="Courier New"/>
                <a:ea typeface="Courier New"/>
                <a:cs typeface="Courier New"/>
                <a:sym typeface="Courier New"/>
              </a:rPr>
              <a:t>: };</a:t>
            </a:r>
            <a:endParaRPr b="1" sz="1050">
              <a:solidFill>
                <a:schemeClr val="dk1"/>
              </a:solidFill>
              <a:highlight>
                <a:srgbClr val="FFFFFE"/>
              </a:highlight>
              <a:latin typeface="Courier New"/>
              <a:ea typeface="Courier New"/>
              <a:cs typeface="Courier New"/>
              <a:sym typeface="Courier New"/>
            </a:endParaRPr>
          </a:p>
          <a:p>
            <a:pPr indent="0" lvl="0" marL="45720" rtl="0" algn="l">
              <a:lnSpc>
                <a:spcPct val="135714"/>
              </a:lnSpc>
              <a:spcBef>
                <a:spcPts val="0"/>
              </a:spcBef>
              <a:spcAft>
                <a:spcPts val="0"/>
              </a:spcAft>
              <a:buClr>
                <a:schemeClr val="dk1"/>
              </a:buClr>
              <a:buSzPts val="1100"/>
              <a:buFont typeface="Arial"/>
              <a:buNone/>
            </a:pPr>
            <a:r>
              <a:t/>
            </a:r>
            <a:endParaRPr b="1" sz="1050">
              <a:solidFill>
                <a:srgbClr val="008000"/>
              </a:solidFill>
              <a:highlight>
                <a:srgbClr val="FFFFFE"/>
              </a:highlight>
              <a:latin typeface="Courier New"/>
              <a:ea typeface="Courier New"/>
              <a:cs typeface="Courier New"/>
              <a:sym typeface="Courier New"/>
            </a:endParaRPr>
          </a:p>
          <a:p>
            <a:pPr indent="0" lvl="0" marL="45720" rtl="0" algn="l">
              <a:lnSpc>
                <a:spcPct val="150000"/>
              </a:lnSpc>
              <a:spcBef>
                <a:spcPts val="0"/>
              </a:spcBef>
              <a:spcAft>
                <a:spcPts val="0"/>
              </a:spcAft>
              <a:buNone/>
            </a:pPr>
            <a:r>
              <a:t/>
            </a:r>
            <a:endParaRPr b="1" sz="1300">
              <a:solidFill>
                <a:srgbClr val="569CD6"/>
              </a:solidFill>
              <a:highlight>
                <a:srgbClr val="1E1E1E"/>
              </a:highlight>
              <a:latin typeface="Courier New"/>
              <a:ea typeface="Courier New"/>
              <a:cs typeface="Courier New"/>
              <a:sym typeface="Courier New"/>
            </a:endParaRPr>
          </a:p>
        </p:txBody>
      </p:sp>
      <p:sp>
        <p:nvSpPr>
          <p:cNvPr id="984" name="Google Shape;984;p109"/>
          <p:cNvSpPr txBox="1"/>
          <p:nvPr>
            <p:ph type="title"/>
          </p:nvPr>
        </p:nvSpPr>
        <p:spPr>
          <a:xfrm>
            <a:off x="545255" y="475488"/>
            <a:ext cx="9422700" cy="4923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US"/>
              <a:t>TransformMonad (or fmap)</a:t>
            </a:r>
            <a:endParaRPr/>
          </a:p>
        </p:txBody>
      </p:sp>
      <p:sp>
        <p:nvSpPr>
          <p:cNvPr id="985" name="Google Shape;985;p109"/>
          <p:cNvSpPr/>
          <p:nvPr/>
        </p:nvSpPr>
        <p:spPr>
          <a:xfrm>
            <a:off x="2944750" y="3661800"/>
            <a:ext cx="5706300" cy="634800"/>
          </a:xfrm>
          <a:prstGeom prst="rect">
            <a:avLst/>
          </a:prstGeom>
          <a:noFill/>
          <a:ln cap="flat" cmpd="sng" w="952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986" name="Google Shape;986;p109"/>
          <p:cNvCxnSpPr/>
          <p:nvPr/>
        </p:nvCxnSpPr>
        <p:spPr>
          <a:xfrm flipH="1">
            <a:off x="4456500" y="2739125"/>
            <a:ext cx="2506200" cy="975000"/>
          </a:xfrm>
          <a:prstGeom prst="straightConnector1">
            <a:avLst/>
          </a:prstGeom>
          <a:noFill/>
          <a:ln cap="flat" cmpd="sng" w="9525">
            <a:solidFill>
              <a:srgbClr val="FF0000"/>
            </a:solidFill>
            <a:prstDash val="solid"/>
            <a:round/>
            <a:headEnd len="med" w="med" type="none"/>
            <a:tailEnd len="med" w="med" type="triangle"/>
          </a:ln>
        </p:spPr>
      </p:cxnSp>
      <p:sp>
        <p:nvSpPr>
          <p:cNvPr id="987" name="Google Shape;987;p109"/>
          <p:cNvSpPr txBox="1"/>
          <p:nvPr/>
        </p:nvSpPr>
        <p:spPr>
          <a:xfrm>
            <a:off x="7021625" y="2490225"/>
            <a:ext cx="831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a:solidFill>
                  <a:srgbClr val="FF0000"/>
                </a:solidFill>
              </a:rPr>
              <a:t>i.e. T1</a:t>
            </a:r>
            <a:endParaRPr>
              <a:solidFill>
                <a:srgbClr val="FF0000"/>
              </a:solidFill>
            </a:endParaRPr>
          </a:p>
        </p:txBody>
      </p:sp>
      <p:sp>
        <p:nvSpPr>
          <p:cNvPr id="988" name="Google Shape;988;p109"/>
          <p:cNvSpPr txBox="1"/>
          <p:nvPr>
            <p:ph idx="12" type="sldNum"/>
          </p:nvPr>
        </p:nvSpPr>
        <p:spPr>
          <a:xfrm>
            <a:off x="11409045" y="6333134"/>
            <a:ext cx="731700" cy="5250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8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3" name="Shape 993"/>
        <p:cNvGrpSpPr/>
        <p:nvPr/>
      </p:nvGrpSpPr>
      <p:grpSpPr>
        <a:xfrm>
          <a:off x="0" y="0"/>
          <a:ext cx="0" cy="0"/>
          <a:chOff x="0" y="0"/>
          <a:chExt cx="0" cy="0"/>
        </a:xfrm>
      </p:grpSpPr>
      <p:sp>
        <p:nvSpPr>
          <p:cNvPr id="994" name="Google Shape;994;p110"/>
          <p:cNvSpPr txBox="1"/>
          <p:nvPr>
            <p:ph idx="1" type="body"/>
          </p:nvPr>
        </p:nvSpPr>
        <p:spPr>
          <a:xfrm>
            <a:off x="2023800" y="1465100"/>
            <a:ext cx="8144400" cy="4355700"/>
          </a:xfrm>
          <a:prstGeom prst="rect">
            <a:avLst/>
          </a:prstGeom>
          <a:solidFill>
            <a:schemeClr val="lt1"/>
          </a:solidFill>
        </p:spPr>
        <p:txBody>
          <a:bodyPr anchorCtr="0" anchor="t" bIns="0" lIns="0" spcFirstLastPara="1" rIns="0" wrap="square" tIns="0">
            <a:noAutofit/>
          </a:bodyPr>
          <a:lstStyle/>
          <a:p>
            <a:pPr indent="0" lvl="0" marL="0" rtl="0" algn="l">
              <a:lnSpc>
                <a:spcPct val="135714"/>
              </a:lnSpc>
              <a:spcBef>
                <a:spcPts val="0"/>
              </a:spcBef>
              <a:spcAft>
                <a:spcPts val="0"/>
              </a:spcAft>
              <a:buClr>
                <a:schemeClr val="dk1"/>
              </a:buClr>
              <a:buSzPts val="1100"/>
              <a:buFont typeface="Arial"/>
              <a:buNone/>
            </a:pPr>
            <a:r>
              <a:rPr b="1" lang="en-US" sz="1050">
                <a:solidFill>
                  <a:srgbClr val="098658"/>
                </a:solidFill>
                <a:highlight>
                  <a:srgbClr val="FFFFFE"/>
                </a:highlight>
                <a:latin typeface="Courier New"/>
                <a:ea typeface="Courier New"/>
                <a:cs typeface="Courier New"/>
                <a:sym typeface="Courier New"/>
              </a:rPr>
              <a:t>01</a:t>
            </a:r>
            <a:r>
              <a:rPr b="1" lang="en-US" sz="1050">
                <a:solidFill>
                  <a:schemeClr val="dk1"/>
                </a:solidFill>
                <a:highlight>
                  <a:srgbClr val="FFFFFE"/>
                </a:highlight>
                <a:latin typeface="Courier New"/>
                <a:ea typeface="Courier New"/>
                <a:cs typeface="Courier New"/>
                <a:sym typeface="Courier New"/>
              </a:rPr>
              <a:t>: </a:t>
            </a:r>
            <a:r>
              <a:rPr b="1" lang="en-US" sz="1050">
                <a:solidFill>
                  <a:srgbClr val="008000"/>
                </a:solidFill>
                <a:highlight>
                  <a:srgbClr val="FFFFFE"/>
                </a:highlight>
                <a:latin typeface="Courier New"/>
                <a:ea typeface="Courier New"/>
                <a:cs typeface="Courier New"/>
                <a:sym typeface="Courier New"/>
              </a:rPr>
              <a:t>// namespace maybe::detail</a:t>
            </a:r>
            <a:endParaRPr b="1" sz="1050">
              <a:solidFill>
                <a:srgbClr val="008000"/>
              </a:solidFill>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Clr>
                <a:schemeClr val="dk1"/>
              </a:buClr>
              <a:buSzPts val="1100"/>
              <a:buFont typeface="Arial"/>
              <a:buNone/>
            </a:pPr>
            <a:r>
              <a:rPr b="1" lang="en-US" sz="1050">
                <a:solidFill>
                  <a:srgbClr val="098658"/>
                </a:solidFill>
                <a:highlight>
                  <a:srgbClr val="FFFFFE"/>
                </a:highlight>
                <a:latin typeface="Courier New"/>
                <a:ea typeface="Courier New"/>
                <a:cs typeface="Courier New"/>
                <a:sym typeface="Courier New"/>
              </a:rPr>
              <a:t>02</a:t>
            </a:r>
            <a:r>
              <a:rPr b="1" lang="en-US" sz="1050">
                <a:solidFill>
                  <a:schemeClr val="dk1"/>
                </a:solidFill>
                <a:highlight>
                  <a:srgbClr val="FFFFFE"/>
                </a:highlight>
                <a:latin typeface="Courier New"/>
                <a:ea typeface="Courier New"/>
                <a:cs typeface="Courier New"/>
                <a:sym typeface="Courier New"/>
              </a:rPr>
              <a:t>:</a:t>
            </a:r>
            <a:endParaRPr b="1" sz="1050">
              <a:solidFill>
                <a:schemeClr val="dk1"/>
              </a:solidFill>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Clr>
                <a:schemeClr val="dk1"/>
              </a:buClr>
              <a:buSzPts val="1100"/>
              <a:buFont typeface="Arial"/>
              <a:buNone/>
            </a:pPr>
            <a:r>
              <a:rPr b="1" lang="en-US" sz="1050">
                <a:solidFill>
                  <a:srgbClr val="098658"/>
                </a:solidFill>
                <a:highlight>
                  <a:srgbClr val="FFFFFE"/>
                </a:highlight>
                <a:latin typeface="Courier New"/>
                <a:ea typeface="Courier New"/>
                <a:cs typeface="Courier New"/>
                <a:sym typeface="Courier New"/>
              </a:rPr>
              <a:t>03</a:t>
            </a:r>
            <a:r>
              <a:rPr b="1" lang="en-US" sz="1050">
                <a:solidFill>
                  <a:schemeClr val="dk1"/>
                </a:solidFill>
                <a:highlight>
                  <a:srgbClr val="FFFFFE"/>
                </a:highlight>
                <a:latin typeface="Courier New"/>
                <a:ea typeface="Courier New"/>
                <a:cs typeface="Courier New"/>
                <a:sym typeface="Courier New"/>
              </a:rPr>
              <a:t>: </a:t>
            </a:r>
            <a:r>
              <a:rPr b="1" lang="en-US" sz="1050">
                <a:solidFill>
                  <a:srgbClr val="0000FF"/>
                </a:solidFill>
                <a:highlight>
                  <a:srgbClr val="FFFFFE"/>
                </a:highlight>
                <a:latin typeface="Courier New"/>
                <a:ea typeface="Courier New"/>
                <a:cs typeface="Courier New"/>
                <a:sym typeface="Courier New"/>
              </a:rPr>
              <a:t>template</a:t>
            </a:r>
            <a:r>
              <a:rPr b="1" lang="en-US" sz="1050">
                <a:solidFill>
                  <a:schemeClr val="dk1"/>
                </a:solidFill>
                <a:highlight>
                  <a:srgbClr val="FFFFFE"/>
                </a:highlight>
                <a:latin typeface="Courier New"/>
                <a:ea typeface="Courier New"/>
                <a:cs typeface="Courier New"/>
                <a:sym typeface="Courier New"/>
              </a:rPr>
              <a:t> &lt;</a:t>
            </a:r>
            <a:r>
              <a:rPr b="1" lang="en-US" sz="1050">
                <a:solidFill>
                  <a:srgbClr val="0000FF"/>
                </a:solidFill>
                <a:highlight>
                  <a:srgbClr val="FFFFFE"/>
                </a:highlight>
                <a:latin typeface="Courier New"/>
                <a:ea typeface="Courier New"/>
                <a:cs typeface="Courier New"/>
                <a:sym typeface="Courier New"/>
              </a:rPr>
              <a:t>typename</a:t>
            </a:r>
            <a:r>
              <a:rPr b="1" lang="en-US" sz="1050">
                <a:solidFill>
                  <a:schemeClr val="dk1"/>
                </a:solidFill>
                <a:highlight>
                  <a:srgbClr val="FFFFFE"/>
                </a:highlight>
                <a:latin typeface="Courier New"/>
                <a:ea typeface="Courier New"/>
                <a:cs typeface="Courier New"/>
                <a:sym typeface="Courier New"/>
              </a:rPr>
              <a:t> Callable&gt;</a:t>
            </a:r>
            <a:endParaRPr b="1" sz="1050">
              <a:solidFill>
                <a:schemeClr val="dk1"/>
              </a:solidFill>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Clr>
                <a:schemeClr val="dk1"/>
              </a:buClr>
              <a:buSzPts val="1100"/>
              <a:buFont typeface="Arial"/>
              <a:buNone/>
            </a:pPr>
            <a:r>
              <a:rPr b="1" lang="en-US" sz="1050">
                <a:solidFill>
                  <a:srgbClr val="098658"/>
                </a:solidFill>
                <a:highlight>
                  <a:srgbClr val="FFFFFE"/>
                </a:highlight>
                <a:latin typeface="Courier New"/>
                <a:ea typeface="Courier New"/>
                <a:cs typeface="Courier New"/>
                <a:sym typeface="Courier New"/>
              </a:rPr>
              <a:t>04</a:t>
            </a:r>
            <a:r>
              <a:rPr b="1" lang="en-US" sz="1050">
                <a:solidFill>
                  <a:schemeClr val="dk1"/>
                </a:solidFill>
                <a:highlight>
                  <a:srgbClr val="FFFFFE"/>
                </a:highlight>
                <a:latin typeface="Courier New"/>
                <a:ea typeface="Courier New"/>
                <a:cs typeface="Courier New"/>
                <a:sym typeface="Courier New"/>
              </a:rPr>
              <a:t>: </a:t>
            </a:r>
            <a:r>
              <a:rPr b="1" lang="en-US" sz="1050">
                <a:solidFill>
                  <a:srgbClr val="0000FF"/>
                </a:solidFill>
                <a:highlight>
                  <a:srgbClr val="FFFFFE"/>
                </a:highlight>
                <a:latin typeface="Courier New"/>
                <a:ea typeface="Courier New"/>
                <a:cs typeface="Courier New"/>
                <a:sym typeface="Courier New"/>
              </a:rPr>
              <a:t>struct</a:t>
            </a:r>
            <a:r>
              <a:rPr b="1" lang="en-US" sz="1050">
                <a:solidFill>
                  <a:schemeClr val="dk1"/>
                </a:solidFill>
                <a:highlight>
                  <a:srgbClr val="FFFFFE"/>
                </a:highlight>
                <a:latin typeface="Courier New"/>
                <a:ea typeface="Courier New"/>
                <a:cs typeface="Courier New"/>
                <a:sym typeface="Courier New"/>
              </a:rPr>
              <a:t> TransformMonad : </a:t>
            </a:r>
            <a:r>
              <a:rPr b="1" lang="en-US" sz="1050">
                <a:solidFill>
                  <a:srgbClr val="0000FF"/>
                </a:solidFill>
                <a:highlight>
                  <a:srgbClr val="FFFFFE"/>
                </a:highlight>
                <a:latin typeface="Courier New"/>
                <a:ea typeface="Courier New"/>
                <a:cs typeface="Courier New"/>
                <a:sym typeface="Courier New"/>
              </a:rPr>
              <a:t>public</a:t>
            </a:r>
            <a:r>
              <a:rPr b="1" lang="en-US" sz="1050">
                <a:solidFill>
                  <a:schemeClr val="dk1"/>
                </a:solidFill>
                <a:highlight>
                  <a:srgbClr val="FFFFFE"/>
                </a:highlight>
                <a:latin typeface="Courier New"/>
                <a:ea typeface="Courier New"/>
                <a:cs typeface="Courier New"/>
                <a:sym typeface="Courier New"/>
              </a:rPr>
              <a:t> Monad&lt;TransformMonad&lt;Callable&gt;&gt;</a:t>
            </a:r>
            <a:endParaRPr b="1" sz="1050">
              <a:solidFill>
                <a:schemeClr val="dk1"/>
              </a:solidFill>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Clr>
                <a:schemeClr val="dk1"/>
              </a:buClr>
              <a:buSzPts val="1100"/>
              <a:buFont typeface="Arial"/>
              <a:buNone/>
            </a:pPr>
            <a:r>
              <a:rPr b="1" lang="en-US" sz="1050">
                <a:solidFill>
                  <a:srgbClr val="098658"/>
                </a:solidFill>
                <a:highlight>
                  <a:srgbClr val="FFFFFE"/>
                </a:highlight>
                <a:latin typeface="Courier New"/>
                <a:ea typeface="Courier New"/>
                <a:cs typeface="Courier New"/>
                <a:sym typeface="Courier New"/>
              </a:rPr>
              <a:t>05</a:t>
            </a:r>
            <a:r>
              <a:rPr b="1" lang="en-US" sz="1050">
                <a:solidFill>
                  <a:schemeClr val="dk1"/>
                </a:solidFill>
                <a:highlight>
                  <a:srgbClr val="FFFFFE"/>
                </a:highlight>
                <a:latin typeface="Courier New"/>
                <a:ea typeface="Courier New"/>
                <a:cs typeface="Courier New"/>
                <a:sym typeface="Courier New"/>
              </a:rPr>
              <a:t>: {  </a:t>
            </a:r>
            <a:endParaRPr b="1" sz="1050">
              <a:solidFill>
                <a:schemeClr val="dk1"/>
              </a:solidFill>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Clr>
                <a:schemeClr val="dk1"/>
              </a:buClr>
              <a:buSzPts val="1100"/>
              <a:buFont typeface="Arial"/>
              <a:buNone/>
            </a:pPr>
            <a:r>
              <a:rPr b="1" lang="en-US" sz="1050">
                <a:solidFill>
                  <a:srgbClr val="098658"/>
                </a:solidFill>
                <a:highlight>
                  <a:srgbClr val="FFFFFE"/>
                </a:highlight>
                <a:latin typeface="Courier New"/>
                <a:ea typeface="Courier New"/>
                <a:cs typeface="Courier New"/>
                <a:sym typeface="Courier New"/>
              </a:rPr>
              <a:t>06</a:t>
            </a:r>
            <a:r>
              <a:rPr b="1" lang="en-US" sz="1050">
                <a:solidFill>
                  <a:schemeClr val="dk1"/>
                </a:solidFill>
                <a:highlight>
                  <a:srgbClr val="FFFFFE"/>
                </a:highlight>
                <a:latin typeface="Courier New"/>
                <a:ea typeface="Courier New"/>
                <a:cs typeface="Courier New"/>
                <a:sym typeface="Courier New"/>
              </a:rPr>
              <a:t>:     Callable d_callable;</a:t>
            </a:r>
            <a:endParaRPr b="1" sz="1050">
              <a:solidFill>
                <a:schemeClr val="dk1"/>
              </a:solidFill>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Clr>
                <a:schemeClr val="dk1"/>
              </a:buClr>
              <a:buSzPts val="1100"/>
              <a:buFont typeface="Arial"/>
              <a:buNone/>
            </a:pPr>
            <a:r>
              <a:rPr b="1" lang="en-US" sz="1050">
                <a:solidFill>
                  <a:srgbClr val="098658"/>
                </a:solidFill>
                <a:highlight>
                  <a:srgbClr val="FFFFFE"/>
                </a:highlight>
                <a:latin typeface="Courier New"/>
                <a:ea typeface="Courier New"/>
                <a:cs typeface="Courier New"/>
                <a:sym typeface="Courier New"/>
              </a:rPr>
              <a:t>07</a:t>
            </a:r>
            <a:r>
              <a:rPr b="1" lang="en-US" sz="1050">
                <a:solidFill>
                  <a:schemeClr val="dk1"/>
                </a:solidFill>
                <a:highlight>
                  <a:srgbClr val="FFFFFE"/>
                </a:highlight>
                <a:latin typeface="Courier New"/>
                <a:ea typeface="Courier New"/>
                <a:cs typeface="Courier New"/>
                <a:sym typeface="Courier New"/>
              </a:rPr>
              <a:t>:</a:t>
            </a:r>
            <a:endParaRPr b="1" sz="1050">
              <a:solidFill>
                <a:schemeClr val="dk1"/>
              </a:solidFill>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Clr>
                <a:schemeClr val="dk1"/>
              </a:buClr>
              <a:buSzPts val="1100"/>
              <a:buFont typeface="Arial"/>
              <a:buNone/>
            </a:pPr>
            <a:r>
              <a:rPr b="1" lang="en-US" sz="1050">
                <a:solidFill>
                  <a:srgbClr val="098658"/>
                </a:solidFill>
                <a:highlight>
                  <a:srgbClr val="FFFFFE"/>
                </a:highlight>
                <a:latin typeface="Courier New"/>
                <a:ea typeface="Courier New"/>
                <a:cs typeface="Courier New"/>
                <a:sym typeface="Courier New"/>
              </a:rPr>
              <a:t>08</a:t>
            </a:r>
            <a:r>
              <a:rPr b="1" lang="en-US" sz="1050">
                <a:solidFill>
                  <a:schemeClr val="dk1"/>
                </a:solidFill>
                <a:highlight>
                  <a:srgbClr val="FFFFFE"/>
                </a:highlight>
                <a:latin typeface="Courier New"/>
                <a:ea typeface="Courier New"/>
                <a:cs typeface="Courier New"/>
                <a:sym typeface="Courier New"/>
              </a:rPr>
              <a:t>:     </a:t>
            </a:r>
            <a:r>
              <a:rPr b="1" lang="en-US" sz="1050">
                <a:solidFill>
                  <a:srgbClr val="0000FF"/>
                </a:solidFill>
                <a:highlight>
                  <a:srgbClr val="FFFFFE"/>
                </a:highlight>
                <a:latin typeface="Courier New"/>
                <a:ea typeface="Courier New"/>
                <a:cs typeface="Courier New"/>
                <a:sym typeface="Courier New"/>
              </a:rPr>
              <a:t>template</a:t>
            </a:r>
            <a:r>
              <a:rPr b="1" lang="en-US" sz="1050">
                <a:solidFill>
                  <a:schemeClr val="dk1"/>
                </a:solidFill>
                <a:highlight>
                  <a:srgbClr val="FFFFFE"/>
                </a:highlight>
                <a:latin typeface="Courier New"/>
                <a:ea typeface="Courier New"/>
                <a:cs typeface="Courier New"/>
                <a:sym typeface="Courier New"/>
              </a:rPr>
              <a:t> &lt;</a:t>
            </a:r>
            <a:r>
              <a:rPr b="1" lang="en-US" sz="1050">
                <a:solidFill>
                  <a:srgbClr val="0000FF"/>
                </a:solidFill>
                <a:highlight>
                  <a:srgbClr val="FFFFFE"/>
                </a:highlight>
                <a:latin typeface="Courier New"/>
                <a:ea typeface="Courier New"/>
                <a:cs typeface="Courier New"/>
                <a:sym typeface="Courier New"/>
              </a:rPr>
              <a:t>typename</a:t>
            </a:r>
            <a:r>
              <a:rPr b="1" lang="en-US" sz="1050">
                <a:solidFill>
                  <a:schemeClr val="dk1"/>
                </a:solidFill>
                <a:highlight>
                  <a:srgbClr val="FFFFFE"/>
                </a:highlight>
                <a:latin typeface="Courier New"/>
                <a:ea typeface="Courier New"/>
                <a:cs typeface="Courier New"/>
                <a:sym typeface="Courier New"/>
              </a:rPr>
              <a:t> Maybe&gt;</a:t>
            </a:r>
            <a:endParaRPr b="1" sz="1050">
              <a:solidFill>
                <a:schemeClr val="dk1"/>
              </a:solidFill>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Clr>
                <a:schemeClr val="dk1"/>
              </a:buClr>
              <a:buSzPts val="1100"/>
              <a:buFont typeface="Arial"/>
              <a:buNone/>
            </a:pPr>
            <a:r>
              <a:rPr b="1" lang="en-US" sz="1050">
                <a:solidFill>
                  <a:srgbClr val="098658"/>
                </a:solidFill>
                <a:highlight>
                  <a:srgbClr val="FFFFFE"/>
                </a:highlight>
                <a:latin typeface="Courier New"/>
                <a:ea typeface="Courier New"/>
                <a:cs typeface="Courier New"/>
                <a:sym typeface="Courier New"/>
              </a:rPr>
              <a:t>09</a:t>
            </a:r>
            <a:r>
              <a:rPr b="1" lang="en-US" sz="1050">
                <a:solidFill>
                  <a:schemeClr val="dk1"/>
                </a:solidFill>
                <a:highlight>
                  <a:srgbClr val="FFFFFE"/>
                </a:highlight>
                <a:latin typeface="Courier New"/>
                <a:ea typeface="Courier New"/>
                <a:cs typeface="Courier New"/>
                <a:sym typeface="Courier New"/>
              </a:rPr>
              <a:t>:     </a:t>
            </a:r>
            <a:r>
              <a:rPr b="1" lang="en-US" sz="1050">
                <a:solidFill>
                  <a:srgbClr val="0000FF"/>
                </a:solidFill>
                <a:highlight>
                  <a:srgbClr val="FFFFFE"/>
                </a:highlight>
                <a:latin typeface="Courier New"/>
                <a:ea typeface="Courier New"/>
                <a:cs typeface="Courier New"/>
                <a:sym typeface="Courier New"/>
              </a:rPr>
              <a:t>constexpr</a:t>
            </a:r>
            <a:r>
              <a:rPr b="1" lang="en-US" sz="1050">
                <a:solidFill>
                  <a:schemeClr val="dk1"/>
                </a:solidFill>
                <a:highlight>
                  <a:srgbClr val="FFFFFE"/>
                </a:highlight>
                <a:latin typeface="Courier New"/>
                <a:ea typeface="Courier New"/>
                <a:cs typeface="Courier New"/>
                <a:sym typeface="Courier New"/>
              </a:rPr>
              <a:t> </a:t>
            </a:r>
            <a:r>
              <a:rPr b="1" lang="en-US" sz="1050">
                <a:solidFill>
                  <a:srgbClr val="0000FF"/>
                </a:solidFill>
                <a:highlight>
                  <a:srgbClr val="FFFFFE"/>
                </a:highlight>
                <a:latin typeface="Courier New"/>
                <a:ea typeface="Courier New"/>
                <a:cs typeface="Courier New"/>
                <a:sym typeface="Courier New"/>
              </a:rPr>
              <a:t>auto</a:t>
            </a:r>
            <a:r>
              <a:rPr b="1" lang="en-US" sz="1050">
                <a:solidFill>
                  <a:schemeClr val="dk1"/>
                </a:solidFill>
                <a:highlight>
                  <a:srgbClr val="FFFFFE"/>
                </a:highlight>
                <a:latin typeface="Courier New"/>
                <a:ea typeface="Courier New"/>
                <a:cs typeface="Courier New"/>
                <a:sym typeface="Courier New"/>
              </a:rPr>
              <a:t> </a:t>
            </a:r>
            <a:r>
              <a:rPr b="1" lang="en-US" sz="1050">
                <a:solidFill>
                  <a:srgbClr val="0000FF"/>
                </a:solidFill>
                <a:highlight>
                  <a:srgbClr val="FFFFFE"/>
                </a:highlight>
                <a:latin typeface="Courier New"/>
                <a:ea typeface="Courier New"/>
                <a:cs typeface="Courier New"/>
                <a:sym typeface="Courier New"/>
              </a:rPr>
              <a:t>operator</a:t>
            </a:r>
            <a:r>
              <a:rPr b="1" lang="en-US" sz="1050">
                <a:solidFill>
                  <a:schemeClr val="dk1"/>
                </a:solidFill>
                <a:highlight>
                  <a:srgbClr val="FFFFFE"/>
                </a:highlight>
                <a:latin typeface="Courier New"/>
                <a:ea typeface="Courier New"/>
                <a:cs typeface="Courier New"/>
                <a:sym typeface="Courier New"/>
              </a:rPr>
              <a:t>()(Maybe&amp;&amp; maybe) </a:t>
            </a:r>
            <a:r>
              <a:rPr b="1" lang="en-US" sz="1050">
                <a:solidFill>
                  <a:srgbClr val="0000FF"/>
                </a:solidFill>
                <a:highlight>
                  <a:srgbClr val="FFFFFE"/>
                </a:highlight>
                <a:latin typeface="Courier New"/>
                <a:ea typeface="Courier New"/>
                <a:cs typeface="Courier New"/>
                <a:sym typeface="Courier New"/>
              </a:rPr>
              <a:t>const</a:t>
            </a:r>
            <a:endParaRPr b="1" sz="1050">
              <a:solidFill>
                <a:srgbClr val="0000FF"/>
              </a:solidFill>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Clr>
                <a:schemeClr val="dk1"/>
              </a:buClr>
              <a:buSzPts val="1100"/>
              <a:buFont typeface="Arial"/>
              <a:buNone/>
            </a:pPr>
            <a:r>
              <a:rPr b="1" lang="en-US" sz="1050">
                <a:solidFill>
                  <a:srgbClr val="098658"/>
                </a:solidFill>
                <a:highlight>
                  <a:srgbClr val="FFFFFE"/>
                </a:highlight>
                <a:latin typeface="Courier New"/>
                <a:ea typeface="Courier New"/>
                <a:cs typeface="Courier New"/>
                <a:sym typeface="Courier New"/>
              </a:rPr>
              <a:t>10</a:t>
            </a:r>
            <a:r>
              <a:rPr b="1" lang="en-US" sz="1050">
                <a:solidFill>
                  <a:schemeClr val="dk1"/>
                </a:solidFill>
                <a:highlight>
                  <a:srgbClr val="FFFFFE"/>
                </a:highlight>
                <a:latin typeface="Courier New"/>
                <a:ea typeface="Courier New"/>
                <a:cs typeface="Courier New"/>
                <a:sym typeface="Courier New"/>
              </a:rPr>
              <a:t>:     {</a:t>
            </a:r>
            <a:endParaRPr b="1" sz="1050">
              <a:solidFill>
                <a:schemeClr val="dk1"/>
              </a:solidFill>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Clr>
                <a:schemeClr val="dk1"/>
              </a:buClr>
              <a:buSzPts val="1100"/>
              <a:buFont typeface="Arial"/>
              <a:buNone/>
            </a:pPr>
            <a:r>
              <a:rPr b="1" lang="en-US" sz="1050">
                <a:solidFill>
                  <a:srgbClr val="098658"/>
                </a:solidFill>
                <a:highlight>
                  <a:srgbClr val="FFFFFE"/>
                </a:highlight>
                <a:latin typeface="Courier New"/>
                <a:ea typeface="Courier New"/>
                <a:cs typeface="Courier New"/>
                <a:sym typeface="Courier New"/>
              </a:rPr>
              <a:t>11</a:t>
            </a:r>
            <a:r>
              <a:rPr b="1" lang="en-US" sz="1050">
                <a:solidFill>
                  <a:schemeClr val="dk1"/>
                </a:solidFill>
                <a:highlight>
                  <a:srgbClr val="FFFFFE"/>
                </a:highlight>
                <a:latin typeface="Courier New"/>
                <a:ea typeface="Courier New"/>
                <a:cs typeface="Courier New"/>
                <a:sym typeface="Courier New"/>
              </a:rPr>
              <a:t>:         </a:t>
            </a:r>
            <a:r>
              <a:rPr b="1" lang="en-US" sz="1050">
                <a:solidFill>
                  <a:srgbClr val="0000FF"/>
                </a:solidFill>
                <a:highlight>
                  <a:srgbClr val="FFFFFE"/>
                </a:highlight>
                <a:latin typeface="Courier New"/>
                <a:ea typeface="Courier New"/>
                <a:cs typeface="Courier New"/>
                <a:sym typeface="Courier New"/>
              </a:rPr>
              <a:t>using</a:t>
            </a:r>
            <a:r>
              <a:rPr b="1" lang="en-US" sz="1050">
                <a:solidFill>
                  <a:schemeClr val="dk1"/>
                </a:solidFill>
                <a:highlight>
                  <a:srgbClr val="FFFFFE"/>
                </a:highlight>
                <a:latin typeface="Courier New"/>
                <a:ea typeface="Courier New"/>
                <a:cs typeface="Courier New"/>
                <a:sym typeface="Courier New"/>
              </a:rPr>
              <a:t> MaybeInnerType = </a:t>
            </a:r>
            <a:r>
              <a:rPr b="1" lang="en-US" sz="1050">
                <a:solidFill>
                  <a:srgbClr val="0000FF"/>
                </a:solidFill>
                <a:highlight>
                  <a:srgbClr val="FFFFFE"/>
                </a:highlight>
                <a:latin typeface="Courier New"/>
                <a:ea typeface="Courier New"/>
                <a:cs typeface="Courier New"/>
                <a:sym typeface="Courier New"/>
              </a:rPr>
              <a:t>decltype</a:t>
            </a:r>
            <a:r>
              <a:rPr b="1" lang="en-US" sz="1050">
                <a:solidFill>
                  <a:schemeClr val="dk1"/>
                </a:solidFill>
                <a:highlight>
                  <a:srgbClr val="FFFFFE"/>
                </a:highlight>
                <a:latin typeface="Courier New"/>
                <a:ea typeface="Courier New"/>
                <a:cs typeface="Courier New"/>
                <a:sym typeface="Courier New"/>
              </a:rPr>
              <a:t>(*std::declval&lt;Maybe&gt;());</a:t>
            </a:r>
            <a:endParaRPr b="1" sz="1050">
              <a:solidFill>
                <a:schemeClr val="dk1"/>
              </a:solidFill>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Clr>
                <a:schemeClr val="dk1"/>
              </a:buClr>
              <a:buSzPts val="1100"/>
              <a:buFont typeface="Arial"/>
              <a:buNone/>
            </a:pPr>
            <a:r>
              <a:rPr b="1" lang="en-US" sz="1050">
                <a:solidFill>
                  <a:srgbClr val="098658"/>
                </a:solidFill>
                <a:highlight>
                  <a:srgbClr val="FFFFFE"/>
                </a:highlight>
                <a:latin typeface="Courier New"/>
                <a:ea typeface="Courier New"/>
                <a:cs typeface="Courier New"/>
                <a:sym typeface="Courier New"/>
              </a:rPr>
              <a:t>12</a:t>
            </a:r>
            <a:r>
              <a:rPr b="1" lang="en-US" sz="1050">
                <a:solidFill>
                  <a:schemeClr val="dk1"/>
                </a:solidFill>
                <a:highlight>
                  <a:srgbClr val="FFFFFE"/>
                </a:highlight>
                <a:latin typeface="Courier New"/>
                <a:ea typeface="Courier New"/>
                <a:cs typeface="Courier New"/>
                <a:sym typeface="Courier New"/>
              </a:rPr>
              <a:t>:         </a:t>
            </a:r>
            <a:r>
              <a:rPr b="1" lang="en-US" sz="1050">
                <a:solidFill>
                  <a:srgbClr val="0000FF"/>
                </a:solidFill>
                <a:highlight>
                  <a:srgbClr val="FFFFFE"/>
                </a:highlight>
                <a:latin typeface="Courier New"/>
                <a:ea typeface="Courier New"/>
                <a:cs typeface="Courier New"/>
                <a:sym typeface="Courier New"/>
              </a:rPr>
              <a:t>using</a:t>
            </a:r>
            <a:r>
              <a:rPr b="1" lang="en-US" sz="1050">
                <a:solidFill>
                  <a:schemeClr val="dk1"/>
                </a:solidFill>
                <a:highlight>
                  <a:srgbClr val="FFFFFE"/>
                </a:highlight>
                <a:latin typeface="Courier New"/>
                <a:ea typeface="Courier New"/>
                <a:cs typeface="Courier New"/>
                <a:sym typeface="Courier New"/>
              </a:rPr>
              <a:t> FuncReturnType = std::invoke_result_t&lt;Callable, MaybeInnerType&gt;;</a:t>
            </a:r>
            <a:endParaRPr b="1" sz="1050">
              <a:solidFill>
                <a:schemeClr val="dk1"/>
              </a:solidFill>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Clr>
                <a:schemeClr val="dk1"/>
              </a:buClr>
              <a:buSzPts val="1100"/>
              <a:buFont typeface="Arial"/>
              <a:buNone/>
            </a:pPr>
            <a:r>
              <a:rPr b="1" lang="en-US" sz="1050">
                <a:solidFill>
                  <a:srgbClr val="098658"/>
                </a:solidFill>
                <a:highlight>
                  <a:srgbClr val="FFFFFE"/>
                </a:highlight>
                <a:latin typeface="Courier New"/>
                <a:ea typeface="Courier New"/>
                <a:cs typeface="Courier New"/>
                <a:sym typeface="Courier New"/>
              </a:rPr>
              <a:t>13</a:t>
            </a:r>
            <a:r>
              <a:rPr b="1" lang="en-US" sz="1050">
                <a:solidFill>
                  <a:schemeClr val="dk1"/>
                </a:solidFill>
                <a:highlight>
                  <a:srgbClr val="FFFFFE"/>
                </a:highlight>
                <a:latin typeface="Courier New"/>
                <a:ea typeface="Courier New"/>
                <a:cs typeface="Courier New"/>
                <a:sym typeface="Courier New"/>
              </a:rPr>
              <a:t>:         </a:t>
            </a:r>
            <a:r>
              <a:rPr b="1" lang="en-US" sz="1050">
                <a:solidFill>
                  <a:srgbClr val="0000FF"/>
                </a:solidFill>
                <a:highlight>
                  <a:srgbClr val="FFFFFE"/>
                </a:highlight>
                <a:latin typeface="Courier New"/>
                <a:ea typeface="Courier New"/>
                <a:cs typeface="Courier New"/>
                <a:sym typeface="Courier New"/>
              </a:rPr>
              <a:t>using</a:t>
            </a:r>
            <a:r>
              <a:rPr b="1" lang="en-US" sz="1050">
                <a:solidFill>
                  <a:schemeClr val="dk1"/>
                </a:solidFill>
                <a:highlight>
                  <a:srgbClr val="FFFFFE"/>
                </a:highlight>
                <a:latin typeface="Courier New"/>
                <a:ea typeface="Courier New"/>
                <a:cs typeface="Courier New"/>
                <a:sym typeface="Courier New"/>
              </a:rPr>
              <a:t> MonadReturnType = std::optional&lt;FuncReturnType&gt;;  </a:t>
            </a:r>
            <a:endParaRPr b="1" sz="1050">
              <a:solidFill>
                <a:schemeClr val="dk1"/>
              </a:solidFill>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Clr>
                <a:schemeClr val="dk1"/>
              </a:buClr>
              <a:buSzPts val="1100"/>
              <a:buFont typeface="Arial"/>
              <a:buNone/>
            </a:pPr>
            <a:r>
              <a:rPr b="1" lang="en-US" sz="1050">
                <a:solidFill>
                  <a:srgbClr val="098658"/>
                </a:solidFill>
                <a:highlight>
                  <a:srgbClr val="FFFFFE"/>
                </a:highlight>
                <a:latin typeface="Courier New"/>
                <a:ea typeface="Courier New"/>
                <a:cs typeface="Courier New"/>
                <a:sym typeface="Courier New"/>
              </a:rPr>
              <a:t>14</a:t>
            </a:r>
            <a:r>
              <a:rPr b="1" lang="en-US" sz="1050">
                <a:solidFill>
                  <a:schemeClr val="dk1"/>
                </a:solidFill>
                <a:highlight>
                  <a:srgbClr val="FFFFFE"/>
                </a:highlight>
                <a:latin typeface="Courier New"/>
                <a:ea typeface="Courier New"/>
                <a:cs typeface="Courier New"/>
                <a:sym typeface="Courier New"/>
              </a:rPr>
              <a:t>:         </a:t>
            </a:r>
            <a:endParaRPr b="1" sz="1050">
              <a:solidFill>
                <a:schemeClr val="dk1"/>
              </a:solidFill>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Clr>
                <a:schemeClr val="dk1"/>
              </a:buClr>
              <a:buSzPts val="1100"/>
              <a:buFont typeface="Arial"/>
              <a:buNone/>
            </a:pPr>
            <a:r>
              <a:rPr b="1" lang="en-US" sz="1050">
                <a:solidFill>
                  <a:srgbClr val="098658"/>
                </a:solidFill>
                <a:highlight>
                  <a:srgbClr val="FFFFFE"/>
                </a:highlight>
                <a:latin typeface="Courier New"/>
                <a:ea typeface="Courier New"/>
                <a:cs typeface="Courier New"/>
                <a:sym typeface="Courier New"/>
              </a:rPr>
              <a:t>15</a:t>
            </a:r>
            <a:r>
              <a:rPr b="1" lang="en-US" sz="1050">
                <a:solidFill>
                  <a:schemeClr val="dk1"/>
                </a:solidFill>
                <a:highlight>
                  <a:srgbClr val="FFFFFE"/>
                </a:highlight>
                <a:latin typeface="Courier New"/>
                <a:ea typeface="Courier New"/>
                <a:cs typeface="Courier New"/>
                <a:sym typeface="Courier New"/>
              </a:rPr>
              <a:t>:         </a:t>
            </a:r>
            <a:endParaRPr b="1" sz="1050">
              <a:solidFill>
                <a:schemeClr val="dk1"/>
              </a:solidFill>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Clr>
                <a:schemeClr val="dk1"/>
              </a:buClr>
              <a:buSzPts val="1100"/>
              <a:buFont typeface="Arial"/>
              <a:buNone/>
            </a:pPr>
            <a:r>
              <a:rPr b="1" lang="en-US" sz="1050">
                <a:solidFill>
                  <a:srgbClr val="098658"/>
                </a:solidFill>
                <a:highlight>
                  <a:srgbClr val="FFFFFE"/>
                </a:highlight>
                <a:latin typeface="Courier New"/>
                <a:ea typeface="Courier New"/>
                <a:cs typeface="Courier New"/>
                <a:sym typeface="Courier New"/>
              </a:rPr>
              <a:t>16</a:t>
            </a:r>
            <a:r>
              <a:rPr b="1" lang="en-US" sz="1050">
                <a:solidFill>
                  <a:schemeClr val="dk1"/>
                </a:solidFill>
                <a:highlight>
                  <a:srgbClr val="FFFFFE"/>
                </a:highlight>
                <a:latin typeface="Courier New"/>
                <a:ea typeface="Courier New"/>
                <a:cs typeface="Courier New"/>
                <a:sym typeface="Courier New"/>
              </a:rPr>
              <a:t>:         </a:t>
            </a:r>
            <a:endParaRPr b="1" sz="1050">
              <a:solidFill>
                <a:schemeClr val="dk1"/>
              </a:solidFill>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Clr>
                <a:schemeClr val="dk1"/>
              </a:buClr>
              <a:buSzPts val="1100"/>
              <a:buFont typeface="Arial"/>
              <a:buNone/>
            </a:pPr>
            <a:r>
              <a:rPr b="1" lang="en-US" sz="1050">
                <a:solidFill>
                  <a:srgbClr val="098658"/>
                </a:solidFill>
                <a:highlight>
                  <a:srgbClr val="FFFFFE"/>
                </a:highlight>
                <a:latin typeface="Courier New"/>
                <a:ea typeface="Courier New"/>
                <a:cs typeface="Courier New"/>
                <a:sym typeface="Courier New"/>
              </a:rPr>
              <a:t>17</a:t>
            </a:r>
            <a:r>
              <a:rPr b="1" lang="en-US" sz="1050">
                <a:solidFill>
                  <a:schemeClr val="dk1"/>
                </a:solidFill>
                <a:highlight>
                  <a:srgbClr val="FFFFFE"/>
                </a:highlight>
                <a:latin typeface="Courier New"/>
                <a:ea typeface="Courier New"/>
                <a:cs typeface="Courier New"/>
                <a:sym typeface="Courier New"/>
              </a:rPr>
              <a:t>:         </a:t>
            </a:r>
            <a:endParaRPr b="1" sz="1050">
              <a:solidFill>
                <a:schemeClr val="dk1"/>
              </a:solidFill>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Clr>
                <a:schemeClr val="dk1"/>
              </a:buClr>
              <a:buSzPts val="1100"/>
              <a:buFont typeface="Arial"/>
              <a:buNone/>
            </a:pPr>
            <a:r>
              <a:rPr b="1" lang="en-US" sz="1050">
                <a:solidFill>
                  <a:srgbClr val="098658"/>
                </a:solidFill>
                <a:highlight>
                  <a:srgbClr val="FFFFFE"/>
                </a:highlight>
                <a:latin typeface="Courier New"/>
                <a:ea typeface="Courier New"/>
                <a:cs typeface="Courier New"/>
                <a:sym typeface="Courier New"/>
              </a:rPr>
              <a:t>18</a:t>
            </a:r>
            <a:r>
              <a:rPr b="1" lang="en-US" sz="1050">
                <a:solidFill>
                  <a:schemeClr val="dk1"/>
                </a:solidFill>
                <a:highlight>
                  <a:srgbClr val="FFFFFE"/>
                </a:highlight>
                <a:latin typeface="Courier New"/>
                <a:ea typeface="Courier New"/>
                <a:cs typeface="Courier New"/>
                <a:sym typeface="Courier New"/>
              </a:rPr>
              <a:t>:         </a:t>
            </a:r>
            <a:endParaRPr b="1" sz="1050">
              <a:solidFill>
                <a:schemeClr val="dk1"/>
              </a:solidFill>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Clr>
                <a:schemeClr val="dk1"/>
              </a:buClr>
              <a:buSzPts val="1100"/>
              <a:buFont typeface="Arial"/>
              <a:buNone/>
            </a:pPr>
            <a:r>
              <a:rPr b="1" lang="en-US" sz="1050">
                <a:solidFill>
                  <a:srgbClr val="098658"/>
                </a:solidFill>
                <a:highlight>
                  <a:srgbClr val="FFFFFE"/>
                </a:highlight>
                <a:latin typeface="Courier New"/>
                <a:ea typeface="Courier New"/>
                <a:cs typeface="Courier New"/>
                <a:sym typeface="Courier New"/>
              </a:rPr>
              <a:t>19</a:t>
            </a:r>
            <a:r>
              <a:rPr b="1" lang="en-US" sz="1050">
                <a:solidFill>
                  <a:schemeClr val="dk1"/>
                </a:solidFill>
                <a:highlight>
                  <a:srgbClr val="FFFFFE"/>
                </a:highlight>
                <a:latin typeface="Courier New"/>
                <a:ea typeface="Courier New"/>
                <a:cs typeface="Courier New"/>
                <a:sym typeface="Courier New"/>
              </a:rPr>
              <a:t>:     }</a:t>
            </a:r>
            <a:endParaRPr b="1" sz="1050">
              <a:solidFill>
                <a:schemeClr val="dk1"/>
              </a:solidFill>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Clr>
                <a:schemeClr val="dk1"/>
              </a:buClr>
              <a:buSzPts val="1100"/>
              <a:buFont typeface="Arial"/>
              <a:buNone/>
            </a:pPr>
            <a:r>
              <a:rPr b="1" lang="en-US" sz="1050">
                <a:solidFill>
                  <a:srgbClr val="098658"/>
                </a:solidFill>
                <a:highlight>
                  <a:srgbClr val="FFFFFE"/>
                </a:highlight>
                <a:latin typeface="Courier New"/>
                <a:ea typeface="Courier New"/>
                <a:cs typeface="Courier New"/>
                <a:sym typeface="Courier New"/>
              </a:rPr>
              <a:t>20</a:t>
            </a:r>
            <a:r>
              <a:rPr b="1" lang="en-US" sz="1050">
                <a:solidFill>
                  <a:schemeClr val="dk1"/>
                </a:solidFill>
                <a:highlight>
                  <a:srgbClr val="FFFFFE"/>
                </a:highlight>
                <a:latin typeface="Courier New"/>
                <a:ea typeface="Courier New"/>
                <a:cs typeface="Courier New"/>
                <a:sym typeface="Courier New"/>
              </a:rPr>
              <a:t>: };</a:t>
            </a:r>
            <a:endParaRPr b="1" sz="1050">
              <a:solidFill>
                <a:schemeClr val="dk1"/>
              </a:solidFill>
              <a:highlight>
                <a:srgbClr val="FFFFFE"/>
              </a:highlight>
              <a:latin typeface="Courier New"/>
              <a:ea typeface="Courier New"/>
              <a:cs typeface="Courier New"/>
              <a:sym typeface="Courier New"/>
            </a:endParaRPr>
          </a:p>
          <a:p>
            <a:pPr indent="0" lvl="0" marL="45720" rtl="0" algn="l">
              <a:lnSpc>
                <a:spcPct val="135714"/>
              </a:lnSpc>
              <a:spcBef>
                <a:spcPts val="0"/>
              </a:spcBef>
              <a:spcAft>
                <a:spcPts val="0"/>
              </a:spcAft>
              <a:buClr>
                <a:schemeClr val="dk1"/>
              </a:buClr>
              <a:buSzPts val="1100"/>
              <a:buFont typeface="Arial"/>
              <a:buNone/>
            </a:pPr>
            <a:r>
              <a:t/>
            </a:r>
            <a:endParaRPr b="1" sz="1050">
              <a:solidFill>
                <a:srgbClr val="008000"/>
              </a:solidFill>
              <a:highlight>
                <a:srgbClr val="FFFFFE"/>
              </a:highlight>
              <a:latin typeface="Courier New"/>
              <a:ea typeface="Courier New"/>
              <a:cs typeface="Courier New"/>
              <a:sym typeface="Courier New"/>
            </a:endParaRPr>
          </a:p>
          <a:p>
            <a:pPr indent="0" lvl="0" marL="45720" rtl="0" algn="l">
              <a:lnSpc>
                <a:spcPct val="150000"/>
              </a:lnSpc>
              <a:spcBef>
                <a:spcPts val="0"/>
              </a:spcBef>
              <a:spcAft>
                <a:spcPts val="0"/>
              </a:spcAft>
              <a:buNone/>
            </a:pPr>
            <a:r>
              <a:t/>
            </a:r>
            <a:endParaRPr b="1" sz="1300">
              <a:solidFill>
                <a:srgbClr val="569CD6"/>
              </a:solidFill>
              <a:highlight>
                <a:srgbClr val="1E1E1E"/>
              </a:highlight>
              <a:latin typeface="Courier New"/>
              <a:ea typeface="Courier New"/>
              <a:cs typeface="Courier New"/>
              <a:sym typeface="Courier New"/>
            </a:endParaRPr>
          </a:p>
        </p:txBody>
      </p:sp>
      <p:sp>
        <p:nvSpPr>
          <p:cNvPr id="995" name="Google Shape;995;p110"/>
          <p:cNvSpPr txBox="1"/>
          <p:nvPr>
            <p:ph type="title"/>
          </p:nvPr>
        </p:nvSpPr>
        <p:spPr>
          <a:xfrm>
            <a:off x="545255" y="475488"/>
            <a:ext cx="9422700" cy="4923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US"/>
              <a:t>TransformMonad (or fmap)</a:t>
            </a:r>
            <a:endParaRPr/>
          </a:p>
        </p:txBody>
      </p:sp>
      <p:sp>
        <p:nvSpPr>
          <p:cNvPr id="996" name="Google Shape;996;p110"/>
          <p:cNvSpPr/>
          <p:nvPr/>
        </p:nvSpPr>
        <p:spPr>
          <a:xfrm>
            <a:off x="2944750" y="3661800"/>
            <a:ext cx="5706300" cy="634800"/>
          </a:xfrm>
          <a:prstGeom prst="rect">
            <a:avLst/>
          </a:prstGeom>
          <a:noFill/>
          <a:ln cap="flat" cmpd="sng" w="952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997" name="Google Shape;997;p110"/>
          <p:cNvCxnSpPr/>
          <p:nvPr/>
        </p:nvCxnSpPr>
        <p:spPr>
          <a:xfrm flipH="1">
            <a:off x="4515225" y="2917700"/>
            <a:ext cx="2992500" cy="986400"/>
          </a:xfrm>
          <a:prstGeom prst="straightConnector1">
            <a:avLst/>
          </a:prstGeom>
          <a:noFill/>
          <a:ln cap="flat" cmpd="sng" w="9525">
            <a:solidFill>
              <a:srgbClr val="FF0000"/>
            </a:solidFill>
            <a:prstDash val="solid"/>
            <a:round/>
            <a:headEnd len="med" w="med" type="none"/>
            <a:tailEnd len="med" w="med" type="triangle"/>
          </a:ln>
        </p:spPr>
      </p:cxnSp>
      <p:sp>
        <p:nvSpPr>
          <p:cNvPr id="998" name="Google Shape;998;p110"/>
          <p:cNvSpPr txBox="1"/>
          <p:nvPr/>
        </p:nvSpPr>
        <p:spPr>
          <a:xfrm>
            <a:off x="7566650" y="2668800"/>
            <a:ext cx="831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a:solidFill>
                  <a:srgbClr val="FF0000"/>
                </a:solidFill>
              </a:rPr>
              <a:t>i.e. T2</a:t>
            </a:r>
            <a:endParaRPr>
              <a:solidFill>
                <a:srgbClr val="FF0000"/>
              </a:solidFill>
            </a:endParaRPr>
          </a:p>
        </p:txBody>
      </p:sp>
      <p:sp>
        <p:nvSpPr>
          <p:cNvPr id="999" name="Google Shape;999;p110"/>
          <p:cNvSpPr txBox="1"/>
          <p:nvPr>
            <p:ph idx="12" type="sldNum"/>
          </p:nvPr>
        </p:nvSpPr>
        <p:spPr>
          <a:xfrm>
            <a:off x="11409045" y="6333134"/>
            <a:ext cx="731700" cy="5250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8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4" name="Shape 1004"/>
        <p:cNvGrpSpPr/>
        <p:nvPr/>
      </p:nvGrpSpPr>
      <p:grpSpPr>
        <a:xfrm>
          <a:off x="0" y="0"/>
          <a:ext cx="0" cy="0"/>
          <a:chOff x="0" y="0"/>
          <a:chExt cx="0" cy="0"/>
        </a:xfrm>
      </p:grpSpPr>
      <p:sp>
        <p:nvSpPr>
          <p:cNvPr id="1005" name="Google Shape;1005;p111"/>
          <p:cNvSpPr txBox="1"/>
          <p:nvPr>
            <p:ph idx="1" type="body"/>
          </p:nvPr>
        </p:nvSpPr>
        <p:spPr>
          <a:xfrm>
            <a:off x="2023800" y="1465100"/>
            <a:ext cx="8144400" cy="4355700"/>
          </a:xfrm>
          <a:prstGeom prst="rect">
            <a:avLst/>
          </a:prstGeom>
          <a:solidFill>
            <a:schemeClr val="lt1"/>
          </a:solidFill>
        </p:spPr>
        <p:txBody>
          <a:bodyPr anchorCtr="0" anchor="t" bIns="0" lIns="0" spcFirstLastPara="1" rIns="0" wrap="square" tIns="0">
            <a:noAutofit/>
          </a:bodyPr>
          <a:lstStyle/>
          <a:p>
            <a:pPr indent="0" lvl="0" marL="0" rtl="0" algn="l">
              <a:lnSpc>
                <a:spcPct val="135714"/>
              </a:lnSpc>
              <a:spcBef>
                <a:spcPts val="0"/>
              </a:spcBef>
              <a:spcAft>
                <a:spcPts val="0"/>
              </a:spcAft>
              <a:buClr>
                <a:schemeClr val="dk1"/>
              </a:buClr>
              <a:buSzPts val="1100"/>
              <a:buFont typeface="Arial"/>
              <a:buNone/>
            </a:pPr>
            <a:r>
              <a:rPr b="1" lang="en-US" sz="1050">
                <a:solidFill>
                  <a:srgbClr val="098658"/>
                </a:solidFill>
                <a:highlight>
                  <a:srgbClr val="FFFFFE"/>
                </a:highlight>
                <a:latin typeface="Courier New"/>
                <a:ea typeface="Courier New"/>
                <a:cs typeface="Courier New"/>
                <a:sym typeface="Courier New"/>
              </a:rPr>
              <a:t>01</a:t>
            </a:r>
            <a:r>
              <a:rPr b="1" lang="en-US" sz="1050">
                <a:solidFill>
                  <a:schemeClr val="dk1"/>
                </a:solidFill>
                <a:highlight>
                  <a:srgbClr val="FFFFFE"/>
                </a:highlight>
                <a:latin typeface="Courier New"/>
                <a:ea typeface="Courier New"/>
                <a:cs typeface="Courier New"/>
                <a:sym typeface="Courier New"/>
              </a:rPr>
              <a:t>: </a:t>
            </a:r>
            <a:r>
              <a:rPr b="1" lang="en-US" sz="1050">
                <a:solidFill>
                  <a:srgbClr val="008000"/>
                </a:solidFill>
                <a:highlight>
                  <a:srgbClr val="FFFFFE"/>
                </a:highlight>
                <a:latin typeface="Courier New"/>
                <a:ea typeface="Courier New"/>
                <a:cs typeface="Courier New"/>
                <a:sym typeface="Courier New"/>
              </a:rPr>
              <a:t>// namespace maybe::detail</a:t>
            </a:r>
            <a:endParaRPr b="1" sz="1050">
              <a:solidFill>
                <a:srgbClr val="008000"/>
              </a:solidFill>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Clr>
                <a:schemeClr val="dk1"/>
              </a:buClr>
              <a:buSzPts val="1100"/>
              <a:buFont typeface="Arial"/>
              <a:buNone/>
            </a:pPr>
            <a:r>
              <a:rPr b="1" lang="en-US" sz="1050">
                <a:solidFill>
                  <a:srgbClr val="098658"/>
                </a:solidFill>
                <a:highlight>
                  <a:srgbClr val="FFFFFE"/>
                </a:highlight>
                <a:latin typeface="Courier New"/>
                <a:ea typeface="Courier New"/>
                <a:cs typeface="Courier New"/>
                <a:sym typeface="Courier New"/>
              </a:rPr>
              <a:t>02</a:t>
            </a:r>
            <a:r>
              <a:rPr b="1" lang="en-US" sz="1050">
                <a:solidFill>
                  <a:schemeClr val="dk1"/>
                </a:solidFill>
                <a:highlight>
                  <a:srgbClr val="FFFFFE"/>
                </a:highlight>
                <a:latin typeface="Courier New"/>
                <a:ea typeface="Courier New"/>
                <a:cs typeface="Courier New"/>
                <a:sym typeface="Courier New"/>
              </a:rPr>
              <a:t>:</a:t>
            </a:r>
            <a:endParaRPr b="1" sz="1050">
              <a:solidFill>
                <a:schemeClr val="dk1"/>
              </a:solidFill>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Clr>
                <a:schemeClr val="dk1"/>
              </a:buClr>
              <a:buSzPts val="1100"/>
              <a:buFont typeface="Arial"/>
              <a:buNone/>
            </a:pPr>
            <a:r>
              <a:rPr b="1" lang="en-US" sz="1050">
                <a:solidFill>
                  <a:srgbClr val="098658"/>
                </a:solidFill>
                <a:highlight>
                  <a:srgbClr val="FFFFFE"/>
                </a:highlight>
                <a:latin typeface="Courier New"/>
                <a:ea typeface="Courier New"/>
                <a:cs typeface="Courier New"/>
                <a:sym typeface="Courier New"/>
              </a:rPr>
              <a:t>03</a:t>
            </a:r>
            <a:r>
              <a:rPr b="1" lang="en-US" sz="1050">
                <a:solidFill>
                  <a:schemeClr val="dk1"/>
                </a:solidFill>
                <a:highlight>
                  <a:srgbClr val="FFFFFE"/>
                </a:highlight>
                <a:latin typeface="Courier New"/>
                <a:ea typeface="Courier New"/>
                <a:cs typeface="Courier New"/>
                <a:sym typeface="Courier New"/>
              </a:rPr>
              <a:t>: </a:t>
            </a:r>
            <a:r>
              <a:rPr b="1" lang="en-US" sz="1050">
                <a:solidFill>
                  <a:srgbClr val="0000FF"/>
                </a:solidFill>
                <a:highlight>
                  <a:srgbClr val="FFFFFE"/>
                </a:highlight>
                <a:latin typeface="Courier New"/>
                <a:ea typeface="Courier New"/>
                <a:cs typeface="Courier New"/>
                <a:sym typeface="Courier New"/>
              </a:rPr>
              <a:t>template</a:t>
            </a:r>
            <a:r>
              <a:rPr b="1" lang="en-US" sz="1050">
                <a:solidFill>
                  <a:schemeClr val="dk1"/>
                </a:solidFill>
                <a:highlight>
                  <a:srgbClr val="FFFFFE"/>
                </a:highlight>
                <a:latin typeface="Courier New"/>
                <a:ea typeface="Courier New"/>
                <a:cs typeface="Courier New"/>
                <a:sym typeface="Courier New"/>
              </a:rPr>
              <a:t> &lt;</a:t>
            </a:r>
            <a:r>
              <a:rPr b="1" lang="en-US" sz="1050">
                <a:solidFill>
                  <a:srgbClr val="0000FF"/>
                </a:solidFill>
                <a:highlight>
                  <a:srgbClr val="FFFFFE"/>
                </a:highlight>
                <a:latin typeface="Courier New"/>
                <a:ea typeface="Courier New"/>
                <a:cs typeface="Courier New"/>
                <a:sym typeface="Courier New"/>
              </a:rPr>
              <a:t>typename</a:t>
            </a:r>
            <a:r>
              <a:rPr b="1" lang="en-US" sz="1050">
                <a:solidFill>
                  <a:schemeClr val="dk1"/>
                </a:solidFill>
                <a:highlight>
                  <a:srgbClr val="FFFFFE"/>
                </a:highlight>
                <a:latin typeface="Courier New"/>
                <a:ea typeface="Courier New"/>
                <a:cs typeface="Courier New"/>
                <a:sym typeface="Courier New"/>
              </a:rPr>
              <a:t> Callable&gt;</a:t>
            </a:r>
            <a:endParaRPr b="1" sz="1050">
              <a:solidFill>
                <a:schemeClr val="dk1"/>
              </a:solidFill>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Clr>
                <a:schemeClr val="dk1"/>
              </a:buClr>
              <a:buSzPts val="1100"/>
              <a:buFont typeface="Arial"/>
              <a:buNone/>
            </a:pPr>
            <a:r>
              <a:rPr b="1" lang="en-US" sz="1050">
                <a:solidFill>
                  <a:srgbClr val="098658"/>
                </a:solidFill>
                <a:highlight>
                  <a:srgbClr val="FFFFFE"/>
                </a:highlight>
                <a:latin typeface="Courier New"/>
                <a:ea typeface="Courier New"/>
                <a:cs typeface="Courier New"/>
                <a:sym typeface="Courier New"/>
              </a:rPr>
              <a:t>04</a:t>
            </a:r>
            <a:r>
              <a:rPr b="1" lang="en-US" sz="1050">
                <a:solidFill>
                  <a:schemeClr val="dk1"/>
                </a:solidFill>
                <a:highlight>
                  <a:srgbClr val="FFFFFE"/>
                </a:highlight>
                <a:latin typeface="Courier New"/>
                <a:ea typeface="Courier New"/>
                <a:cs typeface="Courier New"/>
                <a:sym typeface="Courier New"/>
              </a:rPr>
              <a:t>: </a:t>
            </a:r>
            <a:r>
              <a:rPr b="1" lang="en-US" sz="1050">
                <a:solidFill>
                  <a:srgbClr val="0000FF"/>
                </a:solidFill>
                <a:highlight>
                  <a:srgbClr val="FFFFFE"/>
                </a:highlight>
                <a:latin typeface="Courier New"/>
                <a:ea typeface="Courier New"/>
                <a:cs typeface="Courier New"/>
                <a:sym typeface="Courier New"/>
              </a:rPr>
              <a:t>struct</a:t>
            </a:r>
            <a:r>
              <a:rPr b="1" lang="en-US" sz="1050">
                <a:solidFill>
                  <a:schemeClr val="dk1"/>
                </a:solidFill>
                <a:highlight>
                  <a:srgbClr val="FFFFFE"/>
                </a:highlight>
                <a:latin typeface="Courier New"/>
                <a:ea typeface="Courier New"/>
                <a:cs typeface="Courier New"/>
                <a:sym typeface="Courier New"/>
              </a:rPr>
              <a:t> TransformMonad : </a:t>
            </a:r>
            <a:r>
              <a:rPr b="1" lang="en-US" sz="1050">
                <a:solidFill>
                  <a:srgbClr val="0000FF"/>
                </a:solidFill>
                <a:highlight>
                  <a:srgbClr val="FFFFFE"/>
                </a:highlight>
                <a:latin typeface="Courier New"/>
                <a:ea typeface="Courier New"/>
                <a:cs typeface="Courier New"/>
                <a:sym typeface="Courier New"/>
              </a:rPr>
              <a:t>public</a:t>
            </a:r>
            <a:r>
              <a:rPr b="1" lang="en-US" sz="1050">
                <a:solidFill>
                  <a:schemeClr val="dk1"/>
                </a:solidFill>
                <a:highlight>
                  <a:srgbClr val="FFFFFE"/>
                </a:highlight>
                <a:latin typeface="Courier New"/>
                <a:ea typeface="Courier New"/>
                <a:cs typeface="Courier New"/>
                <a:sym typeface="Courier New"/>
              </a:rPr>
              <a:t> Monad&lt;TransformMonad&lt;Callable&gt;&gt;</a:t>
            </a:r>
            <a:endParaRPr b="1" sz="1050">
              <a:solidFill>
                <a:schemeClr val="dk1"/>
              </a:solidFill>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Clr>
                <a:schemeClr val="dk1"/>
              </a:buClr>
              <a:buSzPts val="1100"/>
              <a:buFont typeface="Arial"/>
              <a:buNone/>
            </a:pPr>
            <a:r>
              <a:rPr b="1" lang="en-US" sz="1050">
                <a:solidFill>
                  <a:srgbClr val="098658"/>
                </a:solidFill>
                <a:highlight>
                  <a:srgbClr val="FFFFFE"/>
                </a:highlight>
                <a:latin typeface="Courier New"/>
                <a:ea typeface="Courier New"/>
                <a:cs typeface="Courier New"/>
                <a:sym typeface="Courier New"/>
              </a:rPr>
              <a:t>05</a:t>
            </a:r>
            <a:r>
              <a:rPr b="1" lang="en-US" sz="1050">
                <a:solidFill>
                  <a:schemeClr val="dk1"/>
                </a:solidFill>
                <a:highlight>
                  <a:srgbClr val="FFFFFE"/>
                </a:highlight>
                <a:latin typeface="Courier New"/>
                <a:ea typeface="Courier New"/>
                <a:cs typeface="Courier New"/>
                <a:sym typeface="Courier New"/>
              </a:rPr>
              <a:t>: {  </a:t>
            </a:r>
            <a:endParaRPr b="1" sz="1050">
              <a:solidFill>
                <a:schemeClr val="dk1"/>
              </a:solidFill>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Clr>
                <a:schemeClr val="dk1"/>
              </a:buClr>
              <a:buSzPts val="1100"/>
              <a:buFont typeface="Arial"/>
              <a:buNone/>
            </a:pPr>
            <a:r>
              <a:rPr b="1" lang="en-US" sz="1050">
                <a:solidFill>
                  <a:srgbClr val="098658"/>
                </a:solidFill>
                <a:highlight>
                  <a:srgbClr val="FFFFFE"/>
                </a:highlight>
                <a:latin typeface="Courier New"/>
                <a:ea typeface="Courier New"/>
                <a:cs typeface="Courier New"/>
                <a:sym typeface="Courier New"/>
              </a:rPr>
              <a:t>06</a:t>
            </a:r>
            <a:r>
              <a:rPr b="1" lang="en-US" sz="1050">
                <a:solidFill>
                  <a:schemeClr val="dk1"/>
                </a:solidFill>
                <a:highlight>
                  <a:srgbClr val="FFFFFE"/>
                </a:highlight>
                <a:latin typeface="Courier New"/>
                <a:ea typeface="Courier New"/>
                <a:cs typeface="Courier New"/>
                <a:sym typeface="Courier New"/>
              </a:rPr>
              <a:t>:     Callable d_callable;</a:t>
            </a:r>
            <a:endParaRPr b="1" sz="1050">
              <a:solidFill>
                <a:schemeClr val="dk1"/>
              </a:solidFill>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Clr>
                <a:schemeClr val="dk1"/>
              </a:buClr>
              <a:buSzPts val="1100"/>
              <a:buFont typeface="Arial"/>
              <a:buNone/>
            </a:pPr>
            <a:r>
              <a:rPr b="1" lang="en-US" sz="1050">
                <a:solidFill>
                  <a:srgbClr val="098658"/>
                </a:solidFill>
                <a:highlight>
                  <a:srgbClr val="FFFFFE"/>
                </a:highlight>
                <a:latin typeface="Courier New"/>
                <a:ea typeface="Courier New"/>
                <a:cs typeface="Courier New"/>
                <a:sym typeface="Courier New"/>
              </a:rPr>
              <a:t>07</a:t>
            </a:r>
            <a:r>
              <a:rPr b="1" lang="en-US" sz="1050">
                <a:solidFill>
                  <a:schemeClr val="dk1"/>
                </a:solidFill>
                <a:highlight>
                  <a:srgbClr val="FFFFFE"/>
                </a:highlight>
                <a:latin typeface="Courier New"/>
                <a:ea typeface="Courier New"/>
                <a:cs typeface="Courier New"/>
                <a:sym typeface="Courier New"/>
              </a:rPr>
              <a:t>:</a:t>
            </a:r>
            <a:endParaRPr b="1" sz="1050">
              <a:solidFill>
                <a:schemeClr val="dk1"/>
              </a:solidFill>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Clr>
                <a:schemeClr val="dk1"/>
              </a:buClr>
              <a:buSzPts val="1100"/>
              <a:buFont typeface="Arial"/>
              <a:buNone/>
            </a:pPr>
            <a:r>
              <a:rPr b="1" lang="en-US" sz="1050">
                <a:solidFill>
                  <a:srgbClr val="098658"/>
                </a:solidFill>
                <a:highlight>
                  <a:srgbClr val="FFFFFE"/>
                </a:highlight>
                <a:latin typeface="Courier New"/>
                <a:ea typeface="Courier New"/>
                <a:cs typeface="Courier New"/>
                <a:sym typeface="Courier New"/>
              </a:rPr>
              <a:t>08</a:t>
            </a:r>
            <a:r>
              <a:rPr b="1" lang="en-US" sz="1050">
                <a:solidFill>
                  <a:schemeClr val="dk1"/>
                </a:solidFill>
                <a:highlight>
                  <a:srgbClr val="FFFFFE"/>
                </a:highlight>
                <a:latin typeface="Courier New"/>
                <a:ea typeface="Courier New"/>
                <a:cs typeface="Courier New"/>
                <a:sym typeface="Courier New"/>
              </a:rPr>
              <a:t>:     </a:t>
            </a:r>
            <a:r>
              <a:rPr b="1" lang="en-US" sz="1050">
                <a:solidFill>
                  <a:srgbClr val="0000FF"/>
                </a:solidFill>
                <a:highlight>
                  <a:srgbClr val="FFFFFE"/>
                </a:highlight>
                <a:latin typeface="Courier New"/>
                <a:ea typeface="Courier New"/>
                <a:cs typeface="Courier New"/>
                <a:sym typeface="Courier New"/>
              </a:rPr>
              <a:t>template</a:t>
            </a:r>
            <a:r>
              <a:rPr b="1" lang="en-US" sz="1050">
                <a:solidFill>
                  <a:schemeClr val="dk1"/>
                </a:solidFill>
                <a:highlight>
                  <a:srgbClr val="FFFFFE"/>
                </a:highlight>
                <a:latin typeface="Courier New"/>
                <a:ea typeface="Courier New"/>
                <a:cs typeface="Courier New"/>
                <a:sym typeface="Courier New"/>
              </a:rPr>
              <a:t> &lt;</a:t>
            </a:r>
            <a:r>
              <a:rPr b="1" lang="en-US" sz="1050">
                <a:solidFill>
                  <a:srgbClr val="0000FF"/>
                </a:solidFill>
                <a:highlight>
                  <a:srgbClr val="FFFFFE"/>
                </a:highlight>
                <a:latin typeface="Courier New"/>
                <a:ea typeface="Courier New"/>
                <a:cs typeface="Courier New"/>
                <a:sym typeface="Courier New"/>
              </a:rPr>
              <a:t>typename</a:t>
            </a:r>
            <a:r>
              <a:rPr b="1" lang="en-US" sz="1050">
                <a:solidFill>
                  <a:schemeClr val="dk1"/>
                </a:solidFill>
                <a:highlight>
                  <a:srgbClr val="FFFFFE"/>
                </a:highlight>
                <a:latin typeface="Courier New"/>
                <a:ea typeface="Courier New"/>
                <a:cs typeface="Courier New"/>
                <a:sym typeface="Courier New"/>
              </a:rPr>
              <a:t> Maybe&gt;</a:t>
            </a:r>
            <a:endParaRPr b="1" sz="1050">
              <a:solidFill>
                <a:schemeClr val="dk1"/>
              </a:solidFill>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Clr>
                <a:schemeClr val="dk1"/>
              </a:buClr>
              <a:buSzPts val="1100"/>
              <a:buFont typeface="Arial"/>
              <a:buNone/>
            </a:pPr>
            <a:r>
              <a:rPr b="1" lang="en-US" sz="1050">
                <a:solidFill>
                  <a:srgbClr val="098658"/>
                </a:solidFill>
                <a:highlight>
                  <a:srgbClr val="FFFFFE"/>
                </a:highlight>
                <a:latin typeface="Courier New"/>
                <a:ea typeface="Courier New"/>
                <a:cs typeface="Courier New"/>
                <a:sym typeface="Courier New"/>
              </a:rPr>
              <a:t>09</a:t>
            </a:r>
            <a:r>
              <a:rPr b="1" lang="en-US" sz="1050">
                <a:solidFill>
                  <a:schemeClr val="dk1"/>
                </a:solidFill>
                <a:highlight>
                  <a:srgbClr val="FFFFFE"/>
                </a:highlight>
                <a:latin typeface="Courier New"/>
                <a:ea typeface="Courier New"/>
                <a:cs typeface="Courier New"/>
                <a:sym typeface="Courier New"/>
              </a:rPr>
              <a:t>:     </a:t>
            </a:r>
            <a:r>
              <a:rPr b="1" lang="en-US" sz="1050">
                <a:solidFill>
                  <a:srgbClr val="0000FF"/>
                </a:solidFill>
                <a:highlight>
                  <a:srgbClr val="FFFFFE"/>
                </a:highlight>
                <a:latin typeface="Courier New"/>
                <a:ea typeface="Courier New"/>
                <a:cs typeface="Courier New"/>
                <a:sym typeface="Courier New"/>
              </a:rPr>
              <a:t>constexpr</a:t>
            </a:r>
            <a:r>
              <a:rPr b="1" lang="en-US" sz="1050">
                <a:solidFill>
                  <a:schemeClr val="dk1"/>
                </a:solidFill>
                <a:highlight>
                  <a:srgbClr val="FFFFFE"/>
                </a:highlight>
                <a:latin typeface="Courier New"/>
                <a:ea typeface="Courier New"/>
                <a:cs typeface="Courier New"/>
                <a:sym typeface="Courier New"/>
              </a:rPr>
              <a:t> </a:t>
            </a:r>
            <a:r>
              <a:rPr b="1" lang="en-US" sz="1050">
                <a:solidFill>
                  <a:srgbClr val="0000FF"/>
                </a:solidFill>
                <a:highlight>
                  <a:srgbClr val="FFFFFE"/>
                </a:highlight>
                <a:latin typeface="Courier New"/>
                <a:ea typeface="Courier New"/>
                <a:cs typeface="Courier New"/>
                <a:sym typeface="Courier New"/>
              </a:rPr>
              <a:t>auto</a:t>
            </a:r>
            <a:r>
              <a:rPr b="1" lang="en-US" sz="1050">
                <a:solidFill>
                  <a:schemeClr val="dk1"/>
                </a:solidFill>
                <a:highlight>
                  <a:srgbClr val="FFFFFE"/>
                </a:highlight>
                <a:latin typeface="Courier New"/>
                <a:ea typeface="Courier New"/>
                <a:cs typeface="Courier New"/>
                <a:sym typeface="Courier New"/>
              </a:rPr>
              <a:t> </a:t>
            </a:r>
            <a:r>
              <a:rPr b="1" lang="en-US" sz="1050">
                <a:solidFill>
                  <a:srgbClr val="0000FF"/>
                </a:solidFill>
                <a:highlight>
                  <a:srgbClr val="FFFFFE"/>
                </a:highlight>
                <a:latin typeface="Courier New"/>
                <a:ea typeface="Courier New"/>
                <a:cs typeface="Courier New"/>
                <a:sym typeface="Courier New"/>
              </a:rPr>
              <a:t>operator</a:t>
            </a:r>
            <a:r>
              <a:rPr b="1" lang="en-US" sz="1050">
                <a:solidFill>
                  <a:schemeClr val="dk1"/>
                </a:solidFill>
                <a:highlight>
                  <a:srgbClr val="FFFFFE"/>
                </a:highlight>
                <a:latin typeface="Courier New"/>
                <a:ea typeface="Courier New"/>
                <a:cs typeface="Courier New"/>
                <a:sym typeface="Courier New"/>
              </a:rPr>
              <a:t>()(Maybe&amp;&amp; maybe) </a:t>
            </a:r>
            <a:r>
              <a:rPr b="1" lang="en-US" sz="1050">
                <a:solidFill>
                  <a:srgbClr val="0000FF"/>
                </a:solidFill>
                <a:highlight>
                  <a:srgbClr val="FFFFFE"/>
                </a:highlight>
                <a:latin typeface="Courier New"/>
                <a:ea typeface="Courier New"/>
                <a:cs typeface="Courier New"/>
                <a:sym typeface="Courier New"/>
              </a:rPr>
              <a:t>const</a:t>
            </a:r>
            <a:endParaRPr b="1" sz="1050">
              <a:solidFill>
                <a:srgbClr val="0000FF"/>
              </a:solidFill>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Clr>
                <a:schemeClr val="dk1"/>
              </a:buClr>
              <a:buSzPts val="1100"/>
              <a:buFont typeface="Arial"/>
              <a:buNone/>
            </a:pPr>
            <a:r>
              <a:rPr b="1" lang="en-US" sz="1050">
                <a:solidFill>
                  <a:srgbClr val="098658"/>
                </a:solidFill>
                <a:highlight>
                  <a:srgbClr val="FFFFFE"/>
                </a:highlight>
                <a:latin typeface="Courier New"/>
                <a:ea typeface="Courier New"/>
                <a:cs typeface="Courier New"/>
                <a:sym typeface="Courier New"/>
              </a:rPr>
              <a:t>10</a:t>
            </a:r>
            <a:r>
              <a:rPr b="1" lang="en-US" sz="1050">
                <a:solidFill>
                  <a:schemeClr val="dk1"/>
                </a:solidFill>
                <a:highlight>
                  <a:srgbClr val="FFFFFE"/>
                </a:highlight>
                <a:latin typeface="Courier New"/>
                <a:ea typeface="Courier New"/>
                <a:cs typeface="Courier New"/>
                <a:sym typeface="Courier New"/>
              </a:rPr>
              <a:t>:     {</a:t>
            </a:r>
            <a:endParaRPr b="1" sz="1050">
              <a:solidFill>
                <a:schemeClr val="dk1"/>
              </a:solidFill>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Clr>
                <a:schemeClr val="dk1"/>
              </a:buClr>
              <a:buSzPts val="1100"/>
              <a:buFont typeface="Arial"/>
              <a:buNone/>
            </a:pPr>
            <a:r>
              <a:rPr b="1" lang="en-US" sz="1050">
                <a:solidFill>
                  <a:srgbClr val="098658"/>
                </a:solidFill>
                <a:highlight>
                  <a:srgbClr val="FFFFFE"/>
                </a:highlight>
                <a:latin typeface="Courier New"/>
                <a:ea typeface="Courier New"/>
                <a:cs typeface="Courier New"/>
                <a:sym typeface="Courier New"/>
              </a:rPr>
              <a:t>11</a:t>
            </a:r>
            <a:r>
              <a:rPr b="1" lang="en-US" sz="1050">
                <a:solidFill>
                  <a:schemeClr val="dk1"/>
                </a:solidFill>
                <a:highlight>
                  <a:srgbClr val="FFFFFE"/>
                </a:highlight>
                <a:latin typeface="Courier New"/>
                <a:ea typeface="Courier New"/>
                <a:cs typeface="Courier New"/>
                <a:sym typeface="Courier New"/>
              </a:rPr>
              <a:t>:         </a:t>
            </a:r>
            <a:r>
              <a:rPr b="1" lang="en-US" sz="1050">
                <a:solidFill>
                  <a:srgbClr val="0000FF"/>
                </a:solidFill>
                <a:highlight>
                  <a:srgbClr val="FFFFFE"/>
                </a:highlight>
                <a:latin typeface="Courier New"/>
                <a:ea typeface="Courier New"/>
                <a:cs typeface="Courier New"/>
                <a:sym typeface="Courier New"/>
              </a:rPr>
              <a:t>using</a:t>
            </a:r>
            <a:r>
              <a:rPr b="1" lang="en-US" sz="1050">
                <a:solidFill>
                  <a:schemeClr val="dk1"/>
                </a:solidFill>
                <a:highlight>
                  <a:srgbClr val="FFFFFE"/>
                </a:highlight>
                <a:latin typeface="Courier New"/>
                <a:ea typeface="Courier New"/>
                <a:cs typeface="Courier New"/>
                <a:sym typeface="Courier New"/>
              </a:rPr>
              <a:t> MaybeInnerType = </a:t>
            </a:r>
            <a:r>
              <a:rPr b="1" lang="en-US" sz="1050">
                <a:solidFill>
                  <a:srgbClr val="0000FF"/>
                </a:solidFill>
                <a:highlight>
                  <a:srgbClr val="FFFFFE"/>
                </a:highlight>
                <a:latin typeface="Courier New"/>
                <a:ea typeface="Courier New"/>
                <a:cs typeface="Courier New"/>
                <a:sym typeface="Courier New"/>
              </a:rPr>
              <a:t>decltype</a:t>
            </a:r>
            <a:r>
              <a:rPr b="1" lang="en-US" sz="1050">
                <a:solidFill>
                  <a:schemeClr val="dk1"/>
                </a:solidFill>
                <a:highlight>
                  <a:srgbClr val="FFFFFE"/>
                </a:highlight>
                <a:latin typeface="Courier New"/>
                <a:ea typeface="Courier New"/>
                <a:cs typeface="Courier New"/>
                <a:sym typeface="Courier New"/>
              </a:rPr>
              <a:t>(*std::declval&lt;Maybe&gt;());</a:t>
            </a:r>
            <a:endParaRPr b="1" sz="1050">
              <a:solidFill>
                <a:schemeClr val="dk1"/>
              </a:solidFill>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Clr>
                <a:schemeClr val="dk1"/>
              </a:buClr>
              <a:buSzPts val="1100"/>
              <a:buFont typeface="Arial"/>
              <a:buNone/>
            </a:pPr>
            <a:r>
              <a:rPr b="1" lang="en-US" sz="1050">
                <a:solidFill>
                  <a:srgbClr val="098658"/>
                </a:solidFill>
                <a:highlight>
                  <a:srgbClr val="FFFFFE"/>
                </a:highlight>
                <a:latin typeface="Courier New"/>
                <a:ea typeface="Courier New"/>
                <a:cs typeface="Courier New"/>
                <a:sym typeface="Courier New"/>
              </a:rPr>
              <a:t>12</a:t>
            </a:r>
            <a:r>
              <a:rPr b="1" lang="en-US" sz="1050">
                <a:solidFill>
                  <a:schemeClr val="dk1"/>
                </a:solidFill>
                <a:highlight>
                  <a:srgbClr val="FFFFFE"/>
                </a:highlight>
                <a:latin typeface="Courier New"/>
                <a:ea typeface="Courier New"/>
                <a:cs typeface="Courier New"/>
                <a:sym typeface="Courier New"/>
              </a:rPr>
              <a:t>:         </a:t>
            </a:r>
            <a:r>
              <a:rPr b="1" lang="en-US" sz="1050">
                <a:solidFill>
                  <a:srgbClr val="0000FF"/>
                </a:solidFill>
                <a:highlight>
                  <a:srgbClr val="FFFFFE"/>
                </a:highlight>
                <a:latin typeface="Courier New"/>
                <a:ea typeface="Courier New"/>
                <a:cs typeface="Courier New"/>
                <a:sym typeface="Courier New"/>
              </a:rPr>
              <a:t>using</a:t>
            </a:r>
            <a:r>
              <a:rPr b="1" lang="en-US" sz="1050">
                <a:solidFill>
                  <a:schemeClr val="dk1"/>
                </a:solidFill>
                <a:highlight>
                  <a:srgbClr val="FFFFFE"/>
                </a:highlight>
                <a:latin typeface="Courier New"/>
                <a:ea typeface="Courier New"/>
                <a:cs typeface="Courier New"/>
                <a:sym typeface="Courier New"/>
              </a:rPr>
              <a:t> FuncReturnType = std::invoke_result_t&lt;Callable, MaybeInnerType&gt;;</a:t>
            </a:r>
            <a:endParaRPr b="1" sz="1050">
              <a:solidFill>
                <a:schemeClr val="dk1"/>
              </a:solidFill>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Clr>
                <a:schemeClr val="dk1"/>
              </a:buClr>
              <a:buSzPts val="1100"/>
              <a:buFont typeface="Arial"/>
              <a:buNone/>
            </a:pPr>
            <a:r>
              <a:rPr b="1" lang="en-US" sz="1050">
                <a:solidFill>
                  <a:srgbClr val="098658"/>
                </a:solidFill>
                <a:highlight>
                  <a:srgbClr val="FFFFFE"/>
                </a:highlight>
                <a:latin typeface="Courier New"/>
                <a:ea typeface="Courier New"/>
                <a:cs typeface="Courier New"/>
                <a:sym typeface="Courier New"/>
              </a:rPr>
              <a:t>13</a:t>
            </a:r>
            <a:r>
              <a:rPr b="1" lang="en-US" sz="1050">
                <a:solidFill>
                  <a:schemeClr val="dk1"/>
                </a:solidFill>
                <a:highlight>
                  <a:srgbClr val="FFFFFE"/>
                </a:highlight>
                <a:latin typeface="Courier New"/>
                <a:ea typeface="Courier New"/>
                <a:cs typeface="Courier New"/>
                <a:sym typeface="Courier New"/>
              </a:rPr>
              <a:t>:         </a:t>
            </a:r>
            <a:r>
              <a:rPr b="1" lang="en-US" sz="1050">
                <a:solidFill>
                  <a:srgbClr val="0000FF"/>
                </a:solidFill>
                <a:highlight>
                  <a:srgbClr val="FFFFFE"/>
                </a:highlight>
                <a:latin typeface="Courier New"/>
                <a:ea typeface="Courier New"/>
                <a:cs typeface="Courier New"/>
                <a:sym typeface="Courier New"/>
              </a:rPr>
              <a:t>using</a:t>
            </a:r>
            <a:r>
              <a:rPr b="1" lang="en-US" sz="1050">
                <a:solidFill>
                  <a:schemeClr val="dk1"/>
                </a:solidFill>
                <a:highlight>
                  <a:srgbClr val="FFFFFE"/>
                </a:highlight>
                <a:latin typeface="Courier New"/>
                <a:ea typeface="Courier New"/>
                <a:cs typeface="Courier New"/>
                <a:sym typeface="Courier New"/>
              </a:rPr>
              <a:t> MonadReturnType = std::optional&lt;FuncReturnType&gt;;  </a:t>
            </a:r>
            <a:endParaRPr b="1" sz="1050">
              <a:solidFill>
                <a:schemeClr val="dk1"/>
              </a:solidFill>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Clr>
                <a:schemeClr val="dk1"/>
              </a:buClr>
              <a:buSzPts val="1100"/>
              <a:buFont typeface="Arial"/>
              <a:buNone/>
            </a:pPr>
            <a:r>
              <a:rPr b="1" lang="en-US" sz="1050">
                <a:solidFill>
                  <a:srgbClr val="098658"/>
                </a:solidFill>
                <a:highlight>
                  <a:srgbClr val="FFFFFE"/>
                </a:highlight>
                <a:latin typeface="Courier New"/>
                <a:ea typeface="Courier New"/>
                <a:cs typeface="Courier New"/>
                <a:sym typeface="Courier New"/>
              </a:rPr>
              <a:t>14</a:t>
            </a:r>
            <a:r>
              <a:rPr b="1" lang="en-US" sz="1050">
                <a:solidFill>
                  <a:schemeClr val="dk1"/>
                </a:solidFill>
                <a:highlight>
                  <a:srgbClr val="FFFFFE"/>
                </a:highlight>
                <a:latin typeface="Courier New"/>
                <a:ea typeface="Courier New"/>
                <a:cs typeface="Courier New"/>
                <a:sym typeface="Courier New"/>
              </a:rPr>
              <a:t>:         </a:t>
            </a:r>
            <a:endParaRPr b="1" sz="1050">
              <a:solidFill>
                <a:schemeClr val="dk1"/>
              </a:solidFill>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Clr>
                <a:schemeClr val="dk1"/>
              </a:buClr>
              <a:buSzPts val="1100"/>
              <a:buFont typeface="Arial"/>
              <a:buNone/>
            </a:pPr>
            <a:r>
              <a:rPr b="1" lang="en-US" sz="1050">
                <a:solidFill>
                  <a:srgbClr val="098658"/>
                </a:solidFill>
                <a:highlight>
                  <a:srgbClr val="FFFFFE"/>
                </a:highlight>
                <a:latin typeface="Courier New"/>
                <a:ea typeface="Courier New"/>
                <a:cs typeface="Courier New"/>
                <a:sym typeface="Courier New"/>
              </a:rPr>
              <a:t>15</a:t>
            </a:r>
            <a:r>
              <a:rPr b="1" lang="en-US" sz="1050">
                <a:solidFill>
                  <a:schemeClr val="dk1"/>
                </a:solidFill>
                <a:highlight>
                  <a:srgbClr val="FFFFFE"/>
                </a:highlight>
                <a:latin typeface="Courier New"/>
                <a:ea typeface="Courier New"/>
                <a:cs typeface="Courier New"/>
                <a:sym typeface="Courier New"/>
              </a:rPr>
              <a:t>:         </a:t>
            </a:r>
            <a:endParaRPr b="1" sz="1050">
              <a:solidFill>
                <a:schemeClr val="dk1"/>
              </a:solidFill>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Clr>
                <a:schemeClr val="dk1"/>
              </a:buClr>
              <a:buSzPts val="1100"/>
              <a:buFont typeface="Arial"/>
              <a:buNone/>
            </a:pPr>
            <a:r>
              <a:rPr b="1" lang="en-US" sz="1050">
                <a:solidFill>
                  <a:srgbClr val="098658"/>
                </a:solidFill>
                <a:highlight>
                  <a:srgbClr val="FFFFFE"/>
                </a:highlight>
                <a:latin typeface="Courier New"/>
                <a:ea typeface="Courier New"/>
                <a:cs typeface="Courier New"/>
                <a:sym typeface="Courier New"/>
              </a:rPr>
              <a:t>16</a:t>
            </a:r>
            <a:r>
              <a:rPr b="1" lang="en-US" sz="1050">
                <a:solidFill>
                  <a:schemeClr val="dk1"/>
                </a:solidFill>
                <a:highlight>
                  <a:srgbClr val="FFFFFE"/>
                </a:highlight>
                <a:latin typeface="Courier New"/>
                <a:ea typeface="Courier New"/>
                <a:cs typeface="Courier New"/>
                <a:sym typeface="Courier New"/>
              </a:rPr>
              <a:t>:         </a:t>
            </a:r>
            <a:endParaRPr b="1" sz="1050">
              <a:solidFill>
                <a:schemeClr val="dk1"/>
              </a:solidFill>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Clr>
                <a:schemeClr val="dk1"/>
              </a:buClr>
              <a:buSzPts val="1100"/>
              <a:buFont typeface="Arial"/>
              <a:buNone/>
            </a:pPr>
            <a:r>
              <a:rPr b="1" lang="en-US" sz="1050">
                <a:solidFill>
                  <a:srgbClr val="098658"/>
                </a:solidFill>
                <a:highlight>
                  <a:srgbClr val="FFFFFE"/>
                </a:highlight>
                <a:latin typeface="Courier New"/>
                <a:ea typeface="Courier New"/>
                <a:cs typeface="Courier New"/>
                <a:sym typeface="Courier New"/>
              </a:rPr>
              <a:t>17</a:t>
            </a:r>
            <a:r>
              <a:rPr b="1" lang="en-US" sz="1050">
                <a:solidFill>
                  <a:schemeClr val="dk1"/>
                </a:solidFill>
                <a:highlight>
                  <a:srgbClr val="FFFFFE"/>
                </a:highlight>
                <a:latin typeface="Courier New"/>
                <a:ea typeface="Courier New"/>
                <a:cs typeface="Courier New"/>
                <a:sym typeface="Courier New"/>
              </a:rPr>
              <a:t>:         </a:t>
            </a:r>
            <a:endParaRPr b="1" sz="1050">
              <a:solidFill>
                <a:schemeClr val="dk1"/>
              </a:solidFill>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Clr>
                <a:schemeClr val="dk1"/>
              </a:buClr>
              <a:buSzPts val="1100"/>
              <a:buFont typeface="Arial"/>
              <a:buNone/>
            </a:pPr>
            <a:r>
              <a:rPr b="1" lang="en-US" sz="1050">
                <a:solidFill>
                  <a:srgbClr val="098658"/>
                </a:solidFill>
                <a:highlight>
                  <a:srgbClr val="FFFFFE"/>
                </a:highlight>
                <a:latin typeface="Courier New"/>
                <a:ea typeface="Courier New"/>
                <a:cs typeface="Courier New"/>
                <a:sym typeface="Courier New"/>
              </a:rPr>
              <a:t>18</a:t>
            </a:r>
            <a:r>
              <a:rPr b="1" lang="en-US" sz="1050">
                <a:solidFill>
                  <a:schemeClr val="dk1"/>
                </a:solidFill>
                <a:highlight>
                  <a:srgbClr val="FFFFFE"/>
                </a:highlight>
                <a:latin typeface="Courier New"/>
                <a:ea typeface="Courier New"/>
                <a:cs typeface="Courier New"/>
                <a:sym typeface="Courier New"/>
              </a:rPr>
              <a:t>:         </a:t>
            </a:r>
            <a:endParaRPr b="1" sz="1050">
              <a:solidFill>
                <a:schemeClr val="dk1"/>
              </a:solidFill>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Clr>
                <a:schemeClr val="dk1"/>
              </a:buClr>
              <a:buSzPts val="1100"/>
              <a:buFont typeface="Arial"/>
              <a:buNone/>
            </a:pPr>
            <a:r>
              <a:rPr b="1" lang="en-US" sz="1050">
                <a:solidFill>
                  <a:srgbClr val="098658"/>
                </a:solidFill>
                <a:highlight>
                  <a:srgbClr val="FFFFFE"/>
                </a:highlight>
                <a:latin typeface="Courier New"/>
                <a:ea typeface="Courier New"/>
                <a:cs typeface="Courier New"/>
                <a:sym typeface="Courier New"/>
              </a:rPr>
              <a:t>19</a:t>
            </a:r>
            <a:r>
              <a:rPr b="1" lang="en-US" sz="1050">
                <a:solidFill>
                  <a:schemeClr val="dk1"/>
                </a:solidFill>
                <a:highlight>
                  <a:srgbClr val="FFFFFE"/>
                </a:highlight>
                <a:latin typeface="Courier New"/>
                <a:ea typeface="Courier New"/>
                <a:cs typeface="Courier New"/>
                <a:sym typeface="Courier New"/>
              </a:rPr>
              <a:t>:     }</a:t>
            </a:r>
            <a:endParaRPr b="1" sz="1050">
              <a:solidFill>
                <a:schemeClr val="dk1"/>
              </a:solidFill>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Clr>
                <a:schemeClr val="dk1"/>
              </a:buClr>
              <a:buSzPts val="1100"/>
              <a:buFont typeface="Arial"/>
              <a:buNone/>
            </a:pPr>
            <a:r>
              <a:rPr b="1" lang="en-US" sz="1050">
                <a:solidFill>
                  <a:srgbClr val="098658"/>
                </a:solidFill>
                <a:highlight>
                  <a:srgbClr val="FFFFFE"/>
                </a:highlight>
                <a:latin typeface="Courier New"/>
                <a:ea typeface="Courier New"/>
                <a:cs typeface="Courier New"/>
                <a:sym typeface="Courier New"/>
              </a:rPr>
              <a:t>20</a:t>
            </a:r>
            <a:r>
              <a:rPr b="1" lang="en-US" sz="1050">
                <a:solidFill>
                  <a:schemeClr val="dk1"/>
                </a:solidFill>
                <a:highlight>
                  <a:srgbClr val="FFFFFE"/>
                </a:highlight>
                <a:latin typeface="Courier New"/>
                <a:ea typeface="Courier New"/>
                <a:cs typeface="Courier New"/>
                <a:sym typeface="Courier New"/>
              </a:rPr>
              <a:t>: };</a:t>
            </a:r>
            <a:endParaRPr b="1" sz="1050">
              <a:solidFill>
                <a:schemeClr val="dk1"/>
              </a:solidFill>
              <a:highlight>
                <a:srgbClr val="FFFFFE"/>
              </a:highlight>
              <a:latin typeface="Courier New"/>
              <a:ea typeface="Courier New"/>
              <a:cs typeface="Courier New"/>
              <a:sym typeface="Courier New"/>
            </a:endParaRPr>
          </a:p>
          <a:p>
            <a:pPr indent="0" lvl="0" marL="45720" rtl="0" algn="l">
              <a:lnSpc>
                <a:spcPct val="135714"/>
              </a:lnSpc>
              <a:spcBef>
                <a:spcPts val="0"/>
              </a:spcBef>
              <a:spcAft>
                <a:spcPts val="0"/>
              </a:spcAft>
              <a:buClr>
                <a:schemeClr val="dk1"/>
              </a:buClr>
              <a:buSzPts val="1100"/>
              <a:buFont typeface="Arial"/>
              <a:buNone/>
            </a:pPr>
            <a:r>
              <a:t/>
            </a:r>
            <a:endParaRPr b="1" sz="1050">
              <a:solidFill>
                <a:srgbClr val="008000"/>
              </a:solidFill>
              <a:highlight>
                <a:srgbClr val="FFFFFE"/>
              </a:highlight>
              <a:latin typeface="Courier New"/>
              <a:ea typeface="Courier New"/>
              <a:cs typeface="Courier New"/>
              <a:sym typeface="Courier New"/>
            </a:endParaRPr>
          </a:p>
          <a:p>
            <a:pPr indent="0" lvl="0" marL="45720" rtl="0" algn="l">
              <a:lnSpc>
                <a:spcPct val="150000"/>
              </a:lnSpc>
              <a:spcBef>
                <a:spcPts val="0"/>
              </a:spcBef>
              <a:spcAft>
                <a:spcPts val="0"/>
              </a:spcAft>
              <a:buNone/>
            </a:pPr>
            <a:r>
              <a:t/>
            </a:r>
            <a:endParaRPr b="1" sz="1300">
              <a:solidFill>
                <a:srgbClr val="569CD6"/>
              </a:solidFill>
              <a:highlight>
                <a:srgbClr val="1E1E1E"/>
              </a:highlight>
              <a:latin typeface="Courier New"/>
              <a:ea typeface="Courier New"/>
              <a:cs typeface="Courier New"/>
              <a:sym typeface="Courier New"/>
            </a:endParaRPr>
          </a:p>
        </p:txBody>
      </p:sp>
      <p:sp>
        <p:nvSpPr>
          <p:cNvPr id="1006" name="Google Shape;1006;p111"/>
          <p:cNvSpPr txBox="1"/>
          <p:nvPr>
            <p:ph type="title"/>
          </p:nvPr>
        </p:nvSpPr>
        <p:spPr>
          <a:xfrm>
            <a:off x="545255" y="475488"/>
            <a:ext cx="9422700" cy="4923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US"/>
              <a:t>TransformMonad (or fmap)</a:t>
            </a:r>
            <a:endParaRPr/>
          </a:p>
        </p:txBody>
      </p:sp>
      <p:sp>
        <p:nvSpPr>
          <p:cNvPr id="1007" name="Google Shape;1007;p111"/>
          <p:cNvSpPr/>
          <p:nvPr/>
        </p:nvSpPr>
        <p:spPr>
          <a:xfrm>
            <a:off x="2944750" y="3661800"/>
            <a:ext cx="5706300" cy="634800"/>
          </a:xfrm>
          <a:prstGeom prst="rect">
            <a:avLst/>
          </a:prstGeom>
          <a:noFill/>
          <a:ln cap="flat" cmpd="sng" w="952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008" name="Google Shape;1008;p111"/>
          <p:cNvCxnSpPr/>
          <p:nvPr/>
        </p:nvCxnSpPr>
        <p:spPr>
          <a:xfrm flipH="1">
            <a:off x="4659375" y="3109350"/>
            <a:ext cx="3681300" cy="1023600"/>
          </a:xfrm>
          <a:prstGeom prst="straightConnector1">
            <a:avLst/>
          </a:prstGeom>
          <a:noFill/>
          <a:ln cap="flat" cmpd="sng" w="9525">
            <a:solidFill>
              <a:srgbClr val="FF0000"/>
            </a:solidFill>
            <a:prstDash val="solid"/>
            <a:round/>
            <a:headEnd len="med" w="med" type="none"/>
            <a:tailEnd len="med" w="med" type="triangle"/>
          </a:ln>
        </p:spPr>
      </p:cxnSp>
      <p:sp>
        <p:nvSpPr>
          <p:cNvPr id="1009" name="Google Shape;1009;p111"/>
          <p:cNvSpPr txBox="1"/>
          <p:nvPr/>
        </p:nvSpPr>
        <p:spPr>
          <a:xfrm>
            <a:off x="8399600" y="2860450"/>
            <a:ext cx="13575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a:solidFill>
                  <a:srgbClr val="FF0000"/>
                </a:solidFill>
              </a:rPr>
              <a:t>i.e. optional&lt;T2&gt;</a:t>
            </a:r>
            <a:endParaRPr>
              <a:solidFill>
                <a:srgbClr val="FF0000"/>
              </a:solidFill>
            </a:endParaRPr>
          </a:p>
        </p:txBody>
      </p:sp>
      <p:sp>
        <p:nvSpPr>
          <p:cNvPr id="1010" name="Google Shape;1010;p111"/>
          <p:cNvSpPr txBox="1"/>
          <p:nvPr>
            <p:ph idx="12" type="sldNum"/>
          </p:nvPr>
        </p:nvSpPr>
        <p:spPr>
          <a:xfrm>
            <a:off x="11409045" y="6333134"/>
            <a:ext cx="731700" cy="5250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8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5" name="Shape 1015"/>
        <p:cNvGrpSpPr/>
        <p:nvPr/>
      </p:nvGrpSpPr>
      <p:grpSpPr>
        <a:xfrm>
          <a:off x="0" y="0"/>
          <a:ext cx="0" cy="0"/>
          <a:chOff x="0" y="0"/>
          <a:chExt cx="0" cy="0"/>
        </a:xfrm>
      </p:grpSpPr>
      <p:sp>
        <p:nvSpPr>
          <p:cNvPr id="1016" name="Google Shape;1016;p112"/>
          <p:cNvSpPr txBox="1"/>
          <p:nvPr>
            <p:ph idx="1" type="body"/>
          </p:nvPr>
        </p:nvSpPr>
        <p:spPr>
          <a:xfrm>
            <a:off x="2023800" y="1465100"/>
            <a:ext cx="8144400" cy="4355700"/>
          </a:xfrm>
          <a:prstGeom prst="rect">
            <a:avLst/>
          </a:prstGeom>
          <a:solidFill>
            <a:schemeClr val="lt1"/>
          </a:solidFill>
        </p:spPr>
        <p:txBody>
          <a:bodyPr anchorCtr="0" anchor="t" bIns="0" lIns="0" spcFirstLastPara="1" rIns="0" wrap="square" tIns="0">
            <a:noAutofit/>
          </a:bodyPr>
          <a:lstStyle/>
          <a:p>
            <a:pPr indent="0" lvl="0" marL="0" rtl="0" algn="l">
              <a:lnSpc>
                <a:spcPct val="135714"/>
              </a:lnSpc>
              <a:spcBef>
                <a:spcPts val="0"/>
              </a:spcBef>
              <a:spcAft>
                <a:spcPts val="0"/>
              </a:spcAft>
              <a:buClr>
                <a:schemeClr val="dk1"/>
              </a:buClr>
              <a:buSzPts val="1100"/>
              <a:buFont typeface="Arial"/>
              <a:buNone/>
            </a:pPr>
            <a:r>
              <a:rPr b="1" lang="en-US" sz="1050">
                <a:solidFill>
                  <a:srgbClr val="098658"/>
                </a:solidFill>
                <a:highlight>
                  <a:srgbClr val="FFFFFE"/>
                </a:highlight>
                <a:latin typeface="Courier New"/>
                <a:ea typeface="Courier New"/>
                <a:cs typeface="Courier New"/>
                <a:sym typeface="Courier New"/>
              </a:rPr>
              <a:t>01</a:t>
            </a:r>
            <a:r>
              <a:rPr b="1" lang="en-US" sz="1050">
                <a:solidFill>
                  <a:schemeClr val="dk1"/>
                </a:solidFill>
                <a:highlight>
                  <a:srgbClr val="FFFFFE"/>
                </a:highlight>
                <a:latin typeface="Courier New"/>
                <a:ea typeface="Courier New"/>
                <a:cs typeface="Courier New"/>
                <a:sym typeface="Courier New"/>
              </a:rPr>
              <a:t>: </a:t>
            </a:r>
            <a:r>
              <a:rPr b="1" lang="en-US" sz="1050">
                <a:solidFill>
                  <a:srgbClr val="008000"/>
                </a:solidFill>
                <a:highlight>
                  <a:srgbClr val="FFFFFE"/>
                </a:highlight>
                <a:latin typeface="Courier New"/>
                <a:ea typeface="Courier New"/>
                <a:cs typeface="Courier New"/>
                <a:sym typeface="Courier New"/>
              </a:rPr>
              <a:t>// namespace maybe::detail</a:t>
            </a:r>
            <a:endParaRPr b="1" sz="1050">
              <a:solidFill>
                <a:srgbClr val="008000"/>
              </a:solidFill>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Clr>
                <a:schemeClr val="dk1"/>
              </a:buClr>
              <a:buSzPts val="1100"/>
              <a:buFont typeface="Arial"/>
              <a:buNone/>
            </a:pPr>
            <a:r>
              <a:rPr b="1" lang="en-US" sz="1050">
                <a:solidFill>
                  <a:srgbClr val="098658"/>
                </a:solidFill>
                <a:highlight>
                  <a:srgbClr val="FFFFFE"/>
                </a:highlight>
                <a:latin typeface="Courier New"/>
                <a:ea typeface="Courier New"/>
                <a:cs typeface="Courier New"/>
                <a:sym typeface="Courier New"/>
              </a:rPr>
              <a:t>02</a:t>
            </a:r>
            <a:r>
              <a:rPr b="1" lang="en-US" sz="1050">
                <a:solidFill>
                  <a:schemeClr val="dk1"/>
                </a:solidFill>
                <a:highlight>
                  <a:srgbClr val="FFFFFE"/>
                </a:highlight>
                <a:latin typeface="Courier New"/>
                <a:ea typeface="Courier New"/>
                <a:cs typeface="Courier New"/>
                <a:sym typeface="Courier New"/>
              </a:rPr>
              <a:t>:</a:t>
            </a:r>
            <a:endParaRPr b="1" sz="1050">
              <a:solidFill>
                <a:schemeClr val="dk1"/>
              </a:solidFill>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Clr>
                <a:schemeClr val="dk1"/>
              </a:buClr>
              <a:buSzPts val="1100"/>
              <a:buFont typeface="Arial"/>
              <a:buNone/>
            </a:pPr>
            <a:r>
              <a:rPr b="1" lang="en-US" sz="1050">
                <a:solidFill>
                  <a:srgbClr val="098658"/>
                </a:solidFill>
                <a:highlight>
                  <a:srgbClr val="FFFFFE"/>
                </a:highlight>
                <a:latin typeface="Courier New"/>
                <a:ea typeface="Courier New"/>
                <a:cs typeface="Courier New"/>
                <a:sym typeface="Courier New"/>
              </a:rPr>
              <a:t>03</a:t>
            </a:r>
            <a:r>
              <a:rPr b="1" lang="en-US" sz="1050">
                <a:solidFill>
                  <a:schemeClr val="dk1"/>
                </a:solidFill>
                <a:highlight>
                  <a:srgbClr val="FFFFFE"/>
                </a:highlight>
                <a:latin typeface="Courier New"/>
                <a:ea typeface="Courier New"/>
                <a:cs typeface="Courier New"/>
                <a:sym typeface="Courier New"/>
              </a:rPr>
              <a:t>: </a:t>
            </a:r>
            <a:r>
              <a:rPr b="1" lang="en-US" sz="1050">
                <a:solidFill>
                  <a:srgbClr val="0000FF"/>
                </a:solidFill>
                <a:highlight>
                  <a:srgbClr val="FFFFFE"/>
                </a:highlight>
                <a:latin typeface="Courier New"/>
                <a:ea typeface="Courier New"/>
                <a:cs typeface="Courier New"/>
                <a:sym typeface="Courier New"/>
              </a:rPr>
              <a:t>template</a:t>
            </a:r>
            <a:r>
              <a:rPr b="1" lang="en-US" sz="1050">
                <a:solidFill>
                  <a:schemeClr val="dk1"/>
                </a:solidFill>
                <a:highlight>
                  <a:srgbClr val="FFFFFE"/>
                </a:highlight>
                <a:latin typeface="Courier New"/>
                <a:ea typeface="Courier New"/>
                <a:cs typeface="Courier New"/>
                <a:sym typeface="Courier New"/>
              </a:rPr>
              <a:t> &lt;</a:t>
            </a:r>
            <a:r>
              <a:rPr b="1" lang="en-US" sz="1050">
                <a:solidFill>
                  <a:srgbClr val="0000FF"/>
                </a:solidFill>
                <a:highlight>
                  <a:srgbClr val="FFFFFE"/>
                </a:highlight>
                <a:latin typeface="Courier New"/>
                <a:ea typeface="Courier New"/>
                <a:cs typeface="Courier New"/>
                <a:sym typeface="Courier New"/>
              </a:rPr>
              <a:t>typename</a:t>
            </a:r>
            <a:r>
              <a:rPr b="1" lang="en-US" sz="1050">
                <a:solidFill>
                  <a:schemeClr val="dk1"/>
                </a:solidFill>
                <a:highlight>
                  <a:srgbClr val="FFFFFE"/>
                </a:highlight>
                <a:latin typeface="Courier New"/>
                <a:ea typeface="Courier New"/>
                <a:cs typeface="Courier New"/>
                <a:sym typeface="Courier New"/>
              </a:rPr>
              <a:t> Callable&gt;</a:t>
            </a:r>
            <a:endParaRPr b="1" sz="1050">
              <a:solidFill>
                <a:schemeClr val="dk1"/>
              </a:solidFill>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Clr>
                <a:schemeClr val="dk1"/>
              </a:buClr>
              <a:buSzPts val="1100"/>
              <a:buFont typeface="Arial"/>
              <a:buNone/>
            </a:pPr>
            <a:r>
              <a:rPr b="1" lang="en-US" sz="1050">
                <a:solidFill>
                  <a:srgbClr val="098658"/>
                </a:solidFill>
                <a:highlight>
                  <a:srgbClr val="FFFFFE"/>
                </a:highlight>
                <a:latin typeface="Courier New"/>
                <a:ea typeface="Courier New"/>
                <a:cs typeface="Courier New"/>
                <a:sym typeface="Courier New"/>
              </a:rPr>
              <a:t>04</a:t>
            </a:r>
            <a:r>
              <a:rPr b="1" lang="en-US" sz="1050">
                <a:solidFill>
                  <a:schemeClr val="dk1"/>
                </a:solidFill>
                <a:highlight>
                  <a:srgbClr val="FFFFFE"/>
                </a:highlight>
                <a:latin typeface="Courier New"/>
                <a:ea typeface="Courier New"/>
                <a:cs typeface="Courier New"/>
                <a:sym typeface="Courier New"/>
              </a:rPr>
              <a:t>: </a:t>
            </a:r>
            <a:r>
              <a:rPr b="1" lang="en-US" sz="1050">
                <a:solidFill>
                  <a:srgbClr val="0000FF"/>
                </a:solidFill>
                <a:highlight>
                  <a:srgbClr val="FFFFFE"/>
                </a:highlight>
                <a:latin typeface="Courier New"/>
                <a:ea typeface="Courier New"/>
                <a:cs typeface="Courier New"/>
                <a:sym typeface="Courier New"/>
              </a:rPr>
              <a:t>struct</a:t>
            </a:r>
            <a:r>
              <a:rPr b="1" lang="en-US" sz="1050">
                <a:solidFill>
                  <a:schemeClr val="dk1"/>
                </a:solidFill>
                <a:highlight>
                  <a:srgbClr val="FFFFFE"/>
                </a:highlight>
                <a:latin typeface="Courier New"/>
                <a:ea typeface="Courier New"/>
                <a:cs typeface="Courier New"/>
                <a:sym typeface="Courier New"/>
              </a:rPr>
              <a:t> TransformMonad : </a:t>
            </a:r>
            <a:r>
              <a:rPr b="1" lang="en-US" sz="1050">
                <a:solidFill>
                  <a:srgbClr val="0000FF"/>
                </a:solidFill>
                <a:highlight>
                  <a:srgbClr val="FFFFFE"/>
                </a:highlight>
                <a:latin typeface="Courier New"/>
                <a:ea typeface="Courier New"/>
                <a:cs typeface="Courier New"/>
                <a:sym typeface="Courier New"/>
              </a:rPr>
              <a:t>public</a:t>
            </a:r>
            <a:r>
              <a:rPr b="1" lang="en-US" sz="1050">
                <a:solidFill>
                  <a:schemeClr val="dk1"/>
                </a:solidFill>
                <a:highlight>
                  <a:srgbClr val="FFFFFE"/>
                </a:highlight>
                <a:latin typeface="Courier New"/>
                <a:ea typeface="Courier New"/>
                <a:cs typeface="Courier New"/>
                <a:sym typeface="Courier New"/>
              </a:rPr>
              <a:t> Monad&lt;TransformMonad&lt;Callable&gt;&gt;</a:t>
            </a:r>
            <a:endParaRPr b="1" sz="1050">
              <a:solidFill>
                <a:schemeClr val="dk1"/>
              </a:solidFill>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Clr>
                <a:schemeClr val="dk1"/>
              </a:buClr>
              <a:buSzPts val="1100"/>
              <a:buFont typeface="Arial"/>
              <a:buNone/>
            </a:pPr>
            <a:r>
              <a:rPr b="1" lang="en-US" sz="1050">
                <a:solidFill>
                  <a:srgbClr val="098658"/>
                </a:solidFill>
                <a:highlight>
                  <a:srgbClr val="FFFFFE"/>
                </a:highlight>
                <a:latin typeface="Courier New"/>
                <a:ea typeface="Courier New"/>
                <a:cs typeface="Courier New"/>
                <a:sym typeface="Courier New"/>
              </a:rPr>
              <a:t>05</a:t>
            </a:r>
            <a:r>
              <a:rPr b="1" lang="en-US" sz="1050">
                <a:solidFill>
                  <a:schemeClr val="dk1"/>
                </a:solidFill>
                <a:highlight>
                  <a:srgbClr val="FFFFFE"/>
                </a:highlight>
                <a:latin typeface="Courier New"/>
                <a:ea typeface="Courier New"/>
                <a:cs typeface="Courier New"/>
                <a:sym typeface="Courier New"/>
              </a:rPr>
              <a:t>: {  </a:t>
            </a:r>
            <a:endParaRPr b="1" sz="1050">
              <a:solidFill>
                <a:schemeClr val="dk1"/>
              </a:solidFill>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Clr>
                <a:schemeClr val="dk1"/>
              </a:buClr>
              <a:buSzPts val="1100"/>
              <a:buFont typeface="Arial"/>
              <a:buNone/>
            </a:pPr>
            <a:r>
              <a:rPr b="1" lang="en-US" sz="1050">
                <a:solidFill>
                  <a:srgbClr val="098658"/>
                </a:solidFill>
                <a:highlight>
                  <a:srgbClr val="FFFFFE"/>
                </a:highlight>
                <a:latin typeface="Courier New"/>
                <a:ea typeface="Courier New"/>
                <a:cs typeface="Courier New"/>
                <a:sym typeface="Courier New"/>
              </a:rPr>
              <a:t>06</a:t>
            </a:r>
            <a:r>
              <a:rPr b="1" lang="en-US" sz="1050">
                <a:solidFill>
                  <a:schemeClr val="dk1"/>
                </a:solidFill>
                <a:highlight>
                  <a:srgbClr val="FFFFFE"/>
                </a:highlight>
                <a:latin typeface="Courier New"/>
                <a:ea typeface="Courier New"/>
                <a:cs typeface="Courier New"/>
                <a:sym typeface="Courier New"/>
              </a:rPr>
              <a:t>:     Callable d_callable;</a:t>
            </a:r>
            <a:endParaRPr b="1" sz="1050">
              <a:solidFill>
                <a:schemeClr val="dk1"/>
              </a:solidFill>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Clr>
                <a:schemeClr val="dk1"/>
              </a:buClr>
              <a:buSzPts val="1100"/>
              <a:buFont typeface="Arial"/>
              <a:buNone/>
            </a:pPr>
            <a:r>
              <a:rPr b="1" lang="en-US" sz="1050">
                <a:solidFill>
                  <a:srgbClr val="098658"/>
                </a:solidFill>
                <a:highlight>
                  <a:srgbClr val="FFFFFE"/>
                </a:highlight>
                <a:latin typeface="Courier New"/>
                <a:ea typeface="Courier New"/>
                <a:cs typeface="Courier New"/>
                <a:sym typeface="Courier New"/>
              </a:rPr>
              <a:t>07</a:t>
            </a:r>
            <a:r>
              <a:rPr b="1" lang="en-US" sz="1050">
                <a:solidFill>
                  <a:schemeClr val="dk1"/>
                </a:solidFill>
                <a:highlight>
                  <a:srgbClr val="FFFFFE"/>
                </a:highlight>
                <a:latin typeface="Courier New"/>
                <a:ea typeface="Courier New"/>
                <a:cs typeface="Courier New"/>
                <a:sym typeface="Courier New"/>
              </a:rPr>
              <a:t>:</a:t>
            </a:r>
            <a:endParaRPr b="1" sz="1050">
              <a:solidFill>
                <a:schemeClr val="dk1"/>
              </a:solidFill>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Clr>
                <a:schemeClr val="dk1"/>
              </a:buClr>
              <a:buSzPts val="1100"/>
              <a:buFont typeface="Arial"/>
              <a:buNone/>
            </a:pPr>
            <a:r>
              <a:rPr b="1" lang="en-US" sz="1050">
                <a:solidFill>
                  <a:srgbClr val="098658"/>
                </a:solidFill>
                <a:highlight>
                  <a:srgbClr val="FFFFFE"/>
                </a:highlight>
                <a:latin typeface="Courier New"/>
                <a:ea typeface="Courier New"/>
                <a:cs typeface="Courier New"/>
                <a:sym typeface="Courier New"/>
              </a:rPr>
              <a:t>08</a:t>
            </a:r>
            <a:r>
              <a:rPr b="1" lang="en-US" sz="1050">
                <a:solidFill>
                  <a:schemeClr val="dk1"/>
                </a:solidFill>
                <a:highlight>
                  <a:srgbClr val="FFFFFE"/>
                </a:highlight>
                <a:latin typeface="Courier New"/>
                <a:ea typeface="Courier New"/>
                <a:cs typeface="Courier New"/>
                <a:sym typeface="Courier New"/>
              </a:rPr>
              <a:t>:     </a:t>
            </a:r>
            <a:r>
              <a:rPr b="1" lang="en-US" sz="1050">
                <a:solidFill>
                  <a:srgbClr val="0000FF"/>
                </a:solidFill>
                <a:highlight>
                  <a:srgbClr val="FFFFFE"/>
                </a:highlight>
                <a:latin typeface="Courier New"/>
                <a:ea typeface="Courier New"/>
                <a:cs typeface="Courier New"/>
                <a:sym typeface="Courier New"/>
              </a:rPr>
              <a:t>template</a:t>
            </a:r>
            <a:r>
              <a:rPr b="1" lang="en-US" sz="1050">
                <a:solidFill>
                  <a:schemeClr val="dk1"/>
                </a:solidFill>
                <a:highlight>
                  <a:srgbClr val="FFFFFE"/>
                </a:highlight>
                <a:latin typeface="Courier New"/>
                <a:ea typeface="Courier New"/>
                <a:cs typeface="Courier New"/>
                <a:sym typeface="Courier New"/>
              </a:rPr>
              <a:t> &lt;</a:t>
            </a:r>
            <a:r>
              <a:rPr b="1" lang="en-US" sz="1050">
                <a:solidFill>
                  <a:srgbClr val="0000FF"/>
                </a:solidFill>
                <a:highlight>
                  <a:srgbClr val="FFFFFE"/>
                </a:highlight>
                <a:latin typeface="Courier New"/>
                <a:ea typeface="Courier New"/>
                <a:cs typeface="Courier New"/>
                <a:sym typeface="Courier New"/>
              </a:rPr>
              <a:t>typename</a:t>
            </a:r>
            <a:r>
              <a:rPr b="1" lang="en-US" sz="1050">
                <a:solidFill>
                  <a:schemeClr val="dk1"/>
                </a:solidFill>
                <a:highlight>
                  <a:srgbClr val="FFFFFE"/>
                </a:highlight>
                <a:latin typeface="Courier New"/>
                <a:ea typeface="Courier New"/>
                <a:cs typeface="Courier New"/>
                <a:sym typeface="Courier New"/>
              </a:rPr>
              <a:t> Maybe&gt;</a:t>
            </a:r>
            <a:endParaRPr b="1" sz="1050">
              <a:solidFill>
                <a:schemeClr val="dk1"/>
              </a:solidFill>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Clr>
                <a:schemeClr val="dk1"/>
              </a:buClr>
              <a:buSzPts val="1100"/>
              <a:buFont typeface="Arial"/>
              <a:buNone/>
            </a:pPr>
            <a:r>
              <a:rPr b="1" lang="en-US" sz="1050">
                <a:solidFill>
                  <a:srgbClr val="098658"/>
                </a:solidFill>
                <a:highlight>
                  <a:srgbClr val="FFFFFE"/>
                </a:highlight>
                <a:latin typeface="Courier New"/>
                <a:ea typeface="Courier New"/>
                <a:cs typeface="Courier New"/>
                <a:sym typeface="Courier New"/>
              </a:rPr>
              <a:t>09</a:t>
            </a:r>
            <a:r>
              <a:rPr b="1" lang="en-US" sz="1050">
                <a:solidFill>
                  <a:schemeClr val="dk1"/>
                </a:solidFill>
                <a:highlight>
                  <a:srgbClr val="FFFFFE"/>
                </a:highlight>
                <a:latin typeface="Courier New"/>
                <a:ea typeface="Courier New"/>
                <a:cs typeface="Courier New"/>
                <a:sym typeface="Courier New"/>
              </a:rPr>
              <a:t>:     </a:t>
            </a:r>
            <a:r>
              <a:rPr b="1" lang="en-US" sz="1050">
                <a:solidFill>
                  <a:srgbClr val="0000FF"/>
                </a:solidFill>
                <a:highlight>
                  <a:srgbClr val="FFFFFE"/>
                </a:highlight>
                <a:latin typeface="Courier New"/>
                <a:ea typeface="Courier New"/>
                <a:cs typeface="Courier New"/>
                <a:sym typeface="Courier New"/>
              </a:rPr>
              <a:t>constexpr</a:t>
            </a:r>
            <a:r>
              <a:rPr b="1" lang="en-US" sz="1050">
                <a:solidFill>
                  <a:schemeClr val="dk1"/>
                </a:solidFill>
                <a:highlight>
                  <a:srgbClr val="FFFFFE"/>
                </a:highlight>
                <a:latin typeface="Courier New"/>
                <a:ea typeface="Courier New"/>
                <a:cs typeface="Courier New"/>
                <a:sym typeface="Courier New"/>
              </a:rPr>
              <a:t> </a:t>
            </a:r>
            <a:r>
              <a:rPr b="1" lang="en-US" sz="1050">
                <a:solidFill>
                  <a:srgbClr val="0000FF"/>
                </a:solidFill>
                <a:highlight>
                  <a:srgbClr val="FFFFFE"/>
                </a:highlight>
                <a:latin typeface="Courier New"/>
                <a:ea typeface="Courier New"/>
                <a:cs typeface="Courier New"/>
                <a:sym typeface="Courier New"/>
              </a:rPr>
              <a:t>auto</a:t>
            </a:r>
            <a:r>
              <a:rPr b="1" lang="en-US" sz="1050">
                <a:solidFill>
                  <a:schemeClr val="dk1"/>
                </a:solidFill>
                <a:highlight>
                  <a:srgbClr val="FFFFFE"/>
                </a:highlight>
                <a:latin typeface="Courier New"/>
                <a:ea typeface="Courier New"/>
                <a:cs typeface="Courier New"/>
                <a:sym typeface="Courier New"/>
              </a:rPr>
              <a:t> </a:t>
            </a:r>
            <a:r>
              <a:rPr b="1" lang="en-US" sz="1050">
                <a:solidFill>
                  <a:srgbClr val="0000FF"/>
                </a:solidFill>
                <a:highlight>
                  <a:srgbClr val="FFFFFE"/>
                </a:highlight>
                <a:latin typeface="Courier New"/>
                <a:ea typeface="Courier New"/>
                <a:cs typeface="Courier New"/>
                <a:sym typeface="Courier New"/>
              </a:rPr>
              <a:t>operator</a:t>
            </a:r>
            <a:r>
              <a:rPr b="1" lang="en-US" sz="1050">
                <a:solidFill>
                  <a:schemeClr val="dk1"/>
                </a:solidFill>
                <a:highlight>
                  <a:srgbClr val="FFFFFE"/>
                </a:highlight>
                <a:latin typeface="Courier New"/>
                <a:ea typeface="Courier New"/>
                <a:cs typeface="Courier New"/>
                <a:sym typeface="Courier New"/>
              </a:rPr>
              <a:t>()(Maybe&amp;&amp; maybe) </a:t>
            </a:r>
            <a:r>
              <a:rPr b="1" lang="en-US" sz="1050">
                <a:solidFill>
                  <a:srgbClr val="0000FF"/>
                </a:solidFill>
                <a:highlight>
                  <a:srgbClr val="FFFFFE"/>
                </a:highlight>
                <a:latin typeface="Courier New"/>
                <a:ea typeface="Courier New"/>
                <a:cs typeface="Courier New"/>
                <a:sym typeface="Courier New"/>
              </a:rPr>
              <a:t>const</a:t>
            </a:r>
            <a:endParaRPr b="1" sz="1050">
              <a:solidFill>
                <a:srgbClr val="0000FF"/>
              </a:solidFill>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Clr>
                <a:schemeClr val="dk1"/>
              </a:buClr>
              <a:buSzPts val="1100"/>
              <a:buFont typeface="Arial"/>
              <a:buNone/>
            </a:pPr>
            <a:r>
              <a:rPr b="1" lang="en-US" sz="1050">
                <a:solidFill>
                  <a:srgbClr val="098658"/>
                </a:solidFill>
                <a:highlight>
                  <a:srgbClr val="FFFFFE"/>
                </a:highlight>
                <a:latin typeface="Courier New"/>
                <a:ea typeface="Courier New"/>
                <a:cs typeface="Courier New"/>
                <a:sym typeface="Courier New"/>
              </a:rPr>
              <a:t>10</a:t>
            </a:r>
            <a:r>
              <a:rPr b="1" lang="en-US" sz="1050">
                <a:solidFill>
                  <a:schemeClr val="dk1"/>
                </a:solidFill>
                <a:highlight>
                  <a:srgbClr val="FFFFFE"/>
                </a:highlight>
                <a:latin typeface="Courier New"/>
                <a:ea typeface="Courier New"/>
                <a:cs typeface="Courier New"/>
                <a:sym typeface="Courier New"/>
              </a:rPr>
              <a:t>:     {</a:t>
            </a:r>
            <a:endParaRPr b="1" sz="1050">
              <a:solidFill>
                <a:schemeClr val="dk1"/>
              </a:solidFill>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Clr>
                <a:schemeClr val="dk1"/>
              </a:buClr>
              <a:buSzPts val="1100"/>
              <a:buFont typeface="Arial"/>
              <a:buNone/>
            </a:pPr>
            <a:r>
              <a:rPr b="1" lang="en-US" sz="1050">
                <a:solidFill>
                  <a:srgbClr val="098658"/>
                </a:solidFill>
                <a:highlight>
                  <a:srgbClr val="FFFFFE"/>
                </a:highlight>
                <a:latin typeface="Courier New"/>
                <a:ea typeface="Courier New"/>
                <a:cs typeface="Courier New"/>
                <a:sym typeface="Courier New"/>
              </a:rPr>
              <a:t>11</a:t>
            </a:r>
            <a:r>
              <a:rPr b="1" lang="en-US" sz="1050">
                <a:solidFill>
                  <a:schemeClr val="dk1"/>
                </a:solidFill>
                <a:highlight>
                  <a:srgbClr val="FFFFFE"/>
                </a:highlight>
                <a:latin typeface="Courier New"/>
                <a:ea typeface="Courier New"/>
                <a:cs typeface="Courier New"/>
                <a:sym typeface="Courier New"/>
              </a:rPr>
              <a:t>:         </a:t>
            </a:r>
            <a:r>
              <a:rPr b="1" lang="en-US" sz="1050">
                <a:solidFill>
                  <a:srgbClr val="0000FF"/>
                </a:solidFill>
                <a:highlight>
                  <a:srgbClr val="FFFFFE"/>
                </a:highlight>
                <a:latin typeface="Courier New"/>
                <a:ea typeface="Courier New"/>
                <a:cs typeface="Courier New"/>
                <a:sym typeface="Courier New"/>
              </a:rPr>
              <a:t>using</a:t>
            </a:r>
            <a:r>
              <a:rPr b="1" lang="en-US" sz="1050">
                <a:solidFill>
                  <a:schemeClr val="dk1"/>
                </a:solidFill>
                <a:highlight>
                  <a:srgbClr val="FFFFFE"/>
                </a:highlight>
                <a:latin typeface="Courier New"/>
                <a:ea typeface="Courier New"/>
                <a:cs typeface="Courier New"/>
                <a:sym typeface="Courier New"/>
              </a:rPr>
              <a:t> MaybeInnerType = </a:t>
            </a:r>
            <a:r>
              <a:rPr b="1" lang="en-US" sz="1050">
                <a:solidFill>
                  <a:srgbClr val="0000FF"/>
                </a:solidFill>
                <a:highlight>
                  <a:srgbClr val="FFFFFE"/>
                </a:highlight>
                <a:latin typeface="Courier New"/>
                <a:ea typeface="Courier New"/>
                <a:cs typeface="Courier New"/>
                <a:sym typeface="Courier New"/>
              </a:rPr>
              <a:t>decltype</a:t>
            </a:r>
            <a:r>
              <a:rPr b="1" lang="en-US" sz="1050">
                <a:solidFill>
                  <a:schemeClr val="dk1"/>
                </a:solidFill>
                <a:highlight>
                  <a:srgbClr val="FFFFFE"/>
                </a:highlight>
                <a:latin typeface="Courier New"/>
                <a:ea typeface="Courier New"/>
                <a:cs typeface="Courier New"/>
                <a:sym typeface="Courier New"/>
              </a:rPr>
              <a:t>(*std::declval&lt;Maybe&gt;());</a:t>
            </a:r>
            <a:endParaRPr b="1" sz="1050">
              <a:solidFill>
                <a:schemeClr val="dk1"/>
              </a:solidFill>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Clr>
                <a:schemeClr val="dk1"/>
              </a:buClr>
              <a:buSzPts val="1100"/>
              <a:buFont typeface="Arial"/>
              <a:buNone/>
            </a:pPr>
            <a:r>
              <a:rPr b="1" lang="en-US" sz="1050">
                <a:solidFill>
                  <a:srgbClr val="098658"/>
                </a:solidFill>
                <a:highlight>
                  <a:srgbClr val="FFFFFE"/>
                </a:highlight>
                <a:latin typeface="Courier New"/>
                <a:ea typeface="Courier New"/>
                <a:cs typeface="Courier New"/>
                <a:sym typeface="Courier New"/>
              </a:rPr>
              <a:t>12</a:t>
            </a:r>
            <a:r>
              <a:rPr b="1" lang="en-US" sz="1050">
                <a:solidFill>
                  <a:schemeClr val="dk1"/>
                </a:solidFill>
                <a:highlight>
                  <a:srgbClr val="FFFFFE"/>
                </a:highlight>
                <a:latin typeface="Courier New"/>
                <a:ea typeface="Courier New"/>
                <a:cs typeface="Courier New"/>
                <a:sym typeface="Courier New"/>
              </a:rPr>
              <a:t>:         </a:t>
            </a:r>
            <a:r>
              <a:rPr b="1" lang="en-US" sz="1050">
                <a:solidFill>
                  <a:srgbClr val="0000FF"/>
                </a:solidFill>
                <a:highlight>
                  <a:srgbClr val="FFFFFE"/>
                </a:highlight>
                <a:latin typeface="Courier New"/>
                <a:ea typeface="Courier New"/>
                <a:cs typeface="Courier New"/>
                <a:sym typeface="Courier New"/>
              </a:rPr>
              <a:t>using</a:t>
            </a:r>
            <a:r>
              <a:rPr b="1" lang="en-US" sz="1050">
                <a:solidFill>
                  <a:schemeClr val="dk1"/>
                </a:solidFill>
                <a:highlight>
                  <a:srgbClr val="FFFFFE"/>
                </a:highlight>
                <a:latin typeface="Courier New"/>
                <a:ea typeface="Courier New"/>
                <a:cs typeface="Courier New"/>
                <a:sym typeface="Courier New"/>
              </a:rPr>
              <a:t> FuncReturnType = std::invoke_result_t&lt;Callable, MaybeInnerType&gt;;</a:t>
            </a:r>
            <a:endParaRPr b="1" sz="1050">
              <a:solidFill>
                <a:schemeClr val="dk1"/>
              </a:solidFill>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Clr>
                <a:schemeClr val="dk1"/>
              </a:buClr>
              <a:buSzPts val="1100"/>
              <a:buFont typeface="Arial"/>
              <a:buNone/>
            </a:pPr>
            <a:r>
              <a:rPr b="1" lang="en-US" sz="1050">
                <a:solidFill>
                  <a:srgbClr val="098658"/>
                </a:solidFill>
                <a:highlight>
                  <a:srgbClr val="FFFFFE"/>
                </a:highlight>
                <a:latin typeface="Courier New"/>
                <a:ea typeface="Courier New"/>
                <a:cs typeface="Courier New"/>
                <a:sym typeface="Courier New"/>
              </a:rPr>
              <a:t>13</a:t>
            </a:r>
            <a:r>
              <a:rPr b="1" lang="en-US" sz="1050">
                <a:solidFill>
                  <a:schemeClr val="dk1"/>
                </a:solidFill>
                <a:highlight>
                  <a:srgbClr val="FFFFFE"/>
                </a:highlight>
                <a:latin typeface="Courier New"/>
                <a:ea typeface="Courier New"/>
                <a:cs typeface="Courier New"/>
                <a:sym typeface="Courier New"/>
              </a:rPr>
              <a:t>:         </a:t>
            </a:r>
            <a:r>
              <a:rPr b="1" lang="en-US" sz="1050">
                <a:solidFill>
                  <a:srgbClr val="0000FF"/>
                </a:solidFill>
                <a:highlight>
                  <a:srgbClr val="FFFFFE"/>
                </a:highlight>
                <a:latin typeface="Courier New"/>
                <a:ea typeface="Courier New"/>
                <a:cs typeface="Courier New"/>
                <a:sym typeface="Courier New"/>
              </a:rPr>
              <a:t>using</a:t>
            </a:r>
            <a:r>
              <a:rPr b="1" lang="en-US" sz="1050">
                <a:solidFill>
                  <a:schemeClr val="dk1"/>
                </a:solidFill>
                <a:highlight>
                  <a:srgbClr val="FFFFFE"/>
                </a:highlight>
                <a:latin typeface="Courier New"/>
                <a:ea typeface="Courier New"/>
                <a:cs typeface="Courier New"/>
                <a:sym typeface="Courier New"/>
              </a:rPr>
              <a:t> MonadReturnType = std::optional&lt;FuncReturnType&gt;;</a:t>
            </a:r>
            <a:endParaRPr b="1" sz="1050">
              <a:solidFill>
                <a:schemeClr val="dk1"/>
              </a:solidFill>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Clr>
                <a:schemeClr val="dk1"/>
              </a:buClr>
              <a:buSzPts val="1100"/>
              <a:buFont typeface="Arial"/>
              <a:buNone/>
            </a:pPr>
            <a:r>
              <a:rPr b="1" lang="en-US" sz="1050">
                <a:solidFill>
                  <a:srgbClr val="098658"/>
                </a:solidFill>
                <a:highlight>
                  <a:srgbClr val="FFFFFE"/>
                </a:highlight>
                <a:latin typeface="Courier New"/>
                <a:ea typeface="Courier New"/>
                <a:cs typeface="Courier New"/>
                <a:sym typeface="Courier New"/>
              </a:rPr>
              <a:t>14</a:t>
            </a:r>
            <a:r>
              <a:rPr b="1" lang="en-US" sz="1050">
                <a:solidFill>
                  <a:schemeClr val="dk1"/>
                </a:solidFill>
                <a:highlight>
                  <a:srgbClr val="FFFFFE"/>
                </a:highlight>
                <a:latin typeface="Courier New"/>
                <a:ea typeface="Courier New"/>
                <a:cs typeface="Courier New"/>
                <a:sym typeface="Courier New"/>
              </a:rPr>
              <a:t>:         </a:t>
            </a:r>
            <a:r>
              <a:rPr b="1" lang="en-US" sz="1050">
                <a:solidFill>
                  <a:srgbClr val="0000FF"/>
                </a:solidFill>
                <a:highlight>
                  <a:srgbClr val="FFFFFE"/>
                </a:highlight>
                <a:latin typeface="Courier New"/>
                <a:ea typeface="Courier New"/>
                <a:cs typeface="Courier New"/>
                <a:sym typeface="Courier New"/>
              </a:rPr>
              <a:t>if</a:t>
            </a:r>
            <a:r>
              <a:rPr b="1" lang="en-US" sz="1050">
                <a:solidFill>
                  <a:schemeClr val="dk1"/>
                </a:solidFill>
                <a:highlight>
                  <a:srgbClr val="FFFFFE"/>
                </a:highlight>
                <a:latin typeface="Courier New"/>
                <a:ea typeface="Courier New"/>
                <a:cs typeface="Courier New"/>
                <a:sym typeface="Courier New"/>
              </a:rPr>
              <a:t> (maybe)</a:t>
            </a:r>
            <a:endParaRPr b="1" sz="1050">
              <a:solidFill>
                <a:schemeClr val="dk1"/>
              </a:solidFill>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Clr>
                <a:schemeClr val="dk1"/>
              </a:buClr>
              <a:buSzPts val="1100"/>
              <a:buFont typeface="Arial"/>
              <a:buNone/>
            </a:pPr>
            <a:r>
              <a:rPr b="1" lang="en-US" sz="1050">
                <a:solidFill>
                  <a:srgbClr val="098658"/>
                </a:solidFill>
                <a:highlight>
                  <a:srgbClr val="FFFFFE"/>
                </a:highlight>
                <a:latin typeface="Courier New"/>
                <a:ea typeface="Courier New"/>
                <a:cs typeface="Courier New"/>
                <a:sym typeface="Courier New"/>
              </a:rPr>
              <a:t>15</a:t>
            </a:r>
            <a:r>
              <a:rPr b="1" lang="en-US" sz="1050">
                <a:solidFill>
                  <a:schemeClr val="dk1"/>
                </a:solidFill>
                <a:highlight>
                  <a:srgbClr val="FFFFFE"/>
                </a:highlight>
                <a:latin typeface="Courier New"/>
                <a:ea typeface="Courier New"/>
                <a:cs typeface="Courier New"/>
                <a:sym typeface="Courier New"/>
              </a:rPr>
              <a:t>:         {</a:t>
            </a:r>
            <a:endParaRPr b="1" sz="1050">
              <a:solidFill>
                <a:schemeClr val="dk1"/>
              </a:solidFill>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Clr>
                <a:schemeClr val="dk1"/>
              </a:buClr>
              <a:buSzPts val="1100"/>
              <a:buFont typeface="Arial"/>
              <a:buNone/>
            </a:pPr>
            <a:r>
              <a:rPr b="1" lang="en-US" sz="1050">
                <a:solidFill>
                  <a:srgbClr val="098658"/>
                </a:solidFill>
                <a:highlight>
                  <a:srgbClr val="FFFFFE"/>
                </a:highlight>
                <a:latin typeface="Courier New"/>
                <a:ea typeface="Courier New"/>
                <a:cs typeface="Courier New"/>
                <a:sym typeface="Courier New"/>
              </a:rPr>
              <a:t>16</a:t>
            </a:r>
            <a:r>
              <a:rPr b="1" lang="en-US" sz="1050">
                <a:solidFill>
                  <a:schemeClr val="dk1"/>
                </a:solidFill>
                <a:highlight>
                  <a:srgbClr val="FFFFFE"/>
                </a:highlight>
                <a:latin typeface="Courier New"/>
                <a:ea typeface="Courier New"/>
                <a:cs typeface="Courier New"/>
                <a:sym typeface="Courier New"/>
              </a:rPr>
              <a:t>:             </a:t>
            </a:r>
            <a:r>
              <a:rPr b="1" lang="en-US" sz="1050">
                <a:solidFill>
                  <a:srgbClr val="0000FF"/>
                </a:solidFill>
                <a:highlight>
                  <a:srgbClr val="FFFFFE"/>
                </a:highlight>
                <a:latin typeface="Courier New"/>
                <a:ea typeface="Courier New"/>
                <a:cs typeface="Courier New"/>
                <a:sym typeface="Courier New"/>
              </a:rPr>
              <a:t>return</a:t>
            </a:r>
            <a:r>
              <a:rPr b="1" lang="en-US" sz="1050">
                <a:solidFill>
                  <a:schemeClr val="dk1"/>
                </a:solidFill>
                <a:highlight>
                  <a:srgbClr val="FFFFFE"/>
                </a:highlight>
                <a:latin typeface="Courier New"/>
                <a:ea typeface="Courier New"/>
                <a:cs typeface="Courier New"/>
                <a:sym typeface="Courier New"/>
              </a:rPr>
              <a:t> MonadReturnType{std::invoke(d_callable, *std::forward&lt;Maybe&gt;(maybe))};</a:t>
            </a:r>
            <a:endParaRPr b="1" sz="1050">
              <a:solidFill>
                <a:schemeClr val="dk1"/>
              </a:solidFill>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Clr>
                <a:schemeClr val="dk1"/>
              </a:buClr>
              <a:buSzPts val="1100"/>
              <a:buFont typeface="Arial"/>
              <a:buNone/>
            </a:pPr>
            <a:r>
              <a:rPr b="1" lang="en-US" sz="1050">
                <a:solidFill>
                  <a:srgbClr val="098658"/>
                </a:solidFill>
                <a:highlight>
                  <a:srgbClr val="FFFFFE"/>
                </a:highlight>
                <a:latin typeface="Courier New"/>
                <a:ea typeface="Courier New"/>
                <a:cs typeface="Courier New"/>
                <a:sym typeface="Courier New"/>
              </a:rPr>
              <a:t>17</a:t>
            </a:r>
            <a:r>
              <a:rPr b="1" lang="en-US" sz="1050">
                <a:solidFill>
                  <a:schemeClr val="dk1"/>
                </a:solidFill>
                <a:highlight>
                  <a:srgbClr val="FFFFFE"/>
                </a:highlight>
                <a:latin typeface="Courier New"/>
                <a:ea typeface="Courier New"/>
                <a:cs typeface="Courier New"/>
                <a:sym typeface="Courier New"/>
              </a:rPr>
              <a:t>:         }        </a:t>
            </a:r>
            <a:endParaRPr b="1" sz="1050">
              <a:solidFill>
                <a:schemeClr val="dk1"/>
              </a:solidFill>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Clr>
                <a:schemeClr val="dk1"/>
              </a:buClr>
              <a:buSzPts val="1100"/>
              <a:buFont typeface="Arial"/>
              <a:buNone/>
            </a:pPr>
            <a:r>
              <a:rPr b="1" lang="en-US" sz="1050">
                <a:solidFill>
                  <a:srgbClr val="098658"/>
                </a:solidFill>
                <a:highlight>
                  <a:srgbClr val="FFFFFE"/>
                </a:highlight>
                <a:latin typeface="Courier New"/>
                <a:ea typeface="Courier New"/>
                <a:cs typeface="Courier New"/>
                <a:sym typeface="Courier New"/>
              </a:rPr>
              <a:t>18</a:t>
            </a:r>
            <a:r>
              <a:rPr b="1" lang="en-US" sz="1050">
                <a:solidFill>
                  <a:schemeClr val="dk1"/>
                </a:solidFill>
                <a:highlight>
                  <a:srgbClr val="FFFFFE"/>
                </a:highlight>
                <a:latin typeface="Courier New"/>
                <a:ea typeface="Courier New"/>
                <a:cs typeface="Courier New"/>
                <a:sym typeface="Courier New"/>
              </a:rPr>
              <a:t>:         </a:t>
            </a:r>
            <a:r>
              <a:rPr b="1" lang="en-US" sz="1050">
                <a:solidFill>
                  <a:srgbClr val="0000FF"/>
                </a:solidFill>
                <a:highlight>
                  <a:srgbClr val="FFFFFE"/>
                </a:highlight>
                <a:latin typeface="Courier New"/>
                <a:ea typeface="Courier New"/>
                <a:cs typeface="Courier New"/>
                <a:sym typeface="Courier New"/>
              </a:rPr>
              <a:t>return</a:t>
            </a:r>
            <a:r>
              <a:rPr b="1" lang="en-US" sz="1050">
                <a:solidFill>
                  <a:schemeClr val="dk1"/>
                </a:solidFill>
                <a:highlight>
                  <a:srgbClr val="FFFFFE"/>
                </a:highlight>
                <a:latin typeface="Courier New"/>
                <a:ea typeface="Courier New"/>
                <a:cs typeface="Courier New"/>
                <a:sym typeface="Courier New"/>
              </a:rPr>
              <a:t> MonadReturnType{};</a:t>
            </a:r>
            <a:endParaRPr b="1" sz="1050">
              <a:solidFill>
                <a:schemeClr val="dk1"/>
              </a:solidFill>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Clr>
                <a:schemeClr val="dk1"/>
              </a:buClr>
              <a:buSzPts val="1100"/>
              <a:buFont typeface="Arial"/>
              <a:buNone/>
            </a:pPr>
            <a:r>
              <a:rPr b="1" lang="en-US" sz="1050">
                <a:solidFill>
                  <a:srgbClr val="098658"/>
                </a:solidFill>
                <a:highlight>
                  <a:srgbClr val="FFFFFE"/>
                </a:highlight>
                <a:latin typeface="Courier New"/>
                <a:ea typeface="Courier New"/>
                <a:cs typeface="Courier New"/>
                <a:sym typeface="Courier New"/>
              </a:rPr>
              <a:t>19</a:t>
            </a:r>
            <a:r>
              <a:rPr b="1" lang="en-US" sz="1050">
                <a:solidFill>
                  <a:schemeClr val="dk1"/>
                </a:solidFill>
                <a:highlight>
                  <a:srgbClr val="FFFFFE"/>
                </a:highlight>
                <a:latin typeface="Courier New"/>
                <a:ea typeface="Courier New"/>
                <a:cs typeface="Courier New"/>
                <a:sym typeface="Courier New"/>
              </a:rPr>
              <a:t>:     }</a:t>
            </a:r>
            <a:endParaRPr b="1" sz="1050">
              <a:solidFill>
                <a:schemeClr val="dk1"/>
              </a:solidFill>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Clr>
                <a:schemeClr val="dk1"/>
              </a:buClr>
              <a:buSzPts val="1100"/>
              <a:buFont typeface="Arial"/>
              <a:buNone/>
            </a:pPr>
            <a:r>
              <a:rPr b="1" lang="en-US" sz="1050">
                <a:solidFill>
                  <a:srgbClr val="098658"/>
                </a:solidFill>
                <a:highlight>
                  <a:srgbClr val="FFFFFE"/>
                </a:highlight>
                <a:latin typeface="Courier New"/>
                <a:ea typeface="Courier New"/>
                <a:cs typeface="Courier New"/>
                <a:sym typeface="Courier New"/>
              </a:rPr>
              <a:t>20</a:t>
            </a:r>
            <a:r>
              <a:rPr b="1" lang="en-US" sz="1050">
                <a:solidFill>
                  <a:schemeClr val="dk1"/>
                </a:solidFill>
                <a:highlight>
                  <a:srgbClr val="FFFFFE"/>
                </a:highlight>
                <a:latin typeface="Courier New"/>
                <a:ea typeface="Courier New"/>
                <a:cs typeface="Courier New"/>
                <a:sym typeface="Courier New"/>
              </a:rPr>
              <a:t>: };</a:t>
            </a:r>
            <a:endParaRPr b="1" sz="1050">
              <a:solidFill>
                <a:schemeClr val="dk1"/>
              </a:solidFill>
              <a:highlight>
                <a:srgbClr val="FFFFFE"/>
              </a:highlight>
              <a:latin typeface="Courier New"/>
              <a:ea typeface="Courier New"/>
              <a:cs typeface="Courier New"/>
              <a:sym typeface="Courier New"/>
            </a:endParaRPr>
          </a:p>
          <a:p>
            <a:pPr indent="0" lvl="0" marL="45720" rtl="0" algn="l">
              <a:lnSpc>
                <a:spcPct val="135714"/>
              </a:lnSpc>
              <a:spcBef>
                <a:spcPts val="0"/>
              </a:spcBef>
              <a:spcAft>
                <a:spcPts val="0"/>
              </a:spcAft>
              <a:buClr>
                <a:schemeClr val="dk1"/>
              </a:buClr>
              <a:buSzPts val="1100"/>
              <a:buFont typeface="Arial"/>
              <a:buNone/>
            </a:pPr>
            <a:r>
              <a:t/>
            </a:r>
            <a:endParaRPr b="1" sz="1050">
              <a:solidFill>
                <a:srgbClr val="008000"/>
              </a:solidFill>
              <a:highlight>
                <a:srgbClr val="FFFFFE"/>
              </a:highlight>
              <a:latin typeface="Courier New"/>
              <a:ea typeface="Courier New"/>
              <a:cs typeface="Courier New"/>
              <a:sym typeface="Courier New"/>
            </a:endParaRPr>
          </a:p>
          <a:p>
            <a:pPr indent="0" lvl="0" marL="45720" rtl="0" algn="l">
              <a:lnSpc>
                <a:spcPct val="150000"/>
              </a:lnSpc>
              <a:spcBef>
                <a:spcPts val="0"/>
              </a:spcBef>
              <a:spcAft>
                <a:spcPts val="0"/>
              </a:spcAft>
              <a:buNone/>
            </a:pPr>
            <a:r>
              <a:t/>
            </a:r>
            <a:endParaRPr b="1" sz="1300">
              <a:solidFill>
                <a:srgbClr val="569CD6"/>
              </a:solidFill>
              <a:highlight>
                <a:srgbClr val="1E1E1E"/>
              </a:highlight>
              <a:latin typeface="Courier New"/>
              <a:ea typeface="Courier New"/>
              <a:cs typeface="Courier New"/>
              <a:sym typeface="Courier New"/>
            </a:endParaRPr>
          </a:p>
        </p:txBody>
      </p:sp>
      <p:sp>
        <p:nvSpPr>
          <p:cNvPr id="1017" name="Google Shape;1017;p112"/>
          <p:cNvSpPr txBox="1"/>
          <p:nvPr>
            <p:ph type="title"/>
          </p:nvPr>
        </p:nvSpPr>
        <p:spPr>
          <a:xfrm>
            <a:off x="545255" y="475488"/>
            <a:ext cx="9422700" cy="4923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US"/>
              <a:t>TransformMonad (or fmap)</a:t>
            </a:r>
            <a:endParaRPr/>
          </a:p>
        </p:txBody>
      </p:sp>
      <p:sp>
        <p:nvSpPr>
          <p:cNvPr id="1018" name="Google Shape;1018;p112"/>
          <p:cNvSpPr/>
          <p:nvPr/>
        </p:nvSpPr>
        <p:spPr>
          <a:xfrm>
            <a:off x="2944750" y="4316200"/>
            <a:ext cx="6557100" cy="1060200"/>
          </a:xfrm>
          <a:prstGeom prst="rect">
            <a:avLst/>
          </a:prstGeom>
          <a:noFill/>
          <a:ln cap="flat" cmpd="sng" w="952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9" name="Google Shape;1019;p112"/>
          <p:cNvSpPr txBox="1"/>
          <p:nvPr>
            <p:ph idx="12" type="sldNum"/>
          </p:nvPr>
        </p:nvSpPr>
        <p:spPr>
          <a:xfrm>
            <a:off x="11409045" y="6333134"/>
            <a:ext cx="731700" cy="5250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US"/>
              <a:t>‹#›</a:t>
            </a:fld>
            <a:endParaRPr/>
          </a:p>
        </p:txBody>
      </p:sp>
      <p:sp>
        <p:nvSpPr>
          <p:cNvPr id="1020" name="Google Shape;1020;p112"/>
          <p:cNvSpPr txBox="1"/>
          <p:nvPr>
            <p:ph idx="1" type="body"/>
          </p:nvPr>
        </p:nvSpPr>
        <p:spPr>
          <a:xfrm>
            <a:off x="5899375" y="4579025"/>
            <a:ext cx="5064600" cy="1754100"/>
          </a:xfrm>
          <a:prstGeom prst="rect">
            <a:avLst/>
          </a:prstGeom>
          <a:solidFill>
            <a:schemeClr val="lt1"/>
          </a:solidFill>
          <a:ln cap="flat" cmpd="sng" w="9525">
            <a:solidFill>
              <a:srgbClr val="000000"/>
            </a:solidFill>
            <a:prstDash val="solid"/>
            <a:round/>
            <a:headEnd len="sm" w="sm" type="none"/>
            <a:tailEnd len="sm" w="sm" type="none"/>
          </a:ln>
        </p:spPr>
        <p:txBody>
          <a:bodyPr anchorCtr="0" anchor="t" bIns="91425" lIns="45700" spcFirstLastPara="1" rIns="91425" wrap="square" tIns="0">
            <a:noAutofit/>
          </a:bodyPr>
          <a:lstStyle/>
          <a:p>
            <a:pPr indent="0" lvl="0" marL="0" rtl="0" algn="l">
              <a:lnSpc>
                <a:spcPct val="135714"/>
              </a:lnSpc>
              <a:spcBef>
                <a:spcPts val="0"/>
              </a:spcBef>
              <a:spcAft>
                <a:spcPts val="0"/>
              </a:spcAft>
              <a:buClr>
                <a:schemeClr val="dk1"/>
              </a:buClr>
              <a:buSzPts val="1100"/>
              <a:buFont typeface="Arial"/>
              <a:buNone/>
            </a:pPr>
            <a:r>
              <a:rPr b="1" lang="en-US" sz="1050">
                <a:solidFill>
                  <a:srgbClr val="098658"/>
                </a:solidFill>
                <a:highlight>
                  <a:srgbClr val="FFFFFE"/>
                </a:highlight>
                <a:latin typeface="Courier New"/>
                <a:ea typeface="Courier New"/>
                <a:cs typeface="Courier New"/>
                <a:sym typeface="Courier New"/>
              </a:rPr>
              <a:t>1</a:t>
            </a:r>
            <a:r>
              <a:rPr b="1" lang="en-US" sz="1050">
                <a:solidFill>
                  <a:schemeClr val="dk1"/>
                </a:solidFill>
                <a:highlight>
                  <a:srgbClr val="FFFFFE"/>
                </a:highlight>
                <a:latin typeface="Courier New"/>
                <a:ea typeface="Courier New"/>
                <a:cs typeface="Courier New"/>
                <a:sym typeface="Courier New"/>
              </a:rPr>
              <a:t>: std::optional&lt;std::string&gt; doubleNumbers(</a:t>
            </a:r>
            <a:endParaRPr b="1" sz="1050">
              <a:solidFill>
                <a:schemeClr val="dk1"/>
              </a:solidFill>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Clr>
                <a:schemeClr val="dk1"/>
              </a:buClr>
              <a:buSzPts val="1100"/>
              <a:buFont typeface="Arial"/>
              <a:buNone/>
            </a:pPr>
            <a:r>
              <a:rPr b="1" lang="en-US" sz="1050">
                <a:solidFill>
                  <a:srgbClr val="098658"/>
                </a:solidFill>
                <a:highlight>
                  <a:srgbClr val="FFFFFE"/>
                </a:highlight>
                <a:latin typeface="Courier New"/>
                <a:ea typeface="Courier New"/>
                <a:cs typeface="Courier New"/>
                <a:sym typeface="Courier New"/>
              </a:rPr>
              <a:t>2</a:t>
            </a:r>
            <a:r>
              <a:rPr b="1" lang="en-US" sz="1050">
                <a:solidFill>
                  <a:schemeClr val="dk1"/>
                </a:solidFill>
                <a:highlight>
                  <a:srgbClr val="FFFFFE"/>
                </a:highlight>
                <a:latin typeface="Courier New"/>
                <a:ea typeface="Courier New"/>
                <a:cs typeface="Courier New"/>
                <a:sym typeface="Courier New"/>
              </a:rPr>
              <a:t>:     </a:t>
            </a:r>
            <a:r>
              <a:rPr b="1" lang="en-US" sz="1050">
                <a:solidFill>
                  <a:srgbClr val="0000FF"/>
                </a:solidFill>
                <a:highlight>
                  <a:srgbClr val="FFFFFE"/>
                </a:highlight>
                <a:latin typeface="Courier New"/>
                <a:ea typeface="Courier New"/>
                <a:cs typeface="Courier New"/>
                <a:sym typeface="Courier New"/>
              </a:rPr>
              <a:t>const</a:t>
            </a:r>
            <a:r>
              <a:rPr b="1" lang="en-US" sz="1050">
                <a:solidFill>
                  <a:schemeClr val="dk1"/>
                </a:solidFill>
                <a:highlight>
                  <a:srgbClr val="FFFFFE"/>
                </a:highlight>
                <a:latin typeface="Courier New"/>
                <a:ea typeface="Courier New"/>
                <a:cs typeface="Courier New"/>
                <a:sym typeface="Courier New"/>
              </a:rPr>
              <a:t> std::optional&lt;std::string&gt;&amp; input)</a:t>
            </a:r>
            <a:endParaRPr b="1" sz="1050">
              <a:solidFill>
                <a:schemeClr val="dk1"/>
              </a:solidFill>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Clr>
                <a:schemeClr val="dk1"/>
              </a:buClr>
              <a:buSzPts val="1100"/>
              <a:buFont typeface="Arial"/>
              <a:buNone/>
            </a:pPr>
            <a:r>
              <a:rPr b="1" lang="en-US" sz="1050">
                <a:solidFill>
                  <a:srgbClr val="098658"/>
                </a:solidFill>
                <a:highlight>
                  <a:srgbClr val="FFFFFE"/>
                </a:highlight>
                <a:latin typeface="Courier New"/>
                <a:ea typeface="Courier New"/>
                <a:cs typeface="Courier New"/>
                <a:sym typeface="Courier New"/>
              </a:rPr>
              <a:t>3</a:t>
            </a:r>
            <a:r>
              <a:rPr b="1" lang="en-US" sz="1050">
                <a:solidFill>
                  <a:schemeClr val="dk1"/>
                </a:solidFill>
                <a:highlight>
                  <a:srgbClr val="FFFFFE"/>
                </a:highlight>
                <a:latin typeface="Courier New"/>
                <a:ea typeface="Courier New"/>
                <a:cs typeface="Courier New"/>
                <a:sym typeface="Courier New"/>
              </a:rPr>
              <a:t>: {</a:t>
            </a:r>
            <a:endParaRPr b="1" sz="1050">
              <a:solidFill>
                <a:schemeClr val="dk1"/>
              </a:solidFill>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Clr>
                <a:schemeClr val="dk1"/>
              </a:buClr>
              <a:buSzPts val="1100"/>
              <a:buFont typeface="Arial"/>
              <a:buNone/>
            </a:pPr>
            <a:r>
              <a:rPr b="1" lang="en-US" sz="1050">
                <a:solidFill>
                  <a:srgbClr val="098658"/>
                </a:solidFill>
                <a:highlight>
                  <a:srgbClr val="FFFFFE"/>
                </a:highlight>
                <a:latin typeface="Courier New"/>
                <a:ea typeface="Courier New"/>
                <a:cs typeface="Courier New"/>
                <a:sym typeface="Courier New"/>
              </a:rPr>
              <a:t>4</a:t>
            </a:r>
            <a:r>
              <a:rPr b="1" lang="en-US" sz="1050">
                <a:solidFill>
                  <a:schemeClr val="dk1"/>
                </a:solidFill>
                <a:highlight>
                  <a:srgbClr val="FFFFFE"/>
                </a:highlight>
                <a:latin typeface="Courier New"/>
                <a:ea typeface="Courier New"/>
                <a:cs typeface="Courier New"/>
                <a:sym typeface="Courier New"/>
              </a:rPr>
              <a:t>:     </a:t>
            </a:r>
            <a:r>
              <a:rPr b="1" lang="en-US" sz="1050">
                <a:solidFill>
                  <a:srgbClr val="0000FF"/>
                </a:solidFill>
                <a:highlight>
                  <a:srgbClr val="FFFFFE"/>
                </a:highlight>
                <a:latin typeface="Courier New"/>
                <a:ea typeface="Courier New"/>
                <a:cs typeface="Courier New"/>
                <a:sym typeface="Courier New"/>
              </a:rPr>
              <a:t>return</a:t>
            </a:r>
            <a:r>
              <a:rPr b="1" lang="en-US" sz="1050">
                <a:solidFill>
                  <a:schemeClr val="dk1"/>
                </a:solidFill>
                <a:highlight>
                  <a:srgbClr val="FFFFFE"/>
                </a:highlight>
                <a:latin typeface="Courier New"/>
                <a:ea typeface="Courier New"/>
                <a:cs typeface="Courier New"/>
                <a:sym typeface="Courier New"/>
              </a:rPr>
              <a:t> input</a:t>
            </a:r>
            <a:endParaRPr b="1" sz="1050">
              <a:solidFill>
                <a:schemeClr val="dk1"/>
              </a:solidFill>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Clr>
                <a:schemeClr val="dk1"/>
              </a:buClr>
              <a:buSzPts val="1100"/>
              <a:buFont typeface="Arial"/>
              <a:buNone/>
            </a:pPr>
            <a:r>
              <a:rPr b="1" lang="en-US" sz="1050">
                <a:solidFill>
                  <a:srgbClr val="098658"/>
                </a:solidFill>
                <a:highlight>
                  <a:srgbClr val="FFFFFE"/>
                </a:highlight>
                <a:latin typeface="Courier New"/>
                <a:ea typeface="Courier New"/>
                <a:cs typeface="Courier New"/>
                <a:sym typeface="Courier New"/>
              </a:rPr>
              <a:t>5</a:t>
            </a:r>
            <a:r>
              <a:rPr b="1" lang="en-US" sz="1050">
                <a:solidFill>
                  <a:schemeClr val="dk1"/>
                </a:solidFill>
                <a:highlight>
                  <a:srgbClr val="FFFFFE"/>
                </a:highlight>
                <a:latin typeface="Courier New"/>
                <a:ea typeface="Courier New"/>
                <a:cs typeface="Courier New"/>
                <a:sym typeface="Courier New"/>
              </a:rPr>
              <a:t>:         | maybe::and_then(convertStringToInt)</a:t>
            </a:r>
            <a:endParaRPr b="1" sz="1050">
              <a:solidFill>
                <a:schemeClr val="dk1"/>
              </a:solidFill>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Clr>
                <a:schemeClr val="dk1"/>
              </a:buClr>
              <a:buSzPts val="1100"/>
              <a:buFont typeface="Arial"/>
              <a:buNone/>
            </a:pPr>
            <a:r>
              <a:rPr b="1" lang="en-US" sz="1050">
                <a:solidFill>
                  <a:srgbClr val="098658"/>
                </a:solidFill>
                <a:highlight>
                  <a:srgbClr val="FFFFFE"/>
                </a:highlight>
                <a:latin typeface="Courier New"/>
                <a:ea typeface="Courier New"/>
                <a:cs typeface="Courier New"/>
                <a:sym typeface="Courier New"/>
              </a:rPr>
              <a:t>6</a:t>
            </a:r>
            <a:r>
              <a:rPr b="1" lang="en-US" sz="1050">
                <a:solidFill>
                  <a:schemeClr val="dk1"/>
                </a:solidFill>
                <a:highlight>
                  <a:srgbClr val="FFFFFE"/>
                </a:highlight>
                <a:latin typeface="Courier New"/>
                <a:ea typeface="Courier New"/>
                <a:cs typeface="Courier New"/>
                <a:sym typeface="Courier New"/>
              </a:rPr>
              <a:t>:         | maybe::transform(doubleInt)</a:t>
            </a:r>
            <a:endParaRPr b="1" sz="1050">
              <a:solidFill>
                <a:schemeClr val="dk1"/>
              </a:solidFill>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Clr>
                <a:schemeClr val="dk1"/>
              </a:buClr>
              <a:buSzPts val="1100"/>
              <a:buFont typeface="Arial"/>
              <a:buNone/>
            </a:pPr>
            <a:r>
              <a:rPr b="1" lang="en-US" sz="1050">
                <a:solidFill>
                  <a:srgbClr val="098658"/>
                </a:solidFill>
                <a:highlight>
                  <a:srgbClr val="FFFFFE"/>
                </a:highlight>
                <a:latin typeface="Courier New"/>
                <a:ea typeface="Courier New"/>
                <a:cs typeface="Courier New"/>
                <a:sym typeface="Courier New"/>
              </a:rPr>
              <a:t>7</a:t>
            </a:r>
            <a:r>
              <a:rPr b="1" lang="en-US" sz="1050">
                <a:solidFill>
                  <a:schemeClr val="dk1"/>
                </a:solidFill>
                <a:highlight>
                  <a:srgbClr val="FFFFFE"/>
                </a:highlight>
                <a:latin typeface="Courier New"/>
                <a:ea typeface="Courier New"/>
                <a:cs typeface="Courier New"/>
                <a:sym typeface="Courier New"/>
              </a:rPr>
              <a:t>:         | maybe::transform(convertIntToString);</a:t>
            </a:r>
            <a:endParaRPr b="1" sz="1050">
              <a:solidFill>
                <a:schemeClr val="dk1"/>
              </a:solidFill>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Clr>
                <a:schemeClr val="dk1"/>
              </a:buClr>
              <a:buSzPts val="1100"/>
              <a:buFont typeface="Arial"/>
              <a:buNone/>
            </a:pPr>
            <a:r>
              <a:rPr b="1" lang="en-US" sz="1050">
                <a:solidFill>
                  <a:srgbClr val="098658"/>
                </a:solidFill>
                <a:highlight>
                  <a:srgbClr val="FFFFFE"/>
                </a:highlight>
                <a:latin typeface="Courier New"/>
                <a:ea typeface="Courier New"/>
                <a:cs typeface="Courier New"/>
                <a:sym typeface="Courier New"/>
              </a:rPr>
              <a:t>8</a:t>
            </a:r>
            <a:r>
              <a:rPr b="1" lang="en-US" sz="1050">
                <a:solidFill>
                  <a:schemeClr val="dk1"/>
                </a:solidFill>
                <a:highlight>
                  <a:srgbClr val="FFFFFE"/>
                </a:highlight>
                <a:latin typeface="Courier New"/>
                <a:ea typeface="Courier New"/>
                <a:cs typeface="Courier New"/>
                <a:sym typeface="Courier New"/>
              </a:rPr>
              <a:t>: }</a:t>
            </a:r>
            <a:endParaRPr b="1" sz="1050">
              <a:solidFill>
                <a:schemeClr val="dk1"/>
              </a:solidFill>
              <a:highlight>
                <a:srgbClr val="FFFFFE"/>
              </a:highlight>
              <a:latin typeface="Courier New"/>
              <a:ea typeface="Courier New"/>
              <a:cs typeface="Courier New"/>
              <a:sym typeface="Courier New"/>
            </a:endParaRPr>
          </a:p>
          <a:p>
            <a:pPr indent="0" lvl="0" marL="45720" rtl="0" algn="l">
              <a:lnSpc>
                <a:spcPct val="135714"/>
              </a:lnSpc>
              <a:spcBef>
                <a:spcPts val="0"/>
              </a:spcBef>
              <a:spcAft>
                <a:spcPts val="0"/>
              </a:spcAft>
              <a:buClr>
                <a:schemeClr val="dk1"/>
              </a:buClr>
              <a:buSzPts val="1100"/>
              <a:buFont typeface="Arial"/>
              <a:buNone/>
            </a:pPr>
            <a:r>
              <a:t/>
            </a:r>
            <a:endParaRPr b="1" sz="1050">
              <a:solidFill>
                <a:srgbClr val="098658"/>
              </a:solidFill>
              <a:highlight>
                <a:srgbClr val="FFFFFE"/>
              </a:highlight>
              <a:latin typeface="Courier New"/>
              <a:ea typeface="Courier New"/>
              <a:cs typeface="Courier New"/>
              <a:sym typeface="Courier New"/>
            </a:endParaRPr>
          </a:p>
          <a:p>
            <a:pPr indent="0" lvl="0" marL="45720" rtl="0" algn="l">
              <a:lnSpc>
                <a:spcPct val="135714"/>
              </a:lnSpc>
              <a:spcBef>
                <a:spcPts val="0"/>
              </a:spcBef>
              <a:spcAft>
                <a:spcPts val="0"/>
              </a:spcAft>
              <a:buClr>
                <a:schemeClr val="dk1"/>
              </a:buClr>
              <a:buSzPts val="1100"/>
              <a:buFont typeface="Arial"/>
              <a:buNone/>
            </a:pPr>
            <a:r>
              <a:t/>
            </a:r>
            <a:endParaRPr b="1" sz="1050">
              <a:solidFill>
                <a:schemeClr val="dk1"/>
              </a:solidFill>
              <a:highlight>
                <a:srgbClr val="FFFFFE"/>
              </a:highlight>
              <a:latin typeface="Courier New"/>
              <a:ea typeface="Courier New"/>
              <a:cs typeface="Courier New"/>
              <a:sym typeface="Courier New"/>
            </a:endParaRPr>
          </a:p>
          <a:p>
            <a:pPr indent="0" lvl="0" marL="45720" rtl="0" algn="l">
              <a:lnSpc>
                <a:spcPct val="150000"/>
              </a:lnSpc>
              <a:spcBef>
                <a:spcPts val="0"/>
              </a:spcBef>
              <a:spcAft>
                <a:spcPts val="0"/>
              </a:spcAft>
              <a:buNone/>
            </a:pPr>
            <a:r>
              <a:t/>
            </a:r>
            <a:endParaRPr b="1" sz="900">
              <a:solidFill>
                <a:schemeClr val="dk1"/>
              </a:solidFill>
              <a:highlight>
                <a:srgbClr val="FFFFFE"/>
              </a:highlight>
              <a:latin typeface="Courier New"/>
              <a:ea typeface="Courier New"/>
              <a:cs typeface="Courier New"/>
              <a:sym typeface="Courier New"/>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20"/>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5" name="Shape 1025"/>
        <p:cNvGrpSpPr/>
        <p:nvPr/>
      </p:nvGrpSpPr>
      <p:grpSpPr>
        <a:xfrm>
          <a:off x="0" y="0"/>
          <a:ext cx="0" cy="0"/>
          <a:chOff x="0" y="0"/>
          <a:chExt cx="0" cy="0"/>
        </a:xfrm>
      </p:grpSpPr>
      <p:sp>
        <p:nvSpPr>
          <p:cNvPr id="1026" name="Google Shape;1026;p113"/>
          <p:cNvSpPr txBox="1"/>
          <p:nvPr>
            <p:ph idx="1" type="body"/>
          </p:nvPr>
        </p:nvSpPr>
        <p:spPr>
          <a:xfrm>
            <a:off x="2780550" y="2202550"/>
            <a:ext cx="6630900" cy="2401500"/>
          </a:xfrm>
          <a:prstGeom prst="rect">
            <a:avLst/>
          </a:prstGeom>
          <a:solidFill>
            <a:schemeClr val="lt1"/>
          </a:solidFill>
        </p:spPr>
        <p:txBody>
          <a:bodyPr anchorCtr="0" anchor="t" bIns="0" lIns="0" spcFirstLastPara="1" rIns="0" wrap="square" tIns="0">
            <a:noAutofit/>
          </a:bodyPr>
          <a:lstStyle/>
          <a:p>
            <a:pPr indent="0" lvl="0" marL="0" rtl="0" algn="l">
              <a:lnSpc>
                <a:spcPct val="135714"/>
              </a:lnSpc>
              <a:spcBef>
                <a:spcPts val="0"/>
              </a:spcBef>
              <a:spcAft>
                <a:spcPts val="0"/>
              </a:spcAft>
              <a:buNone/>
            </a:pPr>
            <a:r>
              <a:rPr b="1" lang="en-US" sz="1050">
                <a:solidFill>
                  <a:srgbClr val="098658"/>
                </a:solidFill>
                <a:highlight>
                  <a:srgbClr val="FFFFFE"/>
                </a:highlight>
                <a:latin typeface="Courier New"/>
                <a:ea typeface="Courier New"/>
                <a:cs typeface="Courier New"/>
                <a:sym typeface="Courier New"/>
              </a:rPr>
              <a:t>01</a:t>
            </a:r>
            <a:r>
              <a:rPr b="1" lang="en-US" sz="1050">
                <a:solidFill>
                  <a:schemeClr val="dk1"/>
                </a:solidFill>
                <a:highlight>
                  <a:srgbClr val="FFFFFE"/>
                </a:highlight>
                <a:latin typeface="Courier New"/>
                <a:ea typeface="Courier New"/>
                <a:cs typeface="Courier New"/>
                <a:sym typeface="Courier New"/>
              </a:rPr>
              <a:t>: </a:t>
            </a:r>
            <a:r>
              <a:rPr b="1" lang="en-US" sz="1050">
                <a:solidFill>
                  <a:srgbClr val="008000"/>
                </a:solidFill>
                <a:highlight>
                  <a:srgbClr val="FFFFFE"/>
                </a:highlight>
                <a:latin typeface="Courier New"/>
                <a:ea typeface="Courier New"/>
                <a:cs typeface="Courier New"/>
                <a:sym typeface="Courier New"/>
              </a:rPr>
              <a:t>// namespace maybe::detail</a:t>
            </a:r>
            <a:endParaRPr b="1" sz="1050">
              <a:solidFill>
                <a:srgbClr val="008000"/>
              </a:solidFill>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None/>
            </a:pPr>
            <a:r>
              <a:rPr b="1" lang="en-US" sz="1050">
                <a:solidFill>
                  <a:srgbClr val="098658"/>
                </a:solidFill>
                <a:highlight>
                  <a:srgbClr val="FFFFFE"/>
                </a:highlight>
                <a:latin typeface="Courier New"/>
                <a:ea typeface="Courier New"/>
                <a:cs typeface="Courier New"/>
                <a:sym typeface="Courier New"/>
              </a:rPr>
              <a:t>02</a:t>
            </a:r>
            <a:r>
              <a:rPr b="1" lang="en-US" sz="1050">
                <a:solidFill>
                  <a:schemeClr val="dk1"/>
                </a:solidFill>
                <a:highlight>
                  <a:srgbClr val="FFFFFE"/>
                </a:highlight>
                <a:latin typeface="Courier New"/>
                <a:ea typeface="Courier New"/>
                <a:cs typeface="Courier New"/>
                <a:sym typeface="Courier New"/>
              </a:rPr>
              <a:t>:</a:t>
            </a:r>
            <a:endParaRPr b="1" sz="1050">
              <a:solidFill>
                <a:schemeClr val="dk1"/>
              </a:solidFill>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None/>
            </a:pPr>
            <a:r>
              <a:rPr b="1" lang="en-US" sz="1050">
                <a:solidFill>
                  <a:srgbClr val="098658"/>
                </a:solidFill>
                <a:highlight>
                  <a:srgbClr val="FFFFFE"/>
                </a:highlight>
                <a:latin typeface="Courier New"/>
                <a:ea typeface="Courier New"/>
                <a:cs typeface="Courier New"/>
                <a:sym typeface="Courier New"/>
              </a:rPr>
              <a:t>03</a:t>
            </a:r>
            <a:r>
              <a:rPr b="1" lang="en-US" sz="1050">
                <a:solidFill>
                  <a:schemeClr val="dk1"/>
                </a:solidFill>
                <a:highlight>
                  <a:srgbClr val="FFFFFE"/>
                </a:highlight>
                <a:latin typeface="Courier New"/>
                <a:ea typeface="Courier New"/>
                <a:cs typeface="Courier New"/>
                <a:sym typeface="Courier New"/>
              </a:rPr>
              <a:t>: </a:t>
            </a:r>
            <a:r>
              <a:rPr b="1" lang="en-US" sz="1050">
                <a:solidFill>
                  <a:srgbClr val="0000FF"/>
                </a:solidFill>
                <a:highlight>
                  <a:srgbClr val="FFFFFE"/>
                </a:highlight>
                <a:latin typeface="Courier New"/>
                <a:ea typeface="Courier New"/>
                <a:cs typeface="Courier New"/>
                <a:sym typeface="Courier New"/>
              </a:rPr>
              <a:t>template</a:t>
            </a:r>
            <a:r>
              <a:rPr b="1" lang="en-US" sz="1050">
                <a:solidFill>
                  <a:schemeClr val="dk1"/>
                </a:solidFill>
                <a:highlight>
                  <a:srgbClr val="FFFFFE"/>
                </a:highlight>
                <a:latin typeface="Courier New"/>
                <a:ea typeface="Courier New"/>
                <a:cs typeface="Courier New"/>
                <a:sym typeface="Courier New"/>
              </a:rPr>
              <a:t> &lt;</a:t>
            </a:r>
            <a:r>
              <a:rPr b="1" lang="en-US" sz="1050">
                <a:solidFill>
                  <a:srgbClr val="0000FF"/>
                </a:solidFill>
                <a:highlight>
                  <a:srgbClr val="FFFFFE"/>
                </a:highlight>
                <a:latin typeface="Courier New"/>
                <a:ea typeface="Courier New"/>
                <a:cs typeface="Courier New"/>
                <a:sym typeface="Courier New"/>
              </a:rPr>
              <a:t>template</a:t>
            </a:r>
            <a:r>
              <a:rPr b="1" lang="en-US" sz="1050">
                <a:solidFill>
                  <a:schemeClr val="dk1"/>
                </a:solidFill>
                <a:highlight>
                  <a:srgbClr val="FFFFFE"/>
                </a:highlight>
                <a:latin typeface="Courier New"/>
                <a:ea typeface="Courier New"/>
                <a:cs typeface="Courier New"/>
                <a:sym typeface="Courier New"/>
              </a:rPr>
              <a:t> &lt;</a:t>
            </a:r>
            <a:r>
              <a:rPr b="1" lang="en-US" sz="1050">
                <a:solidFill>
                  <a:srgbClr val="0000FF"/>
                </a:solidFill>
                <a:highlight>
                  <a:srgbClr val="FFFFFE"/>
                </a:highlight>
                <a:latin typeface="Courier New"/>
                <a:ea typeface="Courier New"/>
                <a:cs typeface="Courier New"/>
                <a:sym typeface="Courier New"/>
              </a:rPr>
              <a:t>typename</a:t>
            </a:r>
            <a:r>
              <a:rPr b="1" lang="en-US" sz="1050">
                <a:solidFill>
                  <a:schemeClr val="dk1"/>
                </a:solidFill>
                <a:highlight>
                  <a:srgbClr val="FFFFFE"/>
                </a:highlight>
                <a:latin typeface="Courier New"/>
                <a:ea typeface="Courier New"/>
                <a:cs typeface="Courier New"/>
                <a:sym typeface="Courier New"/>
              </a:rPr>
              <a:t>&gt; </a:t>
            </a:r>
            <a:r>
              <a:rPr b="1" lang="en-US" sz="1050">
                <a:solidFill>
                  <a:srgbClr val="0000FF"/>
                </a:solidFill>
                <a:highlight>
                  <a:srgbClr val="FFFFFE"/>
                </a:highlight>
                <a:latin typeface="Courier New"/>
                <a:ea typeface="Courier New"/>
                <a:cs typeface="Courier New"/>
                <a:sym typeface="Courier New"/>
              </a:rPr>
              <a:t>class</a:t>
            </a:r>
            <a:r>
              <a:rPr b="1" lang="en-US" sz="1050">
                <a:solidFill>
                  <a:schemeClr val="dk1"/>
                </a:solidFill>
                <a:highlight>
                  <a:srgbClr val="FFFFFE"/>
                </a:highlight>
                <a:latin typeface="Courier New"/>
                <a:ea typeface="Courier New"/>
                <a:cs typeface="Courier New"/>
                <a:sym typeface="Courier New"/>
              </a:rPr>
              <a:t> SpecificMonad&gt;</a:t>
            </a:r>
            <a:endParaRPr b="1" sz="1050">
              <a:solidFill>
                <a:schemeClr val="dk1"/>
              </a:solidFill>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None/>
            </a:pPr>
            <a:r>
              <a:rPr b="1" lang="en-US" sz="1050">
                <a:solidFill>
                  <a:srgbClr val="098658"/>
                </a:solidFill>
                <a:highlight>
                  <a:srgbClr val="FFFFFE"/>
                </a:highlight>
                <a:latin typeface="Courier New"/>
                <a:ea typeface="Courier New"/>
                <a:cs typeface="Courier New"/>
                <a:sym typeface="Courier New"/>
              </a:rPr>
              <a:t>04</a:t>
            </a:r>
            <a:r>
              <a:rPr b="1" lang="en-US" sz="1050">
                <a:solidFill>
                  <a:schemeClr val="dk1"/>
                </a:solidFill>
                <a:highlight>
                  <a:srgbClr val="FFFFFE"/>
                </a:highlight>
                <a:latin typeface="Courier New"/>
                <a:ea typeface="Courier New"/>
                <a:cs typeface="Courier New"/>
                <a:sym typeface="Courier New"/>
              </a:rPr>
              <a:t>: </a:t>
            </a:r>
            <a:r>
              <a:rPr b="1" lang="en-US" sz="1050">
                <a:solidFill>
                  <a:srgbClr val="0000FF"/>
                </a:solidFill>
                <a:highlight>
                  <a:srgbClr val="FFFFFE"/>
                </a:highlight>
                <a:latin typeface="Courier New"/>
                <a:ea typeface="Courier New"/>
                <a:cs typeface="Courier New"/>
                <a:sym typeface="Courier New"/>
              </a:rPr>
              <a:t>struct</a:t>
            </a:r>
            <a:r>
              <a:rPr b="1" lang="en-US" sz="1050">
                <a:solidFill>
                  <a:schemeClr val="dk1"/>
                </a:solidFill>
                <a:highlight>
                  <a:srgbClr val="FFFFFE"/>
                </a:highlight>
                <a:latin typeface="Courier New"/>
                <a:ea typeface="Courier New"/>
                <a:cs typeface="Courier New"/>
                <a:sym typeface="Courier New"/>
              </a:rPr>
              <a:t> MonadCreator</a:t>
            </a:r>
            <a:endParaRPr b="1" sz="1050">
              <a:solidFill>
                <a:schemeClr val="dk1"/>
              </a:solidFill>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None/>
            </a:pPr>
            <a:r>
              <a:rPr b="1" lang="en-US" sz="1050">
                <a:solidFill>
                  <a:srgbClr val="098658"/>
                </a:solidFill>
                <a:highlight>
                  <a:srgbClr val="FFFFFE"/>
                </a:highlight>
                <a:latin typeface="Courier New"/>
                <a:ea typeface="Courier New"/>
                <a:cs typeface="Courier New"/>
                <a:sym typeface="Courier New"/>
              </a:rPr>
              <a:t>05</a:t>
            </a:r>
            <a:r>
              <a:rPr b="1" lang="en-US" sz="1050">
                <a:solidFill>
                  <a:schemeClr val="dk1"/>
                </a:solidFill>
                <a:highlight>
                  <a:srgbClr val="FFFFFE"/>
                </a:highlight>
                <a:latin typeface="Courier New"/>
                <a:ea typeface="Courier New"/>
                <a:cs typeface="Courier New"/>
                <a:sym typeface="Courier New"/>
              </a:rPr>
              <a:t>: {</a:t>
            </a:r>
            <a:endParaRPr b="1" sz="1050">
              <a:solidFill>
                <a:schemeClr val="dk1"/>
              </a:solidFill>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None/>
            </a:pPr>
            <a:r>
              <a:rPr b="1" lang="en-US" sz="1050">
                <a:solidFill>
                  <a:srgbClr val="098658"/>
                </a:solidFill>
                <a:highlight>
                  <a:srgbClr val="FFFFFE"/>
                </a:highlight>
                <a:latin typeface="Courier New"/>
                <a:ea typeface="Courier New"/>
                <a:cs typeface="Courier New"/>
                <a:sym typeface="Courier New"/>
              </a:rPr>
              <a:t>06</a:t>
            </a:r>
            <a:r>
              <a:rPr b="1" lang="en-US" sz="1050">
                <a:solidFill>
                  <a:schemeClr val="dk1"/>
                </a:solidFill>
                <a:highlight>
                  <a:srgbClr val="FFFFFE"/>
                </a:highlight>
                <a:latin typeface="Courier New"/>
                <a:ea typeface="Courier New"/>
                <a:cs typeface="Courier New"/>
                <a:sym typeface="Courier New"/>
              </a:rPr>
              <a:t>:     </a:t>
            </a:r>
            <a:r>
              <a:rPr b="1" lang="en-US" sz="1050">
                <a:solidFill>
                  <a:srgbClr val="0000FF"/>
                </a:solidFill>
                <a:highlight>
                  <a:srgbClr val="FFFFFE"/>
                </a:highlight>
                <a:latin typeface="Courier New"/>
                <a:ea typeface="Courier New"/>
                <a:cs typeface="Courier New"/>
                <a:sym typeface="Courier New"/>
              </a:rPr>
              <a:t>template</a:t>
            </a:r>
            <a:r>
              <a:rPr b="1" lang="en-US" sz="1050">
                <a:solidFill>
                  <a:schemeClr val="dk1"/>
                </a:solidFill>
                <a:highlight>
                  <a:srgbClr val="FFFFFE"/>
                </a:highlight>
                <a:latin typeface="Courier New"/>
                <a:ea typeface="Courier New"/>
                <a:cs typeface="Courier New"/>
                <a:sym typeface="Courier New"/>
              </a:rPr>
              <a:t> &lt;</a:t>
            </a:r>
            <a:r>
              <a:rPr b="1" lang="en-US" sz="1050">
                <a:solidFill>
                  <a:srgbClr val="0000FF"/>
                </a:solidFill>
                <a:highlight>
                  <a:srgbClr val="FFFFFE"/>
                </a:highlight>
                <a:latin typeface="Courier New"/>
                <a:ea typeface="Courier New"/>
                <a:cs typeface="Courier New"/>
                <a:sym typeface="Courier New"/>
              </a:rPr>
              <a:t>typename</a:t>
            </a:r>
            <a:r>
              <a:rPr b="1" lang="en-US" sz="1050">
                <a:solidFill>
                  <a:schemeClr val="dk1"/>
                </a:solidFill>
                <a:highlight>
                  <a:srgbClr val="FFFFFE"/>
                </a:highlight>
                <a:latin typeface="Courier New"/>
                <a:ea typeface="Courier New"/>
                <a:cs typeface="Courier New"/>
                <a:sym typeface="Courier New"/>
              </a:rPr>
              <a:t> </a:t>
            </a:r>
            <a:r>
              <a:rPr b="1" lang="en-US" sz="1050">
                <a:solidFill>
                  <a:schemeClr val="dk1"/>
                </a:solidFill>
                <a:highlight>
                  <a:srgbClr val="FFFFFE"/>
                </a:highlight>
                <a:latin typeface="Courier New"/>
                <a:ea typeface="Courier New"/>
                <a:cs typeface="Courier New"/>
                <a:sym typeface="Courier New"/>
              </a:rPr>
              <a:t>Callable</a:t>
            </a:r>
            <a:r>
              <a:rPr b="1" lang="en-US" sz="1050">
                <a:solidFill>
                  <a:schemeClr val="dk1"/>
                </a:solidFill>
                <a:highlight>
                  <a:srgbClr val="FFFFFE"/>
                </a:highlight>
                <a:latin typeface="Courier New"/>
                <a:ea typeface="Courier New"/>
                <a:cs typeface="Courier New"/>
                <a:sym typeface="Courier New"/>
              </a:rPr>
              <a:t>&gt;</a:t>
            </a:r>
            <a:endParaRPr b="1" sz="1050">
              <a:solidFill>
                <a:schemeClr val="dk1"/>
              </a:solidFill>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None/>
            </a:pPr>
            <a:r>
              <a:rPr b="1" lang="en-US" sz="1050">
                <a:solidFill>
                  <a:srgbClr val="098658"/>
                </a:solidFill>
                <a:highlight>
                  <a:srgbClr val="FFFFFE"/>
                </a:highlight>
                <a:latin typeface="Courier New"/>
                <a:ea typeface="Courier New"/>
                <a:cs typeface="Courier New"/>
                <a:sym typeface="Courier New"/>
              </a:rPr>
              <a:t>07</a:t>
            </a:r>
            <a:r>
              <a:rPr b="1" lang="en-US" sz="1050">
                <a:solidFill>
                  <a:schemeClr val="dk1"/>
                </a:solidFill>
                <a:highlight>
                  <a:srgbClr val="FFFFFE"/>
                </a:highlight>
                <a:latin typeface="Courier New"/>
                <a:ea typeface="Courier New"/>
                <a:cs typeface="Courier New"/>
                <a:sym typeface="Courier New"/>
              </a:rPr>
              <a:t>:     </a:t>
            </a:r>
            <a:r>
              <a:rPr b="1" lang="en-US" sz="1050">
                <a:solidFill>
                  <a:srgbClr val="0000FF"/>
                </a:solidFill>
                <a:highlight>
                  <a:srgbClr val="FFFFFE"/>
                </a:highlight>
                <a:latin typeface="Courier New"/>
                <a:ea typeface="Courier New"/>
                <a:cs typeface="Courier New"/>
                <a:sym typeface="Courier New"/>
              </a:rPr>
              <a:t>constexpr</a:t>
            </a:r>
            <a:r>
              <a:rPr b="1" lang="en-US" sz="1050">
                <a:solidFill>
                  <a:schemeClr val="dk1"/>
                </a:solidFill>
                <a:highlight>
                  <a:srgbClr val="FFFFFE"/>
                </a:highlight>
                <a:latin typeface="Courier New"/>
                <a:ea typeface="Courier New"/>
                <a:cs typeface="Courier New"/>
                <a:sym typeface="Courier New"/>
              </a:rPr>
              <a:t> </a:t>
            </a:r>
            <a:r>
              <a:rPr b="1" lang="en-US" sz="1050">
                <a:solidFill>
                  <a:srgbClr val="0000FF"/>
                </a:solidFill>
                <a:highlight>
                  <a:srgbClr val="FFFFFE"/>
                </a:highlight>
                <a:latin typeface="Courier New"/>
                <a:ea typeface="Courier New"/>
                <a:cs typeface="Courier New"/>
                <a:sym typeface="Courier New"/>
              </a:rPr>
              <a:t>auto</a:t>
            </a:r>
            <a:r>
              <a:rPr b="1" lang="en-US" sz="1050">
                <a:solidFill>
                  <a:schemeClr val="dk1"/>
                </a:solidFill>
                <a:highlight>
                  <a:srgbClr val="FFFFFE"/>
                </a:highlight>
                <a:latin typeface="Courier New"/>
                <a:ea typeface="Courier New"/>
                <a:cs typeface="Courier New"/>
                <a:sym typeface="Courier New"/>
              </a:rPr>
              <a:t> </a:t>
            </a:r>
            <a:r>
              <a:rPr b="1" lang="en-US" sz="1050">
                <a:solidFill>
                  <a:srgbClr val="0000FF"/>
                </a:solidFill>
                <a:highlight>
                  <a:srgbClr val="FFFFFE"/>
                </a:highlight>
                <a:latin typeface="Courier New"/>
                <a:ea typeface="Courier New"/>
                <a:cs typeface="Courier New"/>
                <a:sym typeface="Courier New"/>
              </a:rPr>
              <a:t>operator</a:t>
            </a:r>
            <a:r>
              <a:rPr b="1" lang="en-US" sz="1050">
                <a:solidFill>
                  <a:schemeClr val="dk1"/>
                </a:solidFill>
                <a:highlight>
                  <a:srgbClr val="FFFFFE"/>
                </a:highlight>
                <a:latin typeface="Courier New"/>
                <a:ea typeface="Courier New"/>
                <a:cs typeface="Courier New"/>
                <a:sym typeface="Courier New"/>
              </a:rPr>
              <a:t>()(</a:t>
            </a:r>
            <a:r>
              <a:rPr b="1" lang="en-US" sz="1050">
                <a:solidFill>
                  <a:schemeClr val="dk1"/>
                </a:solidFill>
                <a:highlight>
                  <a:srgbClr val="FFFFFE"/>
                </a:highlight>
                <a:latin typeface="Courier New"/>
                <a:ea typeface="Courier New"/>
                <a:cs typeface="Courier New"/>
                <a:sym typeface="Courier New"/>
              </a:rPr>
              <a:t>Callable</a:t>
            </a:r>
            <a:r>
              <a:rPr b="1" lang="en-US" sz="1050">
                <a:solidFill>
                  <a:schemeClr val="dk1"/>
                </a:solidFill>
                <a:highlight>
                  <a:srgbClr val="FFFFFE"/>
                </a:highlight>
                <a:latin typeface="Courier New"/>
                <a:ea typeface="Courier New"/>
                <a:cs typeface="Courier New"/>
                <a:sym typeface="Courier New"/>
              </a:rPr>
              <a:t>&amp;&amp; c) </a:t>
            </a:r>
            <a:r>
              <a:rPr b="1" lang="en-US" sz="1050">
                <a:solidFill>
                  <a:srgbClr val="0000FF"/>
                </a:solidFill>
                <a:highlight>
                  <a:srgbClr val="FFFFFE"/>
                </a:highlight>
                <a:latin typeface="Courier New"/>
                <a:ea typeface="Courier New"/>
                <a:cs typeface="Courier New"/>
                <a:sym typeface="Courier New"/>
              </a:rPr>
              <a:t>const</a:t>
            </a:r>
            <a:endParaRPr b="1" sz="1050">
              <a:solidFill>
                <a:srgbClr val="0000FF"/>
              </a:solidFill>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None/>
            </a:pPr>
            <a:r>
              <a:rPr b="1" lang="en-US" sz="1050">
                <a:solidFill>
                  <a:srgbClr val="098658"/>
                </a:solidFill>
                <a:highlight>
                  <a:srgbClr val="FFFFFE"/>
                </a:highlight>
                <a:latin typeface="Courier New"/>
                <a:ea typeface="Courier New"/>
                <a:cs typeface="Courier New"/>
                <a:sym typeface="Courier New"/>
              </a:rPr>
              <a:t>08</a:t>
            </a:r>
            <a:r>
              <a:rPr b="1" lang="en-US" sz="1050">
                <a:solidFill>
                  <a:schemeClr val="dk1"/>
                </a:solidFill>
                <a:highlight>
                  <a:srgbClr val="FFFFFE"/>
                </a:highlight>
                <a:latin typeface="Courier New"/>
                <a:ea typeface="Courier New"/>
                <a:cs typeface="Courier New"/>
                <a:sym typeface="Courier New"/>
              </a:rPr>
              <a:t>:     {</a:t>
            </a:r>
            <a:endParaRPr b="1" sz="1050">
              <a:solidFill>
                <a:schemeClr val="dk1"/>
              </a:solidFill>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None/>
            </a:pPr>
            <a:r>
              <a:rPr b="1" lang="en-US" sz="1050">
                <a:solidFill>
                  <a:srgbClr val="098658"/>
                </a:solidFill>
                <a:highlight>
                  <a:srgbClr val="FFFFFE"/>
                </a:highlight>
                <a:latin typeface="Courier New"/>
                <a:ea typeface="Courier New"/>
                <a:cs typeface="Courier New"/>
                <a:sym typeface="Courier New"/>
              </a:rPr>
              <a:t>09</a:t>
            </a:r>
            <a:r>
              <a:rPr b="1" lang="en-US" sz="1050">
                <a:solidFill>
                  <a:schemeClr val="dk1"/>
                </a:solidFill>
                <a:highlight>
                  <a:srgbClr val="FFFFFE"/>
                </a:highlight>
                <a:latin typeface="Courier New"/>
                <a:ea typeface="Courier New"/>
                <a:cs typeface="Courier New"/>
                <a:sym typeface="Courier New"/>
              </a:rPr>
              <a:t>:         </a:t>
            </a:r>
            <a:r>
              <a:rPr b="1" lang="en-US" sz="1050">
                <a:solidFill>
                  <a:srgbClr val="0000FF"/>
                </a:solidFill>
                <a:highlight>
                  <a:srgbClr val="FFFFFE"/>
                </a:highlight>
                <a:latin typeface="Courier New"/>
                <a:ea typeface="Courier New"/>
                <a:cs typeface="Courier New"/>
                <a:sym typeface="Courier New"/>
              </a:rPr>
              <a:t>return</a:t>
            </a:r>
            <a:r>
              <a:rPr b="1" lang="en-US" sz="1050">
                <a:solidFill>
                  <a:schemeClr val="dk1"/>
                </a:solidFill>
                <a:highlight>
                  <a:srgbClr val="FFFFFE"/>
                </a:highlight>
                <a:latin typeface="Courier New"/>
                <a:ea typeface="Courier New"/>
                <a:cs typeface="Courier New"/>
                <a:sym typeface="Courier New"/>
              </a:rPr>
              <a:t> SpecificMonad&lt;</a:t>
            </a:r>
            <a:r>
              <a:rPr b="1" lang="en-US" sz="1050">
                <a:solidFill>
                  <a:schemeClr val="dk1"/>
                </a:solidFill>
                <a:highlight>
                  <a:srgbClr val="FFFFFE"/>
                </a:highlight>
                <a:latin typeface="Courier New"/>
                <a:ea typeface="Courier New"/>
                <a:cs typeface="Courier New"/>
                <a:sym typeface="Courier New"/>
              </a:rPr>
              <a:t>Callable</a:t>
            </a:r>
            <a:r>
              <a:rPr b="1" lang="en-US" sz="1050">
                <a:solidFill>
                  <a:schemeClr val="dk1"/>
                </a:solidFill>
                <a:highlight>
                  <a:srgbClr val="FFFFFE"/>
                </a:highlight>
                <a:latin typeface="Courier New"/>
                <a:ea typeface="Courier New"/>
                <a:cs typeface="Courier New"/>
                <a:sym typeface="Courier New"/>
              </a:rPr>
              <a:t>&amp;&amp;&gt;{{}, std::forward&lt;</a:t>
            </a:r>
            <a:r>
              <a:rPr b="1" lang="en-US" sz="1050">
                <a:solidFill>
                  <a:schemeClr val="dk1"/>
                </a:solidFill>
                <a:highlight>
                  <a:srgbClr val="FFFFFE"/>
                </a:highlight>
                <a:latin typeface="Courier New"/>
                <a:ea typeface="Courier New"/>
                <a:cs typeface="Courier New"/>
                <a:sym typeface="Courier New"/>
              </a:rPr>
              <a:t>Callable</a:t>
            </a:r>
            <a:r>
              <a:rPr b="1" lang="en-US" sz="1050">
                <a:solidFill>
                  <a:schemeClr val="dk1"/>
                </a:solidFill>
                <a:highlight>
                  <a:srgbClr val="FFFFFE"/>
                </a:highlight>
                <a:latin typeface="Courier New"/>
                <a:ea typeface="Courier New"/>
                <a:cs typeface="Courier New"/>
                <a:sym typeface="Courier New"/>
              </a:rPr>
              <a:t>&gt;(c)};</a:t>
            </a:r>
            <a:endParaRPr b="1" sz="1050">
              <a:solidFill>
                <a:schemeClr val="dk1"/>
              </a:solidFill>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None/>
            </a:pPr>
            <a:r>
              <a:rPr b="1" lang="en-US" sz="1050">
                <a:solidFill>
                  <a:srgbClr val="098658"/>
                </a:solidFill>
                <a:highlight>
                  <a:srgbClr val="FFFFFE"/>
                </a:highlight>
                <a:latin typeface="Courier New"/>
                <a:ea typeface="Courier New"/>
                <a:cs typeface="Courier New"/>
                <a:sym typeface="Courier New"/>
              </a:rPr>
              <a:t>10</a:t>
            </a:r>
            <a:r>
              <a:rPr b="1" lang="en-US" sz="1050">
                <a:solidFill>
                  <a:schemeClr val="dk1"/>
                </a:solidFill>
                <a:highlight>
                  <a:srgbClr val="FFFFFE"/>
                </a:highlight>
                <a:latin typeface="Courier New"/>
                <a:ea typeface="Courier New"/>
                <a:cs typeface="Courier New"/>
                <a:sym typeface="Courier New"/>
              </a:rPr>
              <a:t>:     }</a:t>
            </a:r>
            <a:endParaRPr b="1" sz="1050">
              <a:solidFill>
                <a:schemeClr val="dk1"/>
              </a:solidFill>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None/>
            </a:pPr>
            <a:r>
              <a:rPr b="1" lang="en-US" sz="1050">
                <a:solidFill>
                  <a:srgbClr val="098658"/>
                </a:solidFill>
                <a:highlight>
                  <a:srgbClr val="FFFFFE"/>
                </a:highlight>
                <a:latin typeface="Courier New"/>
                <a:ea typeface="Courier New"/>
                <a:cs typeface="Courier New"/>
                <a:sym typeface="Courier New"/>
              </a:rPr>
              <a:t>11</a:t>
            </a:r>
            <a:r>
              <a:rPr b="1" lang="en-US" sz="1050">
                <a:solidFill>
                  <a:schemeClr val="dk1"/>
                </a:solidFill>
                <a:highlight>
                  <a:srgbClr val="FFFFFE"/>
                </a:highlight>
                <a:latin typeface="Courier New"/>
                <a:ea typeface="Courier New"/>
                <a:cs typeface="Courier New"/>
                <a:sym typeface="Courier New"/>
              </a:rPr>
              <a:t>: };</a:t>
            </a:r>
            <a:endParaRPr b="1" sz="1050">
              <a:solidFill>
                <a:schemeClr val="dk1"/>
              </a:solidFill>
              <a:highlight>
                <a:srgbClr val="FFFFFE"/>
              </a:highlight>
              <a:latin typeface="Courier New"/>
              <a:ea typeface="Courier New"/>
              <a:cs typeface="Courier New"/>
              <a:sym typeface="Courier New"/>
            </a:endParaRPr>
          </a:p>
          <a:p>
            <a:pPr indent="0" lvl="0" marL="45720" rtl="0" algn="just">
              <a:lnSpc>
                <a:spcPct val="135714"/>
              </a:lnSpc>
              <a:spcBef>
                <a:spcPts val="0"/>
              </a:spcBef>
              <a:spcAft>
                <a:spcPts val="0"/>
              </a:spcAft>
              <a:buNone/>
            </a:pPr>
            <a:r>
              <a:t/>
            </a:r>
            <a:endParaRPr b="1" sz="1050">
              <a:solidFill>
                <a:srgbClr val="008000"/>
              </a:solidFill>
              <a:highlight>
                <a:srgbClr val="FFFFFE"/>
              </a:highlight>
              <a:latin typeface="Courier New"/>
              <a:ea typeface="Courier New"/>
              <a:cs typeface="Courier New"/>
              <a:sym typeface="Courier New"/>
            </a:endParaRPr>
          </a:p>
          <a:p>
            <a:pPr indent="0" lvl="0" marL="45720" rtl="0" algn="just">
              <a:lnSpc>
                <a:spcPct val="135714"/>
              </a:lnSpc>
              <a:spcBef>
                <a:spcPts val="0"/>
              </a:spcBef>
              <a:spcAft>
                <a:spcPts val="0"/>
              </a:spcAft>
              <a:buNone/>
            </a:pPr>
            <a:r>
              <a:t/>
            </a:r>
            <a:endParaRPr b="1" sz="1050">
              <a:solidFill>
                <a:srgbClr val="0000FF"/>
              </a:solidFill>
              <a:highlight>
                <a:srgbClr val="FFFFFE"/>
              </a:highlight>
              <a:latin typeface="Courier New"/>
              <a:ea typeface="Courier New"/>
              <a:cs typeface="Courier New"/>
              <a:sym typeface="Courier New"/>
            </a:endParaRPr>
          </a:p>
          <a:p>
            <a:pPr indent="0" lvl="0" marL="45720" rtl="0" algn="just">
              <a:lnSpc>
                <a:spcPct val="150000"/>
              </a:lnSpc>
              <a:spcBef>
                <a:spcPts val="0"/>
              </a:spcBef>
              <a:spcAft>
                <a:spcPts val="0"/>
              </a:spcAft>
              <a:buNone/>
            </a:pPr>
            <a:r>
              <a:t/>
            </a:r>
            <a:endParaRPr b="1" sz="1300">
              <a:solidFill>
                <a:srgbClr val="569CD6"/>
              </a:solidFill>
              <a:highlight>
                <a:srgbClr val="1E1E1E"/>
              </a:highlight>
              <a:latin typeface="Courier New"/>
              <a:ea typeface="Courier New"/>
              <a:cs typeface="Courier New"/>
              <a:sym typeface="Courier New"/>
            </a:endParaRPr>
          </a:p>
        </p:txBody>
      </p:sp>
      <p:sp>
        <p:nvSpPr>
          <p:cNvPr id="1027" name="Google Shape;1027;p113"/>
          <p:cNvSpPr txBox="1"/>
          <p:nvPr>
            <p:ph type="title"/>
          </p:nvPr>
        </p:nvSpPr>
        <p:spPr>
          <a:xfrm>
            <a:off x="545255" y="475488"/>
            <a:ext cx="9422700" cy="4923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US"/>
              <a:t>MonadCreator</a:t>
            </a:r>
            <a:endParaRPr/>
          </a:p>
        </p:txBody>
      </p:sp>
      <p:sp>
        <p:nvSpPr>
          <p:cNvPr id="1028" name="Google Shape;1028;p113"/>
          <p:cNvSpPr txBox="1"/>
          <p:nvPr>
            <p:ph idx="12" type="sldNum"/>
          </p:nvPr>
        </p:nvSpPr>
        <p:spPr>
          <a:xfrm>
            <a:off x="11409045" y="6333134"/>
            <a:ext cx="731700" cy="5250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US"/>
              <a:t>‹#›</a:t>
            </a:fld>
            <a:endParaRPr/>
          </a:p>
        </p:txBody>
      </p:sp>
      <p:sp>
        <p:nvSpPr>
          <p:cNvPr id="1029" name="Google Shape;1029;p113"/>
          <p:cNvSpPr txBox="1"/>
          <p:nvPr>
            <p:ph idx="1" type="body"/>
          </p:nvPr>
        </p:nvSpPr>
        <p:spPr>
          <a:xfrm>
            <a:off x="5723525" y="3378775"/>
            <a:ext cx="5064600" cy="1754100"/>
          </a:xfrm>
          <a:prstGeom prst="rect">
            <a:avLst/>
          </a:prstGeom>
          <a:solidFill>
            <a:schemeClr val="lt1"/>
          </a:solidFill>
          <a:ln cap="flat" cmpd="sng" w="9525">
            <a:solidFill>
              <a:srgbClr val="000000"/>
            </a:solidFill>
            <a:prstDash val="solid"/>
            <a:round/>
            <a:headEnd len="sm" w="sm" type="none"/>
            <a:tailEnd len="sm" w="sm" type="none"/>
          </a:ln>
        </p:spPr>
        <p:txBody>
          <a:bodyPr anchorCtr="0" anchor="t" bIns="91425" lIns="45700" spcFirstLastPara="1" rIns="91425" wrap="square" tIns="0">
            <a:noAutofit/>
          </a:bodyPr>
          <a:lstStyle/>
          <a:p>
            <a:pPr indent="0" lvl="0" marL="0" rtl="0" algn="l">
              <a:lnSpc>
                <a:spcPct val="135714"/>
              </a:lnSpc>
              <a:spcBef>
                <a:spcPts val="0"/>
              </a:spcBef>
              <a:spcAft>
                <a:spcPts val="0"/>
              </a:spcAft>
              <a:buClr>
                <a:schemeClr val="dk1"/>
              </a:buClr>
              <a:buSzPts val="1100"/>
              <a:buFont typeface="Arial"/>
              <a:buNone/>
            </a:pPr>
            <a:r>
              <a:rPr b="1" lang="en-US" sz="1050">
                <a:solidFill>
                  <a:srgbClr val="098658"/>
                </a:solidFill>
                <a:highlight>
                  <a:srgbClr val="FFFFFE"/>
                </a:highlight>
                <a:latin typeface="Courier New"/>
                <a:ea typeface="Courier New"/>
                <a:cs typeface="Courier New"/>
                <a:sym typeface="Courier New"/>
              </a:rPr>
              <a:t>1</a:t>
            </a:r>
            <a:r>
              <a:rPr b="1" lang="en-US" sz="1050">
                <a:solidFill>
                  <a:schemeClr val="dk1"/>
                </a:solidFill>
                <a:highlight>
                  <a:srgbClr val="FFFFFE"/>
                </a:highlight>
                <a:latin typeface="Courier New"/>
                <a:ea typeface="Courier New"/>
                <a:cs typeface="Courier New"/>
                <a:sym typeface="Courier New"/>
              </a:rPr>
              <a:t>: std::optional&lt;std::string&gt; doubleNumbers(</a:t>
            </a:r>
            <a:endParaRPr b="1" sz="1050">
              <a:solidFill>
                <a:schemeClr val="dk1"/>
              </a:solidFill>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Clr>
                <a:schemeClr val="dk1"/>
              </a:buClr>
              <a:buSzPts val="1100"/>
              <a:buFont typeface="Arial"/>
              <a:buNone/>
            </a:pPr>
            <a:r>
              <a:rPr b="1" lang="en-US" sz="1050">
                <a:solidFill>
                  <a:srgbClr val="098658"/>
                </a:solidFill>
                <a:highlight>
                  <a:srgbClr val="FFFFFE"/>
                </a:highlight>
                <a:latin typeface="Courier New"/>
                <a:ea typeface="Courier New"/>
                <a:cs typeface="Courier New"/>
                <a:sym typeface="Courier New"/>
              </a:rPr>
              <a:t>2</a:t>
            </a:r>
            <a:r>
              <a:rPr b="1" lang="en-US" sz="1050">
                <a:solidFill>
                  <a:schemeClr val="dk1"/>
                </a:solidFill>
                <a:highlight>
                  <a:srgbClr val="FFFFFE"/>
                </a:highlight>
                <a:latin typeface="Courier New"/>
                <a:ea typeface="Courier New"/>
                <a:cs typeface="Courier New"/>
                <a:sym typeface="Courier New"/>
              </a:rPr>
              <a:t>:     </a:t>
            </a:r>
            <a:r>
              <a:rPr b="1" lang="en-US" sz="1050">
                <a:solidFill>
                  <a:srgbClr val="0000FF"/>
                </a:solidFill>
                <a:highlight>
                  <a:srgbClr val="FFFFFE"/>
                </a:highlight>
                <a:latin typeface="Courier New"/>
                <a:ea typeface="Courier New"/>
                <a:cs typeface="Courier New"/>
                <a:sym typeface="Courier New"/>
              </a:rPr>
              <a:t>const</a:t>
            </a:r>
            <a:r>
              <a:rPr b="1" lang="en-US" sz="1050">
                <a:solidFill>
                  <a:schemeClr val="dk1"/>
                </a:solidFill>
                <a:highlight>
                  <a:srgbClr val="FFFFFE"/>
                </a:highlight>
                <a:latin typeface="Courier New"/>
                <a:ea typeface="Courier New"/>
                <a:cs typeface="Courier New"/>
                <a:sym typeface="Courier New"/>
              </a:rPr>
              <a:t> std::optional&lt;std::string&gt;&amp; input)</a:t>
            </a:r>
            <a:endParaRPr b="1" sz="1050">
              <a:solidFill>
                <a:schemeClr val="dk1"/>
              </a:solidFill>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Clr>
                <a:schemeClr val="dk1"/>
              </a:buClr>
              <a:buSzPts val="1100"/>
              <a:buFont typeface="Arial"/>
              <a:buNone/>
            </a:pPr>
            <a:r>
              <a:rPr b="1" lang="en-US" sz="1050">
                <a:solidFill>
                  <a:srgbClr val="098658"/>
                </a:solidFill>
                <a:highlight>
                  <a:srgbClr val="FFFFFE"/>
                </a:highlight>
                <a:latin typeface="Courier New"/>
                <a:ea typeface="Courier New"/>
                <a:cs typeface="Courier New"/>
                <a:sym typeface="Courier New"/>
              </a:rPr>
              <a:t>3</a:t>
            </a:r>
            <a:r>
              <a:rPr b="1" lang="en-US" sz="1050">
                <a:solidFill>
                  <a:schemeClr val="dk1"/>
                </a:solidFill>
                <a:highlight>
                  <a:srgbClr val="FFFFFE"/>
                </a:highlight>
                <a:latin typeface="Courier New"/>
                <a:ea typeface="Courier New"/>
                <a:cs typeface="Courier New"/>
                <a:sym typeface="Courier New"/>
              </a:rPr>
              <a:t>: {</a:t>
            </a:r>
            <a:endParaRPr b="1" sz="1050">
              <a:solidFill>
                <a:schemeClr val="dk1"/>
              </a:solidFill>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Clr>
                <a:schemeClr val="dk1"/>
              </a:buClr>
              <a:buSzPts val="1100"/>
              <a:buFont typeface="Arial"/>
              <a:buNone/>
            </a:pPr>
            <a:r>
              <a:rPr b="1" lang="en-US" sz="1050">
                <a:solidFill>
                  <a:srgbClr val="098658"/>
                </a:solidFill>
                <a:highlight>
                  <a:srgbClr val="FFFFFE"/>
                </a:highlight>
                <a:latin typeface="Courier New"/>
                <a:ea typeface="Courier New"/>
                <a:cs typeface="Courier New"/>
                <a:sym typeface="Courier New"/>
              </a:rPr>
              <a:t>4</a:t>
            </a:r>
            <a:r>
              <a:rPr b="1" lang="en-US" sz="1050">
                <a:solidFill>
                  <a:schemeClr val="dk1"/>
                </a:solidFill>
                <a:highlight>
                  <a:srgbClr val="FFFFFE"/>
                </a:highlight>
                <a:latin typeface="Courier New"/>
                <a:ea typeface="Courier New"/>
                <a:cs typeface="Courier New"/>
                <a:sym typeface="Courier New"/>
              </a:rPr>
              <a:t>:     </a:t>
            </a:r>
            <a:r>
              <a:rPr b="1" lang="en-US" sz="1050">
                <a:solidFill>
                  <a:srgbClr val="0000FF"/>
                </a:solidFill>
                <a:highlight>
                  <a:srgbClr val="FFFFFE"/>
                </a:highlight>
                <a:latin typeface="Courier New"/>
                <a:ea typeface="Courier New"/>
                <a:cs typeface="Courier New"/>
                <a:sym typeface="Courier New"/>
              </a:rPr>
              <a:t>return</a:t>
            </a:r>
            <a:r>
              <a:rPr b="1" lang="en-US" sz="1050">
                <a:solidFill>
                  <a:schemeClr val="dk1"/>
                </a:solidFill>
                <a:highlight>
                  <a:srgbClr val="FFFFFE"/>
                </a:highlight>
                <a:latin typeface="Courier New"/>
                <a:ea typeface="Courier New"/>
                <a:cs typeface="Courier New"/>
                <a:sym typeface="Courier New"/>
              </a:rPr>
              <a:t> input</a:t>
            </a:r>
            <a:endParaRPr b="1" sz="1050">
              <a:solidFill>
                <a:schemeClr val="dk1"/>
              </a:solidFill>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Clr>
                <a:schemeClr val="dk1"/>
              </a:buClr>
              <a:buSzPts val="1100"/>
              <a:buFont typeface="Arial"/>
              <a:buNone/>
            </a:pPr>
            <a:r>
              <a:rPr b="1" lang="en-US" sz="1050">
                <a:solidFill>
                  <a:srgbClr val="098658"/>
                </a:solidFill>
                <a:highlight>
                  <a:srgbClr val="FFFFFE"/>
                </a:highlight>
                <a:latin typeface="Courier New"/>
                <a:ea typeface="Courier New"/>
                <a:cs typeface="Courier New"/>
                <a:sym typeface="Courier New"/>
              </a:rPr>
              <a:t>5</a:t>
            </a:r>
            <a:r>
              <a:rPr b="1" lang="en-US" sz="1050">
                <a:solidFill>
                  <a:schemeClr val="dk1"/>
                </a:solidFill>
                <a:highlight>
                  <a:srgbClr val="FFFFFE"/>
                </a:highlight>
                <a:latin typeface="Courier New"/>
                <a:ea typeface="Courier New"/>
                <a:cs typeface="Courier New"/>
                <a:sym typeface="Courier New"/>
              </a:rPr>
              <a:t>:         | maybe::and_then(convertStringToInt)</a:t>
            </a:r>
            <a:endParaRPr b="1" sz="1050">
              <a:solidFill>
                <a:schemeClr val="dk1"/>
              </a:solidFill>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Clr>
                <a:schemeClr val="dk1"/>
              </a:buClr>
              <a:buSzPts val="1100"/>
              <a:buFont typeface="Arial"/>
              <a:buNone/>
            </a:pPr>
            <a:r>
              <a:rPr b="1" lang="en-US" sz="1050">
                <a:solidFill>
                  <a:srgbClr val="098658"/>
                </a:solidFill>
                <a:highlight>
                  <a:srgbClr val="FFFFFE"/>
                </a:highlight>
                <a:latin typeface="Courier New"/>
                <a:ea typeface="Courier New"/>
                <a:cs typeface="Courier New"/>
                <a:sym typeface="Courier New"/>
              </a:rPr>
              <a:t>6</a:t>
            </a:r>
            <a:r>
              <a:rPr b="1" lang="en-US" sz="1050">
                <a:solidFill>
                  <a:schemeClr val="dk1"/>
                </a:solidFill>
                <a:highlight>
                  <a:srgbClr val="FFFFFE"/>
                </a:highlight>
                <a:latin typeface="Courier New"/>
                <a:ea typeface="Courier New"/>
                <a:cs typeface="Courier New"/>
                <a:sym typeface="Courier New"/>
              </a:rPr>
              <a:t>:         | maybe::transform(doubleInt)</a:t>
            </a:r>
            <a:endParaRPr b="1" sz="1050">
              <a:solidFill>
                <a:schemeClr val="dk1"/>
              </a:solidFill>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Clr>
                <a:schemeClr val="dk1"/>
              </a:buClr>
              <a:buSzPts val="1100"/>
              <a:buFont typeface="Arial"/>
              <a:buNone/>
            </a:pPr>
            <a:r>
              <a:rPr b="1" lang="en-US" sz="1050">
                <a:solidFill>
                  <a:srgbClr val="098658"/>
                </a:solidFill>
                <a:highlight>
                  <a:srgbClr val="FFFFFE"/>
                </a:highlight>
                <a:latin typeface="Courier New"/>
                <a:ea typeface="Courier New"/>
                <a:cs typeface="Courier New"/>
                <a:sym typeface="Courier New"/>
              </a:rPr>
              <a:t>7</a:t>
            </a:r>
            <a:r>
              <a:rPr b="1" lang="en-US" sz="1050">
                <a:solidFill>
                  <a:schemeClr val="dk1"/>
                </a:solidFill>
                <a:highlight>
                  <a:srgbClr val="FFFFFE"/>
                </a:highlight>
                <a:latin typeface="Courier New"/>
                <a:ea typeface="Courier New"/>
                <a:cs typeface="Courier New"/>
                <a:sym typeface="Courier New"/>
              </a:rPr>
              <a:t>:         | maybe::transform(convertIntToString);</a:t>
            </a:r>
            <a:endParaRPr b="1" sz="1050">
              <a:solidFill>
                <a:schemeClr val="dk1"/>
              </a:solidFill>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Clr>
                <a:schemeClr val="dk1"/>
              </a:buClr>
              <a:buSzPts val="1100"/>
              <a:buFont typeface="Arial"/>
              <a:buNone/>
            </a:pPr>
            <a:r>
              <a:rPr b="1" lang="en-US" sz="1050">
                <a:solidFill>
                  <a:srgbClr val="098658"/>
                </a:solidFill>
                <a:highlight>
                  <a:srgbClr val="FFFFFE"/>
                </a:highlight>
                <a:latin typeface="Courier New"/>
                <a:ea typeface="Courier New"/>
                <a:cs typeface="Courier New"/>
                <a:sym typeface="Courier New"/>
              </a:rPr>
              <a:t>8</a:t>
            </a:r>
            <a:r>
              <a:rPr b="1" lang="en-US" sz="1050">
                <a:solidFill>
                  <a:schemeClr val="dk1"/>
                </a:solidFill>
                <a:highlight>
                  <a:srgbClr val="FFFFFE"/>
                </a:highlight>
                <a:latin typeface="Courier New"/>
                <a:ea typeface="Courier New"/>
                <a:cs typeface="Courier New"/>
                <a:sym typeface="Courier New"/>
              </a:rPr>
              <a:t>: }</a:t>
            </a:r>
            <a:endParaRPr b="1" sz="1050">
              <a:solidFill>
                <a:schemeClr val="dk1"/>
              </a:solidFill>
              <a:highlight>
                <a:srgbClr val="FFFFFE"/>
              </a:highlight>
              <a:latin typeface="Courier New"/>
              <a:ea typeface="Courier New"/>
              <a:cs typeface="Courier New"/>
              <a:sym typeface="Courier New"/>
            </a:endParaRPr>
          </a:p>
          <a:p>
            <a:pPr indent="0" lvl="0" marL="45720" rtl="0" algn="l">
              <a:lnSpc>
                <a:spcPct val="135714"/>
              </a:lnSpc>
              <a:spcBef>
                <a:spcPts val="0"/>
              </a:spcBef>
              <a:spcAft>
                <a:spcPts val="0"/>
              </a:spcAft>
              <a:buClr>
                <a:schemeClr val="dk1"/>
              </a:buClr>
              <a:buSzPts val="1100"/>
              <a:buFont typeface="Arial"/>
              <a:buNone/>
            </a:pPr>
            <a:r>
              <a:t/>
            </a:r>
            <a:endParaRPr b="1" sz="1050">
              <a:solidFill>
                <a:srgbClr val="098658"/>
              </a:solidFill>
              <a:highlight>
                <a:srgbClr val="FFFFFE"/>
              </a:highlight>
              <a:latin typeface="Courier New"/>
              <a:ea typeface="Courier New"/>
              <a:cs typeface="Courier New"/>
              <a:sym typeface="Courier New"/>
            </a:endParaRPr>
          </a:p>
          <a:p>
            <a:pPr indent="0" lvl="0" marL="45720" rtl="0" algn="l">
              <a:lnSpc>
                <a:spcPct val="135714"/>
              </a:lnSpc>
              <a:spcBef>
                <a:spcPts val="0"/>
              </a:spcBef>
              <a:spcAft>
                <a:spcPts val="0"/>
              </a:spcAft>
              <a:buClr>
                <a:schemeClr val="dk1"/>
              </a:buClr>
              <a:buSzPts val="1100"/>
              <a:buFont typeface="Arial"/>
              <a:buNone/>
            </a:pPr>
            <a:r>
              <a:t/>
            </a:r>
            <a:endParaRPr b="1" sz="1050">
              <a:solidFill>
                <a:schemeClr val="dk1"/>
              </a:solidFill>
              <a:highlight>
                <a:srgbClr val="FFFFFE"/>
              </a:highlight>
              <a:latin typeface="Courier New"/>
              <a:ea typeface="Courier New"/>
              <a:cs typeface="Courier New"/>
              <a:sym typeface="Courier New"/>
            </a:endParaRPr>
          </a:p>
          <a:p>
            <a:pPr indent="0" lvl="0" marL="45720" rtl="0" algn="l">
              <a:lnSpc>
                <a:spcPct val="150000"/>
              </a:lnSpc>
              <a:spcBef>
                <a:spcPts val="0"/>
              </a:spcBef>
              <a:spcAft>
                <a:spcPts val="0"/>
              </a:spcAft>
              <a:buNone/>
            </a:pPr>
            <a:r>
              <a:t/>
            </a:r>
            <a:endParaRPr b="1" sz="900">
              <a:solidFill>
                <a:schemeClr val="dk1"/>
              </a:solidFill>
              <a:highlight>
                <a:srgbClr val="FFFFFE"/>
              </a:highlight>
              <a:latin typeface="Courier New"/>
              <a:ea typeface="Courier New"/>
              <a:cs typeface="Courier New"/>
              <a:sym typeface="Courier New"/>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29"/>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4" name="Shape 1034"/>
        <p:cNvGrpSpPr/>
        <p:nvPr/>
      </p:nvGrpSpPr>
      <p:grpSpPr>
        <a:xfrm>
          <a:off x="0" y="0"/>
          <a:ext cx="0" cy="0"/>
          <a:chOff x="0" y="0"/>
          <a:chExt cx="0" cy="0"/>
        </a:xfrm>
      </p:grpSpPr>
      <p:sp>
        <p:nvSpPr>
          <p:cNvPr id="1035" name="Google Shape;1035;p114"/>
          <p:cNvSpPr txBox="1"/>
          <p:nvPr>
            <p:ph idx="1" type="body"/>
          </p:nvPr>
        </p:nvSpPr>
        <p:spPr>
          <a:xfrm>
            <a:off x="2780550" y="2202550"/>
            <a:ext cx="6630900" cy="2401500"/>
          </a:xfrm>
          <a:prstGeom prst="rect">
            <a:avLst/>
          </a:prstGeom>
          <a:solidFill>
            <a:schemeClr val="lt1"/>
          </a:solidFill>
        </p:spPr>
        <p:txBody>
          <a:bodyPr anchorCtr="0" anchor="t" bIns="0" lIns="0" spcFirstLastPara="1" rIns="0" wrap="square" tIns="0">
            <a:noAutofit/>
          </a:bodyPr>
          <a:lstStyle/>
          <a:p>
            <a:pPr indent="0" lvl="0" marL="0" rtl="0" algn="l">
              <a:lnSpc>
                <a:spcPct val="135714"/>
              </a:lnSpc>
              <a:spcBef>
                <a:spcPts val="0"/>
              </a:spcBef>
              <a:spcAft>
                <a:spcPts val="0"/>
              </a:spcAft>
              <a:buNone/>
            </a:pPr>
            <a:r>
              <a:rPr b="1" lang="en-US" sz="1050">
                <a:solidFill>
                  <a:srgbClr val="098658"/>
                </a:solidFill>
                <a:highlight>
                  <a:srgbClr val="FFFFFE"/>
                </a:highlight>
                <a:latin typeface="Courier New"/>
                <a:ea typeface="Courier New"/>
                <a:cs typeface="Courier New"/>
                <a:sym typeface="Courier New"/>
              </a:rPr>
              <a:t>01</a:t>
            </a:r>
            <a:r>
              <a:rPr b="1" lang="en-US" sz="1050">
                <a:solidFill>
                  <a:schemeClr val="dk1"/>
                </a:solidFill>
                <a:highlight>
                  <a:srgbClr val="FFFFFE"/>
                </a:highlight>
                <a:latin typeface="Courier New"/>
                <a:ea typeface="Courier New"/>
                <a:cs typeface="Courier New"/>
                <a:sym typeface="Courier New"/>
              </a:rPr>
              <a:t>: </a:t>
            </a:r>
            <a:r>
              <a:rPr b="1" lang="en-US" sz="1050">
                <a:solidFill>
                  <a:srgbClr val="008000"/>
                </a:solidFill>
                <a:highlight>
                  <a:srgbClr val="FFFFFE"/>
                </a:highlight>
                <a:latin typeface="Courier New"/>
                <a:ea typeface="Courier New"/>
                <a:cs typeface="Courier New"/>
                <a:sym typeface="Courier New"/>
              </a:rPr>
              <a:t>// namespace maybe::detail</a:t>
            </a:r>
            <a:endParaRPr b="1" sz="1050">
              <a:solidFill>
                <a:srgbClr val="008000"/>
              </a:solidFill>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None/>
            </a:pPr>
            <a:r>
              <a:rPr b="1" lang="en-US" sz="1050">
                <a:solidFill>
                  <a:srgbClr val="098658"/>
                </a:solidFill>
                <a:highlight>
                  <a:srgbClr val="FFFFFE"/>
                </a:highlight>
                <a:latin typeface="Courier New"/>
                <a:ea typeface="Courier New"/>
                <a:cs typeface="Courier New"/>
                <a:sym typeface="Courier New"/>
              </a:rPr>
              <a:t>02</a:t>
            </a:r>
            <a:r>
              <a:rPr b="1" lang="en-US" sz="1050">
                <a:solidFill>
                  <a:schemeClr val="dk1"/>
                </a:solidFill>
                <a:highlight>
                  <a:srgbClr val="FFFFFE"/>
                </a:highlight>
                <a:latin typeface="Courier New"/>
                <a:ea typeface="Courier New"/>
                <a:cs typeface="Courier New"/>
                <a:sym typeface="Courier New"/>
              </a:rPr>
              <a:t>:</a:t>
            </a:r>
            <a:endParaRPr b="1" sz="1050">
              <a:solidFill>
                <a:schemeClr val="dk1"/>
              </a:solidFill>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None/>
            </a:pPr>
            <a:r>
              <a:rPr b="1" lang="en-US" sz="1050">
                <a:solidFill>
                  <a:srgbClr val="098658"/>
                </a:solidFill>
                <a:highlight>
                  <a:srgbClr val="FFFFFE"/>
                </a:highlight>
                <a:latin typeface="Courier New"/>
                <a:ea typeface="Courier New"/>
                <a:cs typeface="Courier New"/>
                <a:sym typeface="Courier New"/>
              </a:rPr>
              <a:t>03</a:t>
            </a:r>
            <a:r>
              <a:rPr b="1" lang="en-US" sz="1050">
                <a:solidFill>
                  <a:schemeClr val="dk1"/>
                </a:solidFill>
                <a:highlight>
                  <a:srgbClr val="FFFFFE"/>
                </a:highlight>
                <a:latin typeface="Courier New"/>
                <a:ea typeface="Courier New"/>
                <a:cs typeface="Courier New"/>
                <a:sym typeface="Courier New"/>
              </a:rPr>
              <a:t>: </a:t>
            </a:r>
            <a:r>
              <a:rPr b="1" lang="en-US" sz="1050">
                <a:solidFill>
                  <a:srgbClr val="0000FF"/>
                </a:solidFill>
                <a:highlight>
                  <a:srgbClr val="FFFFFE"/>
                </a:highlight>
                <a:latin typeface="Courier New"/>
                <a:ea typeface="Courier New"/>
                <a:cs typeface="Courier New"/>
                <a:sym typeface="Courier New"/>
              </a:rPr>
              <a:t>template</a:t>
            </a:r>
            <a:r>
              <a:rPr b="1" lang="en-US" sz="1050">
                <a:solidFill>
                  <a:schemeClr val="dk1"/>
                </a:solidFill>
                <a:highlight>
                  <a:srgbClr val="FFFFFE"/>
                </a:highlight>
                <a:latin typeface="Courier New"/>
                <a:ea typeface="Courier New"/>
                <a:cs typeface="Courier New"/>
                <a:sym typeface="Courier New"/>
              </a:rPr>
              <a:t> &lt;</a:t>
            </a:r>
            <a:r>
              <a:rPr b="1" lang="en-US" sz="1050">
                <a:solidFill>
                  <a:srgbClr val="0000FF"/>
                </a:solidFill>
                <a:highlight>
                  <a:srgbClr val="FFFFFE"/>
                </a:highlight>
                <a:latin typeface="Courier New"/>
                <a:ea typeface="Courier New"/>
                <a:cs typeface="Courier New"/>
                <a:sym typeface="Courier New"/>
              </a:rPr>
              <a:t>template</a:t>
            </a:r>
            <a:r>
              <a:rPr b="1" lang="en-US" sz="1050">
                <a:solidFill>
                  <a:schemeClr val="dk1"/>
                </a:solidFill>
                <a:highlight>
                  <a:srgbClr val="FFFFFE"/>
                </a:highlight>
                <a:latin typeface="Courier New"/>
                <a:ea typeface="Courier New"/>
                <a:cs typeface="Courier New"/>
                <a:sym typeface="Courier New"/>
              </a:rPr>
              <a:t> &lt;</a:t>
            </a:r>
            <a:r>
              <a:rPr b="1" lang="en-US" sz="1050">
                <a:solidFill>
                  <a:srgbClr val="0000FF"/>
                </a:solidFill>
                <a:highlight>
                  <a:srgbClr val="FFFFFE"/>
                </a:highlight>
                <a:latin typeface="Courier New"/>
                <a:ea typeface="Courier New"/>
                <a:cs typeface="Courier New"/>
                <a:sym typeface="Courier New"/>
              </a:rPr>
              <a:t>typename</a:t>
            </a:r>
            <a:r>
              <a:rPr b="1" lang="en-US" sz="1050">
                <a:solidFill>
                  <a:schemeClr val="dk1"/>
                </a:solidFill>
                <a:highlight>
                  <a:srgbClr val="FFFFFE"/>
                </a:highlight>
                <a:latin typeface="Courier New"/>
                <a:ea typeface="Courier New"/>
                <a:cs typeface="Courier New"/>
                <a:sym typeface="Courier New"/>
              </a:rPr>
              <a:t>&gt; </a:t>
            </a:r>
            <a:r>
              <a:rPr b="1" lang="en-US" sz="1050">
                <a:solidFill>
                  <a:srgbClr val="0000FF"/>
                </a:solidFill>
                <a:highlight>
                  <a:srgbClr val="FFFFFE"/>
                </a:highlight>
                <a:latin typeface="Courier New"/>
                <a:ea typeface="Courier New"/>
                <a:cs typeface="Courier New"/>
                <a:sym typeface="Courier New"/>
              </a:rPr>
              <a:t>class</a:t>
            </a:r>
            <a:r>
              <a:rPr b="1" lang="en-US" sz="1050">
                <a:solidFill>
                  <a:schemeClr val="dk1"/>
                </a:solidFill>
                <a:highlight>
                  <a:srgbClr val="FFFFFE"/>
                </a:highlight>
                <a:latin typeface="Courier New"/>
                <a:ea typeface="Courier New"/>
                <a:cs typeface="Courier New"/>
                <a:sym typeface="Courier New"/>
              </a:rPr>
              <a:t> SpecificMonad&gt;</a:t>
            </a:r>
            <a:endParaRPr b="1" sz="1050">
              <a:solidFill>
                <a:schemeClr val="dk1"/>
              </a:solidFill>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None/>
            </a:pPr>
            <a:r>
              <a:rPr b="1" lang="en-US" sz="1050">
                <a:solidFill>
                  <a:srgbClr val="098658"/>
                </a:solidFill>
                <a:highlight>
                  <a:srgbClr val="FFFFFE"/>
                </a:highlight>
                <a:latin typeface="Courier New"/>
                <a:ea typeface="Courier New"/>
                <a:cs typeface="Courier New"/>
                <a:sym typeface="Courier New"/>
              </a:rPr>
              <a:t>04</a:t>
            </a:r>
            <a:r>
              <a:rPr b="1" lang="en-US" sz="1050">
                <a:solidFill>
                  <a:schemeClr val="dk1"/>
                </a:solidFill>
                <a:highlight>
                  <a:srgbClr val="FFFFFE"/>
                </a:highlight>
                <a:latin typeface="Courier New"/>
                <a:ea typeface="Courier New"/>
                <a:cs typeface="Courier New"/>
                <a:sym typeface="Courier New"/>
              </a:rPr>
              <a:t>: </a:t>
            </a:r>
            <a:r>
              <a:rPr b="1" lang="en-US" sz="1050">
                <a:solidFill>
                  <a:srgbClr val="0000FF"/>
                </a:solidFill>
                <a:highlight>
                  <a:srgbClr val="FFFFFE"/>
                </a:highlight>
                <a:latin typeface="Courier New"/>
                <a:ea typeface="Courier New"/>
                <a:cs typeface="Courier New"/>
                <a:sym typeface="Courier New"/>
              </a:rPr>
              <a:t>struct</a:t>
            </a:r>
            <a:r>
              <a:rPr b="1" lang="en-US" sz="1050">
                <a:solidFill>
                  <a:schemeClr val="dk1"/>
                </a:solidFill>
                <a:highlight>
                  <a:srgbClr val="FFFFFE"/>
                </a:highlight>
                <a:latin typeface="Courier New"/>
                <a:ea typeface="Courier New"/>
                <a:cs typeface="Courier New"/>
                <a:sym typeface="Courier New"/>
              </a:rPr>
              <a:t> MonadCreator</a:t>
            </a:r>
            <a:endParaRPr b="1" sz="1050">
              <a:solidFill>
                <a:schemeClr val="dk1"/>
              </a:solidFill>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None/>
            </a:pPr>
            <a:r>
              <a:rPr b="1" lang="en-US" sz="1050">
                <a:solidFill>
                  <a:srgbClr val="098658"/>
                </a:solidFill>
                <a:highlight>
                  <a:srgbClr val="FFFFFE"/>
                </a:highlight>
                <a:latin typeface="Courier New"/>
                <a:ea typeface="Courier New"/>
                <a:cs typeface="Courier New"/>
                <a:sym typeface="Courier New"/>
              </a:rPr>
              <a:t>05</a:t>
            </a:r>
            <a:r>
              <a:rPr b="1" lang="en-US" sz="1050">
                <a:solidFill>
                  <a:schemeClr val="dk1"/>
                </a:solidFill>
                <a:highlight>
                  <a:srgbClr val="FFFFFE"/>
                </a:highlight>
                <a:latin typeface="Courier New"/>
                <a:ea typeface="Courier New"/>
                <a:cs typeface="Courier New"/>
                <a:sym typeface="Courier New"/>
              </a:rPr>
              <a:t>: {</a:t>
            </a:r>
            <a:endParaRPr b="1" sz="1050">
              <a:solidFill>
                <a:schemeClr val="dk1"/>
              </a:solidFill>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None/>
            </a:pPr>
            <a:r>
              <a:rPr b="1" lang="en-US" sz="1050">
                <a:solidFill>
                  <a:srgbClr val="098658"/>
                </a:solidFill>
                <a:highlight>
                  <a:srgbClr val="FFFFFE"/>
                </a:highlight>
                <a:latin typeface="Courier New"/>
                <a:ea typeface="Courier New"/>
                <a:cs typeface="Courier New"/>
                <a:sym typeface="Courier New"/>
              </a:rPr>
              <a:t>06</a:t>
            </a:r>
            <a:r>
              <a:rPr b="1" lang="en-US" sz="1050">
                <a:solidFill>
                  <a:schemeClr val="dk1"/>
                </a:solidFill>
                <a:highlight>
                  <a:srgbClr val="FFFFFE"/>
                </a:highlight>
                <a:latin typeface="Courier New"/>
                <a:ea typeface="Courier New"/>
                <a:cs typeface="Courier New"/>
                <a:sym typeface="Courier New"/>
              </a:rPr>
              <a:t>:     </a:t>
            </a:r>
            <a:r>
              <a:rPr b="1" lang="en-US" sz="1050">
                <a:solidFill>
                  <a:srgbClr val="0000FF"/>
                </a:solidFill>
                <a:highlight>
                  <a:srgbClr val="FFFFFE"/>
                </a:highlight>
                <a:latin typeface="Courier New"/>
                <a:ea typeface="Courier New"/>
                <a:cs typeface="Courier New"/>
                <a:sym typeface="Courier New"/>
              </a:rPr>
              <a:t>template</a:t>
            </a:r>
            <a:r>
              <a:rPr b="1" lang="en-US" sz="1050">
                <a:solidFill>
                  <a:schemeClr val="dk1"/>
                </a:solidFill>
                <a:highlight>
                  <a:srgbClr val="FFFFFE"/>
                </a:highlight>
                <a:latin typeface="Courier New"/>
                <a:ea typeface="Courier New"/>
                <a:cs typeface="Courier New"/>
                <a:sym typeface="Courier New"/>
              </a:rPr>
              <a:t> &lt;</a:t>
            </a:r>
            <a:r>
              <a:rPr b="1" lang="en-US" sz="1050">
                <a:solidFill>
                  <a:srgbClr val="0000FF"/>
                </a:solidFill>
                <a:highlight>
                  <a:srgbClr val="FFFFFE"/>
                </a:highlight>
                <a:latin typeface="Courier New"/>
                <a:ea typeface="Courier New"/>
                <a:cs typeface="Courier New"/>
                <a:sym typeface="Courier New"/>
              </a:rPr>
              <a:t>typename</a:t>
            </a:r>
            <a:r>
              <a:rPr b="1" lang="en-US" sz="1050">
                <a:solidFill>
                  <a:schemeClr val="dk1"/>
                </a:solidFill>
                <a:highlight>
                  <a:srgbClr val="FFFFFE"/>
                </a:highlight>
                <a:latin typeface="Courier New"/>
                <a:ea typeface="Courier New"/>
                <a:cs typeface="Courier New"/>
                <a:sym typeface="Courier New"/>
              </a:rPr>
              <a:t> Callable&gt;</a:t>
            </a:r>
            <a:endParaRPr b="1" sz="1050">
              <a:solidFill>
                <a:schemeClr val="dk1"/>
              </a:solidFill>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None/>
            </a:pPr>
            <a:r>
              <a:rPr b="1" lang="en-US" sz="1050">
                <a:solidFill>
                  <a:srgbClr val="098658"/>
                </a:solidFill>
                <a:highlight>
                  <a:srgbClr val="FFFFFE"/>
                </a:highlight>
                <a:latin typeface="Courier New"/>
                <a:ea typeface="Courier New"/>
                <a:cs typeface="Courier New"/>
                <a:sym typeface="Courier New"/>
              </a:rPr>
              <a:t>07</a:t>
            </a:r>
            <a:r>
              <a:rPr b="1" lang="en-US" sz="1050">
                <a:solidFill>
                  <a:schemeClr val="dk1"/>
                </a:solidFill>
                <a:highlight>
                  <a:srgbClr val="FFFFFE"/>
                </a:highlight>
                <a:latin typeface="Courier New"/>
                <a:ea typeface="Courier New"/>
                <a:cs typeface="Courier New"/>
                <a:sym typeface="Courier New"/>
              </a:rPr>
              <a:t>:     </a:t>
            </a:r>
            <a:r>
              <a:rPr b="1" lang="en-US" sz="1050">
                <a:solidFill>
                  <a:srgbClr val="0000FF"/>
                </a:solidFill>
                <a:highlight>
                  <a:srgbClr val="FFFFFE"/>
                </a:highlight>
                <a:latin typeface="Courier New"/>
                <a:ea typeface="Courier New"/>
                <a:cs typeface="Courier New"/>
                <a:sym typeface="Courier New"/>
              </a:rPr>
              <a:t>constexpr</a:t>
            </a:r>
            <a:r>
              <a:rPr b="1" lang="en-US" sz="1050">
                <a:solidFill>
                  <a:schemeClr val="dk1"/>
                </a:solidFill>
                <a:highlight>
                  <a:srgbClr val="FFFFFE"/>
                </a:highlight>
                <a:latin typeface="Courier New"/>
                <a:ea typeface="Courier New"/>
                <a:cs typeface="Courier New"/>
                <a:sym typeface="Courier New"/>
              </a:rPr>
              <a:t> </a:t>
            </a:r>
            <a:r>
              <a:rPr b="1" lang="en-US" sz="1050">
                <a:solidFill>
                  <a:srgbClr val="0000FF"/>
                </a:solidFill>
                <a:highlight>
                  <a:srgbClr val="FFFFFE"/>
                </a:highlight>
                <a:latin typeface="Courier New"/>
                <a:ea typeface="Courier New"/>
                <a:cs typeface="Courier New"/>
                <a:sym typeface="Courier New"/>
              </a:rPr>
              <a:t>auto</a:t>
            </a:r>
            <a:r>
              <a:rPr b="1" lang="en-US" sz="1050">
                <a:solidFill>
                  <a:schemeClr val="dk1"/>
                </a:solidFill>
                <a:highlight>
                  <a:srgbClr val="FFFFFE"/>
                </a:highlight>
                <a:latin typeface="Courier New"/>
                <a:ea typeface="Courier New"/>
                <a:cs typeface="Courier New"/>
                <a:sym typeface="Courier New"/>
              </a:rPr>
              <a:t> </a:t>
            </a:r>
            <a:r>
              <a:rPr b="1" lang="en-US" sz="1050">
                <a:solidFill>
                  <a:srgbClr val="0000FF"/>
                </a:solidFill>
                <a:highlight>
                  <a:srgbClr val="FFFFFE"/>
                </a:highlight>
                <a:latin typeface="Courier New"/>
                <a:ea typeface="Courier New"/>
                <a:cs typeface="Courier New"/>
                <a:sym typeface="Courier New"/>
              </a:rPr>
              <a:t>operator</a:t>
            </a:r>
            <a:r>
              <a:rPr b="1" lang="en-US" sz="1050">
                <a:solidFill>
                  <a:schemeClr val="dk1"/>
                </a:solidFill>
                <a:highlight>
                  <a:srgbClr val="FFFFFE"/>
                </a:highlight>
                <a:latin typeface="Courier New"/>
                <a:ea typeface="Courier New"/>
                <a:cs typeface="Courier New"/>
                <a:sym typeface="Courier New"/>
              </a:rPr>
              <a:t>()(Callable&amp;&amp; c) </a:t>
            </a:r>
            <a:r>
              <a:rPr b="1" lang="en-US" sz="1050">
                <a:solidFill>
                  <a:srgbClr val="0000FF"/>
                </a:solidFill>
                <a:highlight>
                  <a:srgbClr val="FFFFFE"/>
                </a:highlight>
                <a:latin typeface="Courier New"/>
                <a:ea typeface="Courier New"/>
                <a:cs typeface="Courier New"/>
                <a:sym typeface="Courier New"/>
              </a:rPr>
              <a:t>const</a:t>
            </a:r>
            <a:endParaRPr b="1" sz="1050">
              <a:solidFill>
                <a:srgbClr val="0000FF"/>
              </a:solidFill>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None/>
            </a:pPr>
            <a:r>
              <a:rPr b="1" lang="en-US" sz="1050">
                <a:solidFill>
                  <a:srgbClr val="098658"/>
                </a:solidFill>
                <a:highlight>
                  <a:srgbClr val="FFFFFE"/>
                </a:highlight>
                <a:latin typeface="Courier New"/>
                <a:ea typeface="Courier New"/>
                <a:cs typeface="Courier New"/>
                <a:sym typeface="Courier New"/>
              </a:rPr>
              <a:t>08</a:t>
            </a:r>
            <a:r>
              <a:rPr b="1" lang="en-US" sz="1050">
                <a:solidFill>
                  <a:schemeClr val="dk1"/>
                </a:solidFill>
                <a:highlight>
                  <a:srgbClr val="FFFFFE"/>
                </a:highlight>
                <a:latin typeface="Courier New"/>
                <a:ea typeface="Courier New"/>
                <a:cs typeface="Courier New"/>
                <a:sym typeface="Courier New"/>
              </a:rPr>
              <a:t>:     {</a:t>
            </a:r>
            <a:endParaRPr b="1" sz="1050">
              <a:solidFill>
                <a:schemeClr val="dk1"/>
              </a:solidFill>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None/>
            </a:pPr>
            <a:r>
              <a:rPr b="1" lang="en-US" sz="1050">
                <a:solidFill>
                  <a:srgbClr val="098658"/>
                </a:solidFill>
                <a:highlight>
                  <a:srgbClr val="FFFFFE"/>
                </a:highlight>
                <a:latin typeface="Courier New"/>
                <a:ea typeface="Courier New"/>
                <a:cs typeface="Courier New"/>
                <a:sym typeface="Courier New"/>
              </a:rPr>
              <a:t>09</a:t>
            </a:r>
            <a:r>
              <a:rPr b="1" lang="en-US" sz="1050">
                <a:solidFill>
                  <a:schemeClr val="dk1"/>
                </a:solidFill>
                <a:highlight>
                  <a:srgbClr val="FFFFFE"/>
                </a:highlight>
                <a:latin typeface="Courier New"/>
                <a:ea typeface="Courier New"/>
                <a:cs typeface="Courier New"/>
                <a:sym typeface="Courier New"/>
              </a:rPr>
              <a:t>:         </a:t>
            </a:r>
            <a:r>
              <a:rPr b="1" lang="en-US" sz="1050">
                <a:solidFill>
                  <a:srgbClr val="0000FF"/>
                </a:solidFill>
                <a:highlight>
                  <a:srgbClr val="FFFFFE"/>
                </a:highlight>
                <a:latin typeface="Courier New"/>
                <a:ea typeface="Courier New"/>
                <a:cs typeface="Courier New"/>
                <a:sym typeface="Courier New"/>
              </a:rPr>
              <a:t>return</a:t>
            </a:r>
            <a:r>
              <a:rPr b="1" lang="en-US" sz="1050">
                <a:solidFill>
                  <a:schemeClr val="dk1"/>
                </a:solidFill>
                <a:highlight>
                  <a:srgbClr val="FFFFFE"/>
                </a:highlight>
                <a:latin typeface="Courier New"/>
                <a:ea typeface="Courier New"/>
                <a:cs typeface="Courier New"/>
                <a:sym typeface="Courier New"/>
              </a:rPr>
              <a:t> SpecificMonad&lt;Callable&amp;&amp;&gt;{{}, std::forward&lt;Callable&gt;(c)};</a:t>
            </a:r>
            <a:endParaRPr b="1" sz="1050">
              <a:solidFill>
                <a:schemeClr val="dk1"/>
              </a:solidFill>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None/>
            </a:pPr>
            <a:r>
              <a:rPr b="1" lang="en-US" sz="1050">
                <a:solidFill>
                  <a:srgbClr val="098658"/>
                </a:solidFill>
                <a:highlight>
                  <a:srgbClr val="FFFFFE"/>
                </a:highlight>
                <a:latin typeface="Courier New"/>
                <a:ea typeface="Courier New"/>
                <a:cs typeface="Courier New"/>
                <a:sym typeface="Courier New"/>
              </a:rPr>
              <a:t>10</a:t>
            </a:r>
            <a:r>
              <a:rPr b="1" lang="en-US" sz="1050">
                <a:solidFill>
                  <a:schemeClr val="dk1"/>
                </a:solidFill>
                <a:highlight>
                  <a:srgbClr val="FFFFFE"/>
                </a:highlight>
                <a:latin typeface="Courier New"/>
                <a:ea typeface="Courier New"/>
                <a:cs typeface="Courier New"/>
                <a:sym typeface="Courier New"/>
              </a:rPr>
              <a:t>:     }</a:t>
            </a:r>
            <a:endParaRPr b="1" sz="1050">
              <a:solidFill>
                <a:schemeClr val="dk1"/>
              </a:solidFill>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None/>
            </a:pPr>
            <a:r>
              <a:rPr b="1" lang="en-US" sz="1050">
                <a:solidFill>
                  <a:srgbClr val="098658"/>
                </a:solidFill>
                <a:highlight>
                  <a:srgbClr val="FFFFFE"/>
                </a:highlight>
                <a:latin typeface="Courier New"/>
                <a:ea typeface="Courier New"/>
                <a:cs typeface="Courier New"/>
                <a:sym typeface="Courier New"/>
              </a:rPr>
              <a:t>11</a:t>
            </a:r>
            <a:r>
              <a:rPr b="1" lang="en-US" sz="1050">
                <a:solidFill>
                  <a:schemeClr val="dk1"/>
                </a:solidFill>
                <a:highlight>
                  <a:srgbClr val="FFFFFE"/>
                </a:highlight>
                <a:latin typeface="Courier New"/>
                <a:ea typeface="Courier New"/>
                <a:cs typeface="Courier New"/>
                <a:sym typeface="Courier New"/>
              </a:rPr>
              <a:t>: };</a:t>
            </a:r>
            <a:endParaRPr b="1" sz="1050">
              <a:solidFill>
                <a:schemeClr val="dk1"/>
              </a:solidFill>
              <a:highlight>
                <a:srgbClr val="FFFFFE"/>
              </a:highlight>
              <a:latin typeface="Courier New"/>
              <a:ea typeface="Courier New"/>
              <a:cs typeface="Courier New"/>
              <a:sym typeface="Courier New"/>
            </a:endParaRPr>
          </a:p>
          <a:p>
            <a:pPr indent="0" lvl="0" marL="45720" rtl="0" algn="just">
              <a:lnSpc>
                <a:spcPct val="135714"/>
              </a:lnSpc>
              <a:spcBef>
                <a:spcPts val="0"/>
              </a:spcBef>
              <a:spcAft>
                <a:spcPts val="0"/>
              </a:spcAft>
              <a:buNone/>
            </a:pPr>
            <a:r>
              <a:t/>
            </a:r>
            <a:endParaRPr b="1" sz="1050">
              <a:solidFill>
                <a:srgbClr val="008000"/>
              </a:solidFill>
              <a:highlight>
                <a:srgbClr val="FFFFFE"/>
              </a:highlight>
              <a:latin typeface="Courier New"/>
              <a:ea typeface="Courier New"/>
              <a:cs typeface="Courier New"/>
              <a:sym typeface="Courier New"/>
            </a:endParaRPr>
          </a:p>
          <a:p>
            <a:pPr indent="0" lvl="0" marL="45720" rtl="0" algn="just">
              <a:lnSpc>
                <a:spcPct val="135714"/>
              </a:lnSpc>
              <a:spcBef>
                <a:spcPts val="0"/>
              </a:spcBef>
              <a:spcAft>
                <a:spcPts val="0"/>
              </a:spcAft>
              <a:buNone/>
            </a:pPr>
            <a:r>
              <a:t/>
            </a:r>
            <a:endParaRPr b="1" sz="1050">
              <a:solidFill>
                <a:srgbClr val="0000FF"/>
              </a:solidFill>
              <a:highlight>
                <a:srgbClr val="FFFFFE"/>
              </a:highlight>
              <a:latin typeface="Courier New"/>
              <a:ea typeface="Courier New"/>
              <a:cs typeface="Courier New"/>
              <a:sym typeface="Courier New"/>
            </a:endParaRPr>
          </a:p>
          <a:p>
            <a:pPr indent="0" lvl="0" marL="45720" rtl="0" algn="just">
              <a:lnSpc>
                <a:spcPct val="150000"/>
              </a:lnSpc>
              <a:spcBef>
                <a:spcPts val="0"/>
              </a:spcBef>
              <a:spcAft>
                <a:spcPts val="0"/>
              </a:spcAft>
              <a:buNone/>
            </a:pPr>
            <a:r>
              <a:t/>
            </a:r>
            <a:endParaRPr b="1" sz="1300">
              <a:solidFill>
                <a:srgbClr val="569CD6"/>
              </a:solidFill>
              <a:highlight>
                <a:srgbClr val="1E1E1E"/>
              </a:highlight>
              <a:latin typeface="Courier New"/>
              <a:ea typeface="Courier New"/>
              <a:cs typeface="Courier New"/>
              <a:sym typeface="Courier New"/>
            </a:endParaRPr>
          </a:p>
        </p:txBody>
      </p:sp>
      <p:sp>
        <p:nvSpPr>
          <p:cNvPr id="1036" name="Google Shape;1036;p114"/>
          <p:cNvSpPr txBox="1"/>
          <p:nvPr>
            <p:ph type="title"/>
          </p:nvPr>
        </p:nvSpPr>
        <p:spPr>
          <a:xfrm>
            <a:off x="545255" y="475488"/>
            <a:ext cx="9422700" cy="4923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US"/>
              <a:t>MonadCreator</a:t>
            </a:r>
            <a:endParaRPr/>
          </a:p>
        </p:txBody>
      </p:sp>
      <p:sp>
        <p:nvSpPr>
          <p:cNvPr id="1037" name="Google Shape;1037;p114"/>
          <p:cNvSpPr txBox="1"/>
          <p:nvPr>
            <p:ph idx="12" type="sldNum"/>
          </p:nvPr>
        </p:nvSpPr>
        <p:spPr>
          <a:xfrm>
            <a:off x="11409045" y="6333134"/>
            <a:ext cx="731700" cy="5250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8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2" name="Shape 1042"/>
        <p:cNvGrpSpPr/>
        <p:nvPr/>
      </p:nvGrpSpPr>
      <p:grpSpPr>
        <a:xfrm>
          <a:off x="0" y="0"/>
          <a:ext cx="0" cy="0"/>
          <a:chOff x="0" y="0"/>
          <a:chExt cx="0" cy="0"/>
        </a:xfrm>
      </p:grpSpPr>
      <p:sp>
        <p:nvSpPr>
          <p:cNvPr id="1043" name="Google Shape;1043;p115"/>
          <p:cNvSpPr txBox="1"/>
          <p:nvPr>
            <p:ph idx="1" type="body"/>
          </p:nvPr>
        </p:nvSpPr>
        <p:spPr>
          <a:xfrm>
            <a:off x="2780550" y="2202550"/>
            <a:ext cx="6630900" cy="2401500"/>
          </a:xfrm>
          <a:prstGeom prst="rect">
            <a:avLst/>
          </a:prstGeom>
          <a:solidFill>
            <a:schemeClr val="lt1"/>
          </a:solidFill>
        </p:spPr>
        <p:txBody>
          <a:bodyPr anchorCtr="0" anchor="t" bIns="0" lIns="0" spcFirstLastPara="1" rIns="0" wrap="square" tIns="0">
            <a:noAutofit/>
          </a:bodyPr>
          <a:lstStyle/>
          <a:p>
            <a:pPr indent="0" lvl="0" marL="0" rtl="0" algn="l">
              <a:lnSpc>
                <a:spcPct val="135714"/>
              </a:lnSpc>
              <a:spcBef>
                <a:spcPts val="0"/>
              </a:spcBef>
              <a:spcAft>
                <a:spcPts val="0"/>
              </a:spcAft>
              <a:buNone/>
            </a:pPr>
            <a:r>
              <a:rPr b="1" lang="en-US" sz="1050">
                <a:solidFill>
                  <a:srgbClr val="098658"/>
                </a:solidFill>
                <a:highlight>
                  <a:srgbClr val="FFFFFE"/>
                </a:highlight>
                <a:latin typeface="Courier New"/>
                <a:ea typeface="Courier New"/>
                <a:cs typeface="Courier New"/>
                <a:sym typeface="Courier New"/>
              </a:rPr>
              <a:t>01</a:t>
            </a:r>
            <a:r>
              <a:rPr b="1" lang="en-US" sz="1050">
                <a:solidFill>
                  <a:schemeClr val="dk1"/>
                </a:solidFill>
                <a:highlight>
                  <a:srgbClr val="FFFFFE"/>
                </a:highlight>
                <a:latin typeface="Courier New"/>
                <a:ea typeface="Courier New"/>
                <a:cs typeface="Courier New"/>
                <a:sym typeface="Courier New"/>
              </a:rPr>
              <a:t>: </a:t>
            </a:r>
            <a:r>
              <a:rPr b="1" lang="en-US" sz="1050">
                <a:solidFill>
                  <a:srgbClr val="008000"/>
                </a:solidFill>
                <a:highlight>
                  <a:srgbClr val="FFFFFE"/>
                </a:highlight>
                <a:latin typeface="Courier New"/>
                <a:ea typeface="Courier New"/>
                <a:cs typeface="Courier New"/>
                <a:sym typeface="Courier New"/>
              </a:rPr>
              <a:t>// namespace maybe::detail</a:t>
            </a:r>
            <a:endParaRPr b="1" sz="1050">
              <a:solidFill>
                <a:srgbClr val="008000"/>
              </a:solidFill>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None/>
            </a:pPr>
            <a:r>
              <a:rPr b="1" lang="en-US" sz="1050">
                <a:solidFill>
                  <a:srgbClr val="098658"/>
                </a:solidFill>
                <a:highlight>
                  <a:srgbClr val="FFFFFE"/>
                </a:highlight>
                <a:latin typeface="Courier New"/>
                <a:ea typeface="Courier New"/>
                <a:cs typeface="Courier New"/>
                <a:sym typeface="Courier New"/>
              </a:rPr>
              <a:t>02</a:t>
            </a:r>
            <a:r>
              <a:rPr b="1" lang="en-US" sz="1050">
                <a:solidFill>
                  <a:schemeClr val="dk1"/>
                </a:solidFill>
                <a:highlight>
                  <a:srgbClr val="FFFFFE"/>
                </a:highlight>
                <a:latin typeface="Courier New"/>
                <a:ea typeface="Courier New"/>
                <a:cs typeface="Courier New"/>
                <a:sym typeface="Courier New"/>
              </a:rPr>
              <a:t>:</a:t>
            </a:r>
            <a:endParaRPr b="1" sz="1050">
              <a:solidFill>
                <a:schemeClr val="dk1"/>
              </a:solidFill>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None/>
            </a:pPr>
            <a:r>
              <a:rPr b="1" lang="en-US" sz="1050">
                <a:solidFill>
                  <a:srgbClr val="098658"/>
                </a:solidFill>
                <a:highlight>
                  <a:srgbClr val="FFFFFE"/>
                </a:highlight>
                <a:latin typeface="Courier New"/>
                <a:ea typeface="Courier New"/>
                <a:cs typeface="Courier New"/>
                <a:sym typeface="Courier New"/>
              </a:rPr>
              <a:t>03</a:t>
            </a:r>
            <a:r>
              <a:rPr b="1" lang="en-US" sz="1050">
                <a:solidFill>
                  <a:schemeClr val="dk1"/>
                </a:solidFill>
                <a:highlight>
                  <a:srgbClr val="FFFFFE"/>
                </a:highlight>
                <a:latin typeface="Courier New"/>
                <a:ea typeface="Courier New"/>
                <a:cs typeface="Courier New"/>
                <a:sym typeface="Courier New"/>
              </a:rPr>
              <a:t>: </a:t>
            </a:r>
            <a:r>
              <a:rPr b="1" lang="en-US" sz="1050">
                <a:solidFill>
                  <a:srgbClr val="0000FF"/>
                </a:solidFill>
                <a:highlight>
                  <a:srgbClr val="FFFFFE"/>
                </a:highlight>
                <a:latin typeface="Courier New"/>
                <a:ea typeface="Courier New"/>
                <a:cs typeface="Courier New"/>
                <a:sym typeface="Courier New"/>
              </a:rPr>
              <a:t>template</a:t>
            </a:r>
            <a:r>
              <a:rPr b="1" lang="en-US" sz="1050">
                <a:solidFill>
                  <a:schemeClr val="dk1"/>
                </a:solidFill>
                <a:highlight>
                  <a:srgbClr val="FFFFFE"/>
                </a:highlight>
                <a:latin typeface="Courier New"/>
                <a:ea typeface="Courier New"/>
                <a:cs typeface="Courier New"/>
                <a:sym typeface="Courier New"/>
              </a:rPr>
              <a:t> &lt;</a:t>
            </a:r>
            <a:r>
              <a:rPr b="1" lang="en-US" sz="1050">
                <a:solidFill>
                  <a:srgbClr val="0000FF"/>
                </a:solidFill>
                <a:highlight>
                  <a:srgbClr val="FFFFFE"/>
                </a:highlight>
                <a:latin typeface="Courier New"/>
                <a:ea typeface="Courier New"/>
                <a:cs typeface="Courier New"/>
                <a:sym typeface="Courier New"/>
              </a:rPr>
              <a:t>template</a:t>
            </a:r>
            <a:r>
              <a:rPr b="1" lang="en-US" sz="1050">
                <a:solidFill>
                  <a:schemeClr val="dk1"/>
                </a:solidFill>
                <a:highlight>
                  <a:srgbClr val="FFFFFE"/>
                </a:highlight>
                <a:latin typeface="Courier New"/>
                <a:ea typeface="Courier New"/>
                <a:cs typeface="Courier New"/>
                <a:sym typeface="Courier New"/>
              </a:rPr>
              <a:t> &lt;</a:t>
            </a:r>
            <a:r>
              <a:rPr b="1" lang="en-US" sz="1050">
                <a:solidFill>
                  <a:srgbClr val="0000FF"/>
                </a:solidFill>
                <a:highlight>
                  <a:srgbClr val="FFFFFE"/>
                </a:highlight>
                <a:latin typeface="Courier New"/>
                <a:ea typeface="Courier New"/>
                <a:cs typeface="Courier New"/>
                <a:sym typeface="Courier New"/>
              </a:rPr>
              <a:t>typename</a:t>
            </a:r>
            <a:r>
              <a:rPr b="1" lang="en-US" sz="1050">
                <a:solidFill>
                  <a:schemeClr val="dk1"/>
                </a:solidFill>
                <a:highlight>
                  <a:srgbClr val="FFFFFE"/>
                </a:highlight>
                <a:latin typeface="Courier New"/>
                <a:ea typeface="Courier New"/>
                <a:cs typeface="Courier New"/>
                <a:sym typeface="Courier New"/>
              </a:rPr>
              <a:t>&gt; </a:t>
            </a:r>
            <a:r>
              <a:rPr b="1" lang="en-US" sz="1050">
                <a:solidFill>
                  <a:srgbClr val="0000FF"/>
                </a:solidFill>
                <a:highlight>
                  <a:srgbClr val="FFFFFE"/>
                </a:highlight>
                <a:latin typeface="Courier New"/>
                <a:ea typeface="Courier New"/>
                <a:cs typeface="Courier New"/>
                <a:sym typeface="Courier New"/>
              </a:rPr>
              <a:t>class</a:t>
            </a:r>
            <a:r>
              <a:rPr b="1" lang="en-US" sz="1050">
                <a:solidFill>
                  <a:schemeClr val="dk1"/>
                </a:solidFill>
                <a:highlight>
                  <a:srgbClr val="FFFFFE"/>
                </a:highlight>
                <a:latin typeface="Courier New"/>
                <a:ea typeface="Courier New"/>
                <a:cs typeface="Courier New"/>
                <a:sym typeface="Courier New"/>
              </a:rPr>
              <a:t> SpecificMonad&gt;</a:t>
            </a:r>
            <a:endParaRPr b="1" sz="1050">
              <a:solidFill>
                <a:schemeClr val="dk1"/>
              </a:solidFill>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None/>
            </a:pPr>
            <a:r>
              <a:rPr b="1" lang="en-US" sz="1050">
                <a:solidFill>
                  <a:srgbClr val="098658"/>
                </a:solidFill>
                <a:highlight>
                  <a:srgbClr val="FFFFFE"/>
                </a:highlight>
                <a:latin typeface="Courier New"/>
                <a:ea typeface="Courier New"/>
                <a:cs typeface="Courier New"/>
                <a:sym typeface="Courier New"/>
              </a:rPr>
              <a:t>04</a:t>
            </a:r>
            <a:r>
              <a:rPr b="1" lang="en-US" sz="1050">
                <a:solidFill>
                  <a:schemeClr val="dk1"/>
                </a:solidFill>
                <a:highlight>
                  <a:srgbClr val="FFFFFE"/>
                </a:highlight>
                <a:latin typeface="Courier New"/>
                <a:ea typeface="Courier New"/>
                <a:cs typeface="Courier New"/>
                <a:sym typeface="Courier New"/>
              </a:rPr>
              <a:t>: </a:t>
            </a:r>
            <a:r>
              <a:rPr b="1" lang="en-US" sz="1050">
                <a:solidFill>
                  <a:srgbClr val="0000FF"/>
                </a:solidFill>
                <a:highlight>
                  <a:srgbClr val="FFFFFE"/>
                </a:highlight>
                <a:latin typeface="Courier New"/>
                <a:ea typeface="Courier New"/>
                <a:cs typeface="Courier New"/>
                <a:sym typeface="Courier New"/>
              </a:rPr>
              <a:t>struct</a:t>
            </a:r>
            <a:r>
              <a:rPr b="1" lang="en-US" sz="1050">
                <a:solidFill>
                  <a:schemeClr val="dk1"/>
                </a:solidFill>
                <a:highlight>
                  <a:srgbClr val="FFFFFE"/>
                </a:highlight>
                <a:latin typeface="Courier New"/>
                <a:ea typeface="Courier New"/>
                <a:cs typeface="Courier New"/>
                <a:sym typeface="Courier New"/>
              </a:rPr>
              <a:t> MonadCreator</a:t>
            </a:r>
            <a:endParaRPr b="1" sz="1050">
              <a:solidFill>
                <a:schemeClr val="dk1"/>
              </a:solidFill>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None/>
            </a:pPr>
            <a:r>
              <a:rPr b="1" lang="en-US" sz="1050">
                <a:solidFill>
                  <a:srgbClr val="098658"/>
                </a:solidFill>
                <a:highlight>
                  <a:srgbClr val="FFFFFE"/>
                </a:highlight>
                <a:latin typeface="Courier New"/>
                <a:ea typeface="Courier New"/>
                <a:cs typeface="Courier New"/>
                <a:sym typeface="Courier New"/>
              </a:rPr>
              <a:t>05</a:t>
            </a:r>
            <a:r>
              <a:rPr b="1" lang="en-US" sz="1050">
                <a:solidFill>
                  <a:schemeClr val="dk1"/>
                </a:solidFill>
                <a:highlight>
                  <a:srgbClr val="FFFFFE"/>
                </a:highlight>
                <a:latin typeface="Courier New"/>
                <a:ea typeface="Courier New"/>
                <a:cs typeface="Courier New"/>
                <a:sym typeface="Courier New"/>
              </a:rPr>
              <a:t>: {</a:t>
            </a:r>
            <a:endParaRPr b="1" sz="1050">
              <a:solidFill>
                <a:schemeClr val="dk1"/>
              </a:solidFill>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None/>
            </a:pPr>
            <a:r>
              <a:rPr b="1" lang="en-US" sz="1050">
                <a:solidFill>
                  <a:srgbClr val="098658"/>
                </a:solidFill>
                <a:highlight>
                  <a:srgbClr val="FFFFFE"/>
                </a:highlight>
                <a:latin typeface="Courier New"/>
                <a:ea typeface="Courier New"/>
                <a:cs typeface="Courier New"/>
                <a:sym typeface="Courier New"/>
              </a:rPr>
              <a:t>06</a:t>
            </a:r>
            <a:r>
              <a:rPr b="1" lang="en-US" sz="1050">
                <a:solidFill>
                  <a:schemeClr val="dk1"/>
                </a:solidFill>
                <a:highlight>
                  <a:srgbClr val="FFFFFE"/>
                </a:highlight>
                <a:latin typeface="Courier New"/>
                <a:ea typeface="Courier New"/>
                <a:cs typeface="Courier New"/>
                <a:sym typeface="Courier New"/>
              </a:rPr>
              <a:t>:     </a:t>
            </a:r>
            <a:r>
              <a:rPr b="1" lang="en-US" sz="1050">
                <a:solidFill>
                  <a:srgbClr val="0000FF"/>
                </a:solidFill>
                <a:highlight>
                  <a:srgbClr val="FFFFFE"/>
                </a:highlight>
                <a:latin typeface="Courier New"/>
                <a:ea typeface="Courier New"/>
                <a:cs typeface="Courier New"/>
                <a:sym typeface="Courier New"/>
              </a:rPr>
              <a:t>template</a:t>
            </a:r>
            <a:r>
              <a:rPr b="1" lang="en-US" sz="1050">
                <a:solidFill>
                  <a:schemeClr val="dk1"/>
                </a:solidFill>
                <a:highlight>
                  <a:srgbClr val="FFFFFE"/>
                </a:highlight>
                <a:latin typeface="Courier New"/>
                <a:ea typeface="Courier New"/>
                <a:cs typeface="Courier New"/>
                <a:sym typeface="Courier New"/>
              </a:rPr>
              <a:t> &lt;</a:t>
            </a:r>
            <a:r>
              <a:rPr b="1" lang="en-US" sz="1050">
                <a:solidFill>
                  <a:srgbClr val="0000FF"/>
                </a:solidFill>
                <a:highlight>
                  <a:srgbClr val="FFFFFE"/>
                </a:highlight>
                <a:latin typeface="Courier New"/>
                <a:ea typeface="Courier New"/>
                <a:cs typeface="Courier New"/>
                <a:sym typeface="Courier New"/>
              </a:rPr>
              <a:t>typename</a:t>
            </a:r>
            <a:r>
              <a:rPr b="1" lang="en-US" sz="1050">
                <a:solidFill>
                  <a:schemeClr val="dk1"/>
                </a:solidFill>
                <a:highlight>
                  <a:srgbClr val="FFFFFE"/>
                </a:highlight>
                <a:latin typeface="Courier New"/>
                <a:ea typeface="Courier New"/>
                <a:cs typeface="Courier New"/>
                <a:sym typeface="Courier New"/>
              </a:rPr>
              <a:t> </a:t>
            </a:r>
            <a:r>
              <a:rPr b="1" lang="en-US" sz="1050">
                <a:solidFill>
                  <a:schemeClr val="dk1"/>
                </a:solidFill>
                <a:highlight>
                  <a:srgbClr val="FFFFFE"/>
                </a:highlight>
                <a:latin typeface="Courier New"/>
                <a:ea typeface="Courier New"/>
                <a:cs typeface="Courier New"/>
                <a:sym typeface="Courier New"/>
              </a:rPr>
              <a:t>Callable</a:t>
            </a:r>
            <a:r>
              <a:rPr b="1" lang="en-US" sz="1050">
                <a:solidFill>
                  <a:schemeClr val="dk1"/>
                </a:solidFill>
                <a:highlight>
                  <a:srgbClr val="FFFFFE"/>
                </a:highlight>
                <a:latin typeface="Courier New"/>
                <a:ea typeface="Courier New"/>
                <a:cs typeface="Courier New"/>
                <a:sym typeface="Courier New"/>
              </a:rPr>
              <a:t>&gt;</a:t>
            </a:r>
            <a:endParaRPr b="1" sz="1050">
              <a:solidFill>
                <a:schemeClr val="dk1"/>
              </a:solidFill>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None/>
            </a:pPr>
            <a:r>
              <a:rPr b="1" lang="en-US" sz="1050">
                <a:solidFill>
                  <a:srgbClr val="098658"/>
                </a:solidFill>
                <a:highlight>
                  <a:srgbClr val="FFFFFE"/>
                </a:highlight>
                <a:latin typeface="Courier New"/>
                <a:ea typeface="Courier New"/>
                <a:cs typeface="Courier New"/>
                <a:sym typeface="Courier New"/>
              </a:rPr>
              <a:t>07</a:t>
            </a:r>
            <a:r>
              <a:rPr b="1" lang="en-US" sz="1050">
                <a:solidFill>
                  <a:schemeClr val="dk1"/>
                </a:solidFill>
                <a:highlight>
                  <a:srgbClr val="FFFFFE"/>
                </a:highlight>
                <a:latin typeface="Courier New"/>
                <a:ea typeface="Courier New"/>
                <a:cs typeface="Courier New"/>
                <a:sym typeface="Courier New"/>
              </a:rPr>
              <a:t>:     </a:t>
            </a:r>
            <a:r>
              <a:rPr b="1" lang="en-US" sz="1050">
                <a:solidFill>
                  <a:srgbClr val="0000FF"/>
                </a:solidFill>
                <a:highlight>
                  <a:srgbClr val="FFFFFE"/>
                </a:highlight>
                <a:latin typeface="Courier New"/>
                <a:ea typeface="Courier New"/>
                <a:cs typeface="Courier New"/>
                <a:sym typeface="Courier New"/>
              </a:rPr>
              <a:t>constexpr</a:t>
            </a:r>
            <a:r>
              <a:rPr b="1" lang="en-US" sz="1050">
                <a:solidFill>
                  <a:schemeClr val="dk1"/>
                </a:solidFill>
                <a:highlight>
                  <a:srgbClr val="FFFFFE"/>
                </a:highlight>
                <a:latin typeface="Courier New"/>
                <a:ea typeface="Courier New"/>
                <a:cs typeface="Courier New"/>
                <a:sym typeface="Courier New"/>
              </a:rPr>
              <a:t> </a:t>
            </a:r>
            <a:r>
              <a:rPr b="1" lang="en-US" sz="1050">
                <a:solidFill>
                  <a:srgbClr val="0000FF"/>
                </a:solidFill>
                <a:highlight>
                  <a:srgbClr val="FFFFFE"/>
                </a:highlight>
                <a:latin typeface="Courier New"/>
                <a:ea typeface="Courier New"/>
                <a:cs typeface="Courier New"/>
                <a:sym typeface="Courier New"/>
              </a:rPr>
              <a:t>auto</a:t>
            </a:r>
            <a:r>
              <a:rPr b="1" lang="en-US" sz="1050">
                <a:solidFill>
                  <a:schemeClr val="dk1"/>
                </a:solidFill>
                <a:highlight>
                  <a:srgbClr val="FFFFFE"/>
                </a:highlight>
                <a:latin typeface="Courier New"/>
                <a:ea typeface="Courier New"/>
                <a:cs typeface="Courier New"/>
                <a:sym typeface="Courier New"/>
              </a:rPr>
              <a:t> </a:t>
            </a:r>
            <a:r>
              <a:rPr b="1" lang="en-US" sz="1050">
                <a:solidFill>
                  <a:srgbClr val="0000FF"/>
                </a:solidFill>
                <a:highlight>
                  <a:srgbClr val="FFFFFE"/>
                </a:highlight>
                <a:latin typeface="Courier New"/>
                <a:ea typeface="Courier New"/>
                <a:cs typeface="Courier New"/>
                <a:sym typeface="Courier New"/>
              </a:rPr>
              <a:t>operator</a:t>
            </a:r>
            <a:r>
              <a:rPr b="1" lang="en-US" sz="1050">
                <a:solidFill>
                  <a:schemeClr val="dk1"/>
                </a:solidFill>
                <a:highlight>
                  <a:srgbClr val="FFFFFE"/>
                </a:highlight>
                <a:latin typeface="Courier New"/>
                <a:ea typeface="Courier New"/>
                <a:cs typeface="Courier New"/>
                <a:sym typeface="Courier New"/>
              </a:rPr>
              <a:t>()(</a:t>
            </a:r>
            <a:r>
              <a:rPr b="1" lang="en-US" sz="1050">
                <a:solidFill>
                  <a:schemeClr val="dk1"/>
                </a:solidFill>
                <a:highlight>
                  <a:srgbClr val="FFFFFE"/>
                </a:highlight>
                <a:latin typeface="Courier New"/>
                <a:ea typeface="Courier New"/>
                <a:cs typeface="Courier New"/>
                <a:sym typeface="Courier New"/>
              </a:rPr>
              <a:t>Callable</a:t>
            </a:r>
            <a:r>
              <a:rPr b="1" lang="en-US" sz="1050">
                <a:solidFill>
                  <a:schemeClr val="dk1"/>
                </a:solidFill>
                <a:highlight>
                  <a:srgbClr val="FFFFFE"/>
                </a:highlight>
                <a:latin typeface="Courier New"/>
                <a:ea typeface="Courier New"/>
                <a:cs typeface="Courier New"/>
                <a:sym typeface="Courier New"/>
              </a:rPr>
              <a:t>&amp;&amp; c) </a:t>
            </a:r>
            <a:r>
              <a:rPr b="1" lang="en-US" sz="1050">
                <a:solidFill>
                  <a:srgbClr val="0000FF"/>
                </a:solidFill>
                <a:highlight>
                  <a:srgbClr val="FFFFFE"/>
                </a:highlight>
                <a:latin typeface="Courier New"/>
                <a:ea typeface="Courier New"/>
                <a:cs typeface="Courier New"/>
                <a:sym typeface="Courier New"/>
              </a:rPr>
              <a:t>const</a:t>
            </a:r>
            <a:endParaRPr b="1" sz="1050">
              <a:solidFill>
                <a:srgbClr val="0000FF"/>
              </a:solidFill>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None/>
            </a:pPr>
            <a:r>
              <a:rPr b="1" lang="en-US" sz="1050">
                <a:solidFill>
                  <a:srgbClr val="098658"/>
                </a:solidFill>
                <a:highlight>
                  <a:srgbClr val="FFFFFE"/>
                </a:highlight>
                <a:latin typeface="Courier New"/>
                <a:ea typeface="Courier New"/>
                <a:cs typeface="Courier New"/>
                <a:sym typeface="Courier New"/>
              </a:rPr>
              <a:t>08</a:t>
            </a:r>
            <a:r>
              <a:rPr b="1" lang="en-US" sz="1050">
                <a:solidFill>
                  <a:schemeClr val="dk1"/>
                </a:solidFill>
                <a:highlight>
                  <a:srgbClr val="FFFFFE"/>
                </a:highlight>
                <a:latin typeface="Courier New"/>
                <a:ea typeface="Courier New"/>
                <a:cs typeface="Courier New"/>
                <a:sym typeface="Courier New"/>
              </a:rPr>
              <a:t>:     {</a:t>
            </a:r>
            <a:endParaRPr b="1" sz="1050">
              <a:solidFill>
                <a:schemeClr val="dk1"/>
              </a:solidFill>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None/>
            </a:pPr>
            <a:r>
              <a:rPr b="1" lang="en-US" sz="1050">
                <a:solidFill>
                  <a:srgbClr val="098658"/>
                </a:solidFill>
                <a:highlight>
                  <a:srgbClr val="FFFFFE"/>
                </a:highlight>
                <a:latin typeface="Courier New"/>
                <a:ea typeface="Courier New"/>
                <a:cs typeface="Courier New"/>
                <a:sym typeface="Courier New"/>
              </a:rPr>
              <a:t>09</a:t>
            </a:r>
            <a:r>
              <a:rPr b="1" lang="en-US" sz="1050">
                <a:solidFill>
                  <a:schemeClr val="dk1"/>
                </a:solidFill>
                <a:highlight>
                  <a:srgbClr val="FFFFFE"/>
                </a:highlight>
                <a:latin typeface="Courier New"/>
                <a:ea typeface="Courier New"/>
                <a:cs typeface="Courier New"/>
                <a:sym typeface="Courier New"/>
              </a:rPr>
              <a:t>:         </a:t>
            </a:r>
            <a:r>
              <a:rPr b="1" lang="en-US" sz="1050">
                <a:solidFill>
                  <a:srgbClr val="0000FF"/>
                </a:solidFill>
                <a:highlight>
                  <a:srgbClr val="FFFFFE"/>
                </a:highlight>
                <a:latin typeface="Courier New"/>
                <a:ea typeface="Courier New"/>
                <a:cs typeface="Courier New"/>
                <a:sym typeface="Courier New"/>
              </a:rPr>
              <a:t>return</a:t>
            </a:r>
            <a:r>
              <a:rPr b="1" lang="en-US" sz="1050">
                <a:solidFill>
                  <a:schemeClr val="dk1"/>
                </a:solidFill>
                <a:highlight>
                  <a:srgbClr val="FFFFFE"/>
                </a:highlight>
                <a:latin typeface="Courier New"/>
                <a:ea typeface="Courier New"/>
                <a:cs typeface="Courier New"/>
                <a:sym typeface="Courier New"/>
              </a:rPr>
              <a:t> SpecificMonad&lt;</a:t>
            </a:r>
            <a:r>
              <a:rPr b="1" lang="en-US" sz="1050">
                <a:solidFill>
                  <a:schemeClr val="dk1"/>
                </a:solidFill>
                <a:highlight>
                  <a:srgbClr val="FFFFFE"/>
                </a:highlight>
                <a:latin typeface="Courier New"/>
                <a:ea typeface="Courier New"/>
                <a:cs typeface="Courier New"/>
                <a:sym typeface="Courier New"/>
              </a:rPr>
              <a:t>Callable</a:t>
            </a:r>
            <a:r>
              <a:rPr b="1" lang="en-US" sz="1050">
                <a:solidFill>
                  <a:schemeClr val="dk1"/>
                </a:solidFill>
                <a:highlight>
                  <a:srgbClr val="FFFFFE"/>
                </a:highlight>
                <a:latin typeface="Courier New"/>
                <a:ea typeface="Courier New"/>
                <a:cs typeface="Courier New"/>
                <a:sym typeface="Courier New"/>
              </a:rPr>
              <a:t>&amp;&amp;&gt;{{}, std::forward&lt;</a:t>
            </a:r>
            <a:r>
              <a:rPr b="1" lang="en-US" sz="1050">
                <a:solidFill>
                  <a:schemeClr val="dk1"/>
                </a:solidFill>
                <a:highlight>
                  <a:srgbClr val="FFFFFE"/>
                </a:highlight>
                <a:latin typeface="Courier New"/>
                <a:ea typeface="Courier New"/>
                <a:cs typeface="Courier New"/>
                <a:sym typeface="Courier New"/>
              </a:rPr>
              <a:t>Callable</a:t>
            </a:r>
            <a:r>
              <a:rPr b="1" lang="en-US" sz="1050">
                <a:solidFill>
                  <a:schemeClr val="dk1"/>
                </a:solidFill>
                <a:highlight>
                  <a:srgbClr val="FFFFFE"/>
                </a:highlight>
                <a:latin typeface="Courier New"/>
                <a:ea typeface="Courier New"/>
                <a:cs typeface="Courier New"/>
                <a:sym typeface="Courier New"/>
              </a:rPr>
              <a:t>&gt;(c)};</a:t>
            </a:r>
            <a:endParaRPr b="1" sz="1050">
              <a:solidFill>
                <a:schemeClr val="dk1"/>
              </a:solidFill>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None/>
            </a:pPr>
            <a:r>
              <a:rPr b="1" lang="en-US" sz="1050">
                <a:solidFill>
                  <a:srgbClr val="098658"/>
                </a:solidFill>
                <a:highlight>
                  <a:srgbClr val="FFFFFE"/>
                </a:highlight>
                <a:latin typeface="Courier New"/>
                <a:ea typeface="Courier New"/>
                <a:cs typeface="Courier New"/>
                <a:sym typeface="Courier New"/>
              </a:rPr>
              <a:t>10</a:t>
            </a:r>
            <a:r>
              <a:rPr b="1" lang="en-US" sz="1050">
                <a:solidFill>
                  <a:schemeClr val="dk1"/>
                </a:solidFill>
                <a:highlight>
                  <a:srgbClr val="FFFFFE"/>
                </a:highlight>
                <a:latin typeface="Courier New"/>
                <a:ea typeface="Courier New"/>
                <a:cs typeface="Courier New"/>
                <a:sym typeface="Courier New"/>
              </a:rPr>
              <a:t>:     }</a:t>
            </a:r>
            <a:endParaRPr b="1" sz="1050">
              <a:solidFill>
                <a:schemeClr val="dk1"/>
              </a:solidFill>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None/>
            </a:pPr>
            <a:r>
              <a:rPr b="1" lang="en-US" sz="1050">
                <a:solidFill>
                  <a:srgbClr val="098658"/>
                </a:solidFill>
                <a:highlight>
                  <a:srgbClr val="FFFFFE"/>
                </a:highlight>
                <a:latin typeface="Courier New"/>
                <a:ea typeface="Courier New"/>
                <a:cs typeface="Courier New"/>
                <a:sym typeface="Courier New"/>
              </a:rPr>
              <a:t>11</a:t>
            </a:r>
            <a:r>
              <a:rPr b="1" lang="en-US" sz="1050">
                <a:solidFill>
                  <a:schemeClr val="dk1"/>
                </a:solidFill>
                <a:highlight>
                  <a:srgbClr val="FFFFFE"/>
                </a:highlight>
                <a:latin typeface="Courier New"/>
                <a:ea typeface="Courier New"/>
                <a:cs typeface="Courier New"/>
                <a:sym typeface="Courier New"/>
              </a:rPr>
              <a:t>: };</a:t>
            </a:r>
            <a:endParaRPr b="1" sz="1050">
              <a:solidFill>
                <a:schemeClr val="dk1"/>
              </a:solidFill>
              <a:highlight>
                <a:srgbClr val="FFFFFE"/>
              </a:highlight>
              <a:latin typeface="Courier New"/>
              <a:ea typeface="Courier New"/>
              <a:cs typeface="Courier New"/>
              <a:sym typeface="Courier New"/>
            </a:endParaRPr>
          </a:p>
          <a:p>
            <a:pPr indent="0" lvl="0" marL="45720" rtl="0" algn="just">
              <a:lnSpc>
                <a:spcPct val="135714"/>
              </a:lnSpc>
              <a:spcBef>
                <a:spcPts val="0"/>
              </a:spcBef>
              <a:spcAft>
                <a:spcPts val="0"/>
              </a:spcAft>
              <a:buNone/>
            </a:pPr>
            <a:r>
              <a:t/>
            </a:r>
            <a:endParaRPr b="1" sz="1050">
              <a:solidFill>
                <a:srgbClr val="008000"/>
              </a:solidFill>
              <a:highlight>
                <a:srgbClr val="FFFFFE"/>
              </a:highlight>
              <a:latin typeface="Courier New"/>
              <a:ea typeface="Courier New"/>
              <a:cs typeface="Courier New"/>
              <a:sym typeface="Courier New"/>
            </a:endParaRPr>
          </a:p>
          <a:p>
            <a:pPr indent="0" lvl="0" marL="45720" rtl="0" algn="just">
              <a:lnSpc>
                <a:spcPct val="135714"/>
              </a:lnSpc>
              <a:spcBef>
                <a:spcPts val="0"/>
              </a:spcBef>
              <a:spcAft>
                <a:spcPts val="0"/>
              </a:spcAft>
              <a:buNone/>
            </a:pPr>
            <a:r>
              <a:t/>
            </a:r>
            <a:endParaRPr b="1" sz="1050">
              <a:solidFill>
                <a:srgbClr val="0000FF"/>
              </a:solidFill>
              <a:highlight>
                <a:srgbClr val="FFFFFE"/>
              </a:highlight>
              <a:latin typeface="Courier New"/>
              <a:ea typeface="Courier New"/>
              <a:cs typeface="Courier New"/>
              <a:sym typeface="Courier New"/>
            </a:endParaRPr>
          </a:p>
          <a:p>
            <a:pPr indent="0" lvl="0" marL="45720" rtl="0" algn="just">
              <a:lnSpc>
                <a:spcPct val="150000"/>
              </a:lnSpc>
              <a:spcBef>
                <a:spcPts val="0"/>
              </a:spcBef>
              <a:spcAft>
                <a:spcPts val="0"/>
              </a:spcAft>
              <a:buNone/>
            </a:pPr>
            <a:r>
              <a:t/>
            </a:r>
            <a:endParaRPr b="1" sz="1300">
              <a:solidFill>
                <a:srgbClr val="569CD6"/>
              </a:solidFill>
              <a:highlight>
                <a:srgbClr val="1E1E1E"/>
              </a:highlight>
              <a:latin typeface="Courier New"/>
              <a:ea typeface="Courier New"/>
              <a:cs typeface="Courier New"/>
              <a:sym typeface="Courier New"/>
            </a:endParaRPr>
          </a:p>
        </p:txBody>
      </p:sp>
      <p:sp>
        <p:nvSpPr>
          <p:cNvPr id="1044" name="Google Shape;1044;p115"/>
          <p:cNvSpPr txBox="1"/>
          <p:nvPr>
            <p:ph type="title"/>
          </p:nvPr>
        </p:nvSpPr>
        <p:spPr>
          <a:xfrm>
            <a:off x="545255" y="475488"/>
            <a:ext cx="9422700" cy="4923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US"/>
              <a:t>MonadCreator</a:t>
            </a:r>
            <a:endParaRPr/>
          </a:p>
        </p:txBody>
      </p:sp>
      <p:sp>
        <p:nvSpPr>
          <p:cNvPr id="1045" name="Google Shape;1045;p115"/>
          <p:cNvSpPr/>
          <p:nvPr/>
        </p:nvSpPr>
        <p:spPr>
          <a:xfrm>
            <a:off x="5431425" y="3970125"/>
            <a:ext cx="818100" cy="162000"/>
          </a:xfrm>
          <a:prstGeom prst="rect">
            <a:avLst/>
          </a:prstGeom>
          <a:noFill/>
          <a:ln cap="flat" cmpd="sng" w="952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046" name="Google Shape;1046;p115"/>
          <p:cNvCxnSpPr>
            <a:stCxn id="1047" idx="1"/>
            <a:endCxn id="1045" idx="3"/>
          </p:cNvCxnSpPr>
          <p:nvPr/>
        </p:nvCxnSpPr>
        <p:spPr>
          <a:xfrm flipH="1">
            <a:off x="6249617" y="2955075"/>
            <a:ext cx="513600" cy="1096200"/>
          </a:xfrm>
          <a:prstGeom prst="straightConnector1">
            <a:avLst/>
          </a:prstGeom>
          <a:noFill/>
          <a:ln cap="flat" cmpd="sng" w="9525">
            <a:solidFill>
              <a:srgbClr val="FF0000"/>
            </a:solidFill>
            <a:prstDash val="solid"/>
            <a:round/>
            <a:headEnd len="med" w="med" type="none"/>
            <a:tailEnd len="med" w="med" type="triangle"/>
          </a:ln>
        </p:spPr>
      </p:cxnSp>
      <p:sp>
        <p:nvSpPr>
          <p:cNvPr id="1047" name="Google Shape;1047;p115"/>
          <p:cNvSpPr txBox="1"/>
          <p:nvPr/>
        </p:nvSpPr>
        <p:spPr>
          <a:xfrm>
            <a:off x="6763217" y="2647275"/>
            <a:ext cx="24048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a:solidFill>
                  <a:srgbClr val="FF0000"/>
                </a:solidFill>
              </a:rPr>
              <a:t>Stored by reference (promise kept!)</a:t>
            </a:r>
            <a:endParaRPr>
              <a:solidFill>
                <a:srgbClr val="FF0000"/>
              </a:solidFill>
            </a:endParaRPr>
          </a:p>
        </p:txBody>
      </p:sp>
      <p:sp>
        <p:nvSpPr>
          <p:cNvPr id="1048" name="Google Shape;1048;p115"/>
          <p:cNvSpPr txBox="1"/>
          <p:nvPr>
            <p:ph idx="12" type="sldNum"/>
          </p:nvPr>
        </p:nvSpPr>
        <p:spPr>
          <a:xfrm>
            <a:off x="11409045" y="6333134"/>
            <a:ext cx="731700" cy="5250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8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3" name="Shape 1053"/>
        <p:cNvGrpSpPr/>
        <p:nvPr/>
      </p:nvGrpSpPr>
      <p:grpSpPr>
        <a:xfrm>
          <a:off x="0" y="0"/>
          <a:ext cx="0" cy="0"/>
          <a:chOff x="0" y="0"/>
          <a:chExt cx="0" cy="0"/>
        </a:xfrm>
      </p:grpSpPr>
      <p:sp>
        <p:nvSpPr>
          <p:cNvPr id="1054" name="Google Shape;1054;p116"/>
          <p:cNvSpPr txBox="1"/>
          <p:nvPr>
            <p:ph idx="1" type="body"/>
          </p:nvPr>
        </p:nvSpPr>
        <p:spPr>
          <a:xfrm>
            <a:off x="2800775" y="2347500"/>
            <a:ext cx="6720600" cy="2180400"/>
          </a:xfrm>
          <a:prstGeom prst="rect">
            <a:avLst/>
          </a:prstGeom>
          <a:solidFill>
            <a:schemeClr val="lt1"/>
          </a:solidFill>
        </p:spPr>
        <p:txBody>
          <a:bodyPr anchorCtr="0" anchor="t" bIns="0" lIns="0" spcFirstLastPara="1" rIns="0" wrap="square" tIns="0">
            <a:noAutofit/>
          </a:bodyPr>
          <a:lstStyle/>
          <a:p>
            <a:pPr indent="0" lvl="0" marL="0" rtl="0" algn="l">
              <a:lnSpc>
                <a:spcPct val="135714"/>
              </a:lnSpc>
              <a:spcBef>
                <a:spcPts val="0"/>
              </a:spcBef>
              <a:spcAft>
                <a:spcPts val="0"/>
              </a:spcAft>
              <a:buNone/>
            </a:pPr>
            <a:r>
              <a:rPr b="1" lang="en-US" sz="1050">
                <a:solidFill>
                  <a:srgbClr val="098658"/>
                </a:solidFill>
                <a:highlight>
                  <a:srgbClr val="FFFFFE"/>
                </a:highlight>
                <a:latin typeface="Courier New"/>
                <a:ea typeface="Courier New"/>
                <a:cs typeface="Courier New"/>
                <a:sym typeface="Courier New"/>
              </a:rPr>
              <a:t>01</a:t>
            </a:r>
            <a:r>
              <a:rPr b="1" lang="en-US" sz="1050">
                <a:solidFill>
                  <a:schemeClr val="dk1"/>
                </a:solidFill>
                <a:highlight>
                  <a:srgbClr val="FFFFFE"/>
                </a:highlight>
                <a:latin typeface="Courier New"/>
                <a:ea typeface="Courier New"/>
                <a:cs typeface="Courier New"/>
                <a:sym typeface="Courier New"/>
              </a:rPr>
              <a:t>: </a:t>
            </a:r>
            <a:r>
              <a:rPr b="1" lang="en-US" sz="1050">
                <a:solidFill>
                  <a:srgbClr val="008000"/>
                </a:solidFill>
                <a:highlight>
                  <a:srgbClr val="FFFFFE"/>
                </a:highlight>
                <a:latin typeface="Courier New"/>
                <a:ea typeface="Courier New"/>
                <a:cs typeface="Courier New"/>
                <a:sym typeface="Courier New"/>
              </a:rPr>
              <a:t>// namespace maybe</a:t>
            </a:r>
            <a:endParaRPr b="1" sz="1050">
              <a:solidFill>
                <a:srgbClr val="008000"/>
              </a:solidFill>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None/>
            </a:pPr>
            <a:r>
              <a:rPr b="1" lang="en-US" sz="1050">
                <a:solidFill>
                  <a:srgbClr val="098658"/>
                </a:solidFill>
                <a:highlight>
                  <a:srgbClr val="FFFFFE"/>
                </a:highlight>
                <a:latin typeface="Courier New"/>
                <a:ea typeface="Courier New"/>
                <a:cs typeface="Courier New"/>
                <a:sym typeface="Courier New"/>
              </a:rPr>
              <a:t>02</a:t>
            </a:r>
            <a:r>
              <a:rPr b="1" lang="en-US" sz="1050">
                <a:solidFill>
                  <a:schemeClr val="dk1"/>
                </a:solidFill>
                <a:highlight>
                  <a:srgbClr val="FFFFFE"/>
                </a:highlight>
                <a:latin typeface="Courier New"/>
                <a:ea typeface="Courier New"/>
                <a:cs typeface="Courier New"/>
                <a:sym typeface="Courier New"/>
              </a:rPr>
              <a:t>:</a:t>
            </a:r>
            <a:endParaRPr b="1" sz="1050">
              <a:solidFill>
                <a:schemeClr val="dk1"/>
              </a:solidFill>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None/>
            </a:pPr>
            <a:r>
              <a:rPr b="1" lang="en-US" sz="1050">
                <a:solidFill>
                  <a:srgbClr val="098658"/>
                </a:solidFill>
                <a:highlight>
                  <a:srgbClr val="FFFFFE"/>
                </a:highlight>
                <a:latin typeface="Courier New"/>
                <a:ea typeface="Courier New"/>
                <a:cs typeface="Courier New"/>
                <a:sym typeface="Courier New"/>
              </a:rPr>
              <a:t>03</a:t>
            </a:r>
            <a:r>
              <a:rPr b="1" lang="en-US" sz="1050">
                <a:solidFill>
                  <a:schemeClr val="dk1"/>
                </a:solidFill>
                <a:highlight>
                  <a:srgbClr val="FFFFFE"/>
                </a:highlight>
                <a:latin typeface="Courier New"/>
                <a:ea typeface="Courier New"/>
                <a:cs typeface="Courier New"/>
                <a:sym typeface="Courier New"/>
              </a:rPr>
              <a:t>: </a:t>
            </a:r>
            <a:r>
              <a:rPr b="1" lang="en-US" sz="1050">
                <a:solidFill>
                  <a:srgbClr val="0000FF"/>
                </a:solidFill>
                <a:highlight>
                  <a:srgbClr val="FFFFFE"/>
                </a:highlight>
                <a:latin typeface="Courier New"/>
                <a:ea typeface="Courier New"/>
                <a:cs typeface="Courier New"/>
                <a:sym typeface="Courier New"/>
              </a:rPr>
              <a:t>constexpr</a:t>
            </a:r>
            <a:r>
              <a:rPr b="1" lang="en-US" sz="1050">
                <a:solidFill>
                  <a:schemeClr val="dk1"/>
                </a:solidFill>
                <a:highlight>
                  <a:srgbClr val="FFFFFE"/>
                </a:highlight>
                <a:latin typeface="Courier New"/>
                <a:ea typeface="Courier New"/>
                <a:cs typeface="Courier New"/>
                <a:sym typeface="Courier New"/>
              </a:rPr>
              <a:t> </a:t>
            </a:r>
            <a:r>
              <a:rPr b="1" lang="en-US" sz="1050">
                <a:solidFill>
                  <a:srgbClr val="0000FF"/>
                </a:solidFill>
                <a:highlight>
                  <a:srgbClr val="FFFFFE"/>
                </a:highlight>
                <a:latin typeface="Courier New"/>
                <a:ea typeface="Courier New"/>
                <a:cs typeface="Courier New"/>
                <a:sym typeface="Courier New"/>
              </a:rPr>
              <a:t>static</a:t>
            </a:r>
            <a:r>
              <a:rPr b="1" lang="en-US" sz="1050">
                <a:solidFill>
                  <a:schemeClr val="dk1"/>
                </a:solidFill>
                <a:highlight>
                  <a:srgbClr val="FFFFFE"/>
                </a:highlight>
                <a:latin typeface="Courier New"/>
                <a:ea typeface="Courier New"/>
                <a:cs typeface="Courier New"/>
                <a:sym typeface="Courier New"/>
              </a:rPr>
              <a:t> </a:t>
            </a:r>
            <a:r>
              <a:rPr b="1" lang="en-US" sz="1050">
                <a:solidFill>
                  <a:srgbClr val="0000FF"/>
                </a:solidFill>
                <a:highlight>
                  <a:srgbClr val="FFFFFE"/>
                </a:highlight>
                <a:latin typeface="Courier New"/>
                <a:ea typeface="Courier New"/>
                <a:cs typeface="Courier New"/>
                <a:sym typeface="Courier New"/>
              </a:rPr>
              <a:t>auto</a:t>
            </a:r>
            <a:r>
              <a:rPr b="1" lang="en-US" sz="1050">
                <a:solidFill>
                  <a:schemeClr val="dk1"/>
                </a:solidFill>
                <a:highlight>
                  <a:srgbClr val="FFFFFE"/>
                </a:highlight>
                <a:latin typeface="Courier New"/>
                <a:ea typeface="Courier New"/>
                <a:cs typeface="Courier New"/>
                <a:sym typeface="Courier New"/>
              </a:rPr>
              <a:t> transform =</a:t>
            </a:r>
            <a:endParaRPr b="1" sz="1050">
              <a:solidFill>
                <a:schemeClr val="dk1"/>
              </a:solidFill>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None/>
            </a:pPr>
            <a:r>
              <a:rPr b="1" lang="en-US" sz="1050">
                <a:solidFill>
                  <a:srgbClr val="098658"/>
                </a:solidFill>
                <a:highlight>
                  <a:srgbClr val="FFFFFE"/>
                </a:highlight>
                <a:latin typeface="Courier New"/>
                <a:ea typeface="Courier New"/>
                <a:cs typeface="Courier New"/>
                <a:sym typeface="Courier New"/>
              </a:rPr>
              <a:t>04</a:t>
            </a:r>
            <a:r>
              <a:rPr b="1" lang="en-US" sz="1050">
                <a:solidFill>
                  <a:schemeClr val="dk1"/>
                </a:solidFill>
                <a:highlight>
                  <a:srgbClr val="FFFFFE"/>
                </a:highlight>
                <a:latin typeface="Courier New"/>
                <a:ea typeface="Courier New"/>
                <a:cs typeface="Courier New"/>
                <a:sym typeface="Courier New"/>
              </a:rPr>
              <a:t>:     detail::MonadCreator&lt;detail::TransformMonad&gt;();</a:t>
            </a:r>
            <a:endParaRPr b="1" sz="1050">
              <a:solidFill>
                <a:schemeClr val="dk1"/>
              </a:solidFill>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None/>
            </a:pPr>
            <a:r>
              <a:rPr b="1" lang="en-US" sz="1050">
                <a:solidFill>
                  <a:srgbClr val="098658"/>
                </a:solidFill>
                <a:highlight>
                  <a:srgbClr val="FFFFFE"/>
                </a:highlight>
                <a:latin typeface="Courier New"/>
                <a:ea typeface="Courier New"/>
                <a:cs typeface="Courier New"/>
                <a:sym typeface="Courier New"/>
              </a:rPr>
              <a:t>05</a:t>
            </a:r>
            <a:r>
              <a:rPr b="1" lang="en-US" sz="1050">
                <a:solidFill>
                  <a:schemeClr val="dk1"/>
                </a:solidFill>
                <a:highlight>
                  <a:srgbClr val="FFFFFE"/>
                </a:highlight>
                <a:latin typeface="Courier New"/>
                <a:ea typeface="Courier New"/>
                <a:cs typeface="Courier New"/>
                <a:sym typeface="Courier New"/>
              </a:rPr>
              <a:t>:</a:t>
            </a:r>
            <a:endParaRPr b="1" sz="1050">
              <a:solidFill>
                <a:schemeClr val="dk1"/>
              </a:solidFill>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None/>
            </a:pPr>
            <a:r>
              <a:rPr b="1" lang="en-US" sz="1050">
                <a:solidFill>
                  <a:srgbClr val="098658"/>
                </a:solidFill>
                <a:highlight>
                  <a:srgbClr val="FFFFFE"/>
                </a:highlight>
                <a:latin typeface="Courier New"/>
                <a:ea typeface="Courier New"/>
                <a:cs typeface="Courier New"/>
                <a:sym typeface="Courier New"/>
              </a:rPr>
              <a:t>06</a:t>
            </a:r>
            <a:r>
              <a:rPr b="1" lang="en-US" sz="1050">
                <a:solidFill>
                  <a:schemeClr val="dk1"/>
                </a:solidFill>
                <a:highlight>
                  <a:srgbClr val="FFFFFE"/>
                </a:highlight>
                <a:latin typeface="Courier New"/>
                <a:ea typeface="Courier New"/>
                <a:cs typeface="Courier New"/>
                <a:sym typeface="Courier New"/>
              </a:rPr>
              <a:t>: </a:t>
            </a:r>
            <a:endParaRPr b="1" sz="1050">
              <a:solidFill>
                <a:schemeClr val="dk1"/>
              </a:solidFill>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None/>
            </a:pPr>
            <a:r>
              <a:rPr b="1" lang="en-US" sz="1050">
                <a:solidFill>
                  <a:srgbClr val="098658"/>
                </a:solidFill>
                <a:highlight>
                  <a:srgbClr val="FFFFFE"/>
                </a:highlight>
                <a:latin typeface="Courier New"/>
                <a:ea typeface="Courier New"/>
                <a:cs typeface="Courier New"/>
                <a:sym typeface="Courier New"/>
              </a:rPr>
              <a:t>07</a:t>
            </a:r>
            <a:r>
              <a:rPr b="1" lang="en-US" sz="1050">
                <a:solidFill>
                  <a:schemeClr val="dk1"/>
                </a:solidFill>
                <a:highlight>
                  <a:srgbClr val="FFFFFE"/>
                </a:highlight>
                <a:latin typeface="Courier New"/>
                <a:ea typeface="Courier New"/>
                <a:cs typeface="Courier New"/>
                <a:sym typeface="Courier New"/>
              </a:rPr>
              <a:t>: </a:t>
            </a:r>
            <a:endParaRPr b="1" sz="1050">
              <a:solidFill>
                <a:schemeClr val="dk1"/>
              </a:solidFill>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None/>
            </a:pPr>
            <a:r>
              <a:rPr b="1" lang="en-US" sz="1050">
                <a:solidFill>
                  <a:srgbClr val="098658"/>
                </a:solidFill>
                <a:highlight>
                  <a:srgbClr val="FFFFFE"/>
                </a:highlight>
                <a:latin typeface="Courier New"/>
                <a:ea typeface="Courier New"/>
                <a:cs typeface="Courier New"/>
                <a:sym typeface="Courier New"/>
              </a:rPr>
              <a:t>08</a:t>
            </a:r>
            <a:r>
              <a:rPr b="1" lang="en-US" sz="1050">
                <a:solidFill>
                  <a:schemeClr val="dk1"/>
                </a:solidFill>
                <a:highlight>
                  <a:srgbClr val="FFFFFE"/>
                </a:highlight>
                <a:latin typeface="Courier New"/>
                <a:ea typeface="Courier New"/>
                <a:cs typeface="Courier New"/>
                <a:sym typeface="Courier New"/>
              </a:rPr>
              <a:t>:</a:t>
            </a:r>
            <a:endParaRPr b="1" sz="1050">
              <a:solidFill>
                <a:schemeClr val="dk1"/>
              </a:solidFill>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None/>
            </a:pPr>
            <a:r>
              <a:rPr b="1" lang="en-US" sz="1050">
                <a:solidFill>
                  <a:srgbClr val="098658"/>
                </a:solidFill>
                <a:highlight>
                  <a:srgbClr val="FFFFFE"/>
                </a:highlight>
                <a:latin typeface="Courier New"/>
                <a:ea typeface="Courier New"/>
                <a:cs typeface="Courier New"/>
                <a:sym typeface="Courier New"/>
              </a:rPr>
              <a:t>09</a:t>
            </a:r>
            <a:r>
              <a:rPr b="1" lang="en-US" sz="1050">
                <a:solidFill>
                  <a:schemeClr val="dk1"/>
                </a:solidFill>
                <a:highlight>
                  <a:srgbClr val="FFFFFE"/>
                </a:highlight>
                <a:latin typeface="Courier New"/>
                <a:ea typeface="Courier New"/>
                <a:cs typeface="Courier New"/>
                <a:sym typeface="Courier New"/>
              </a:rPr>
              <a:t>: </a:t>
            </a:r>
            <a:endParaRPr b="1" sz="1050">
              <a:solidFill>
                <a:schemeClr val="dk1"/>
              </a:solidFill>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None/>
            </a:pPr>
            <a:r>
              <a:rPr b="1" lang="en-US" sz="1050">
                <a:solidFill>
                  <a:srgbClr val="098658"/>
                </a:solidFill>
                <a:highlight>
                  <a:srgbClr val="FFFFFE"/>
                </a:highlight>
                <a:latin typeface="Courier New"/>
                <a:ea typeface="Courier New"/>
                <a:cs typeface="Courier New"/>
                <a:sym typeface="Courier New"/>
              </a:rPr>
              <a:t>10</a:t>
            </a:r>
            <a:r>
              <a:rPr b="1" lang="en-US" sz="1050">
                <a:solidFill>
                  <a:schemeClr val="dk1"/>
                </a:solidFill>
                <a:highlight>
                  <a:srgbClr val="FFFFFE"/>
                </a:highlight>
                <a:latin typeface="Courier New"/>
                <a:ea typeface="Courier New"/>
                <a:cs typeface="Courier New"/>
                <a:sym typeface="Courier New"/>
              </a:rPr>
              <a:t>: </a:t>
            </a:r>
            <a:endParaRPr b="1" sz="1050">
              <a:solidFill>
                <a:schemeClr val="dk1"/>
              </a:solidFill>
              <a:highlight>
                <a:srgbClr val="FFFFFE"/>
              </a:highlight>
              <a:latin typeface="Courier New"/>
              <a:ea typeface="Courier New"/>
              <a:cs typeface="Courier New"/>
              <a:sym typeface="Courier New"/>
            </a:endParaRPr>
          </a:p>
          <a:p>
            <a:pPr indent="411480" lvl="0" marL="45720" rtl="0" algn="l">
              <a:lnSpc>
                <a:spcPct val="135714"/>
              </a:lnSpc>
              <a:spcBef>
                <a:spcPts val="0"/>
              </a:spcBef>
              <a:spcAft>
                <a:spcPts val="0"/>
              </a:spcAft>
              <a:buNone/>
            </a:pPr>
            <a:r>
              <a:t/>
            </a:r>
            <a:endParaRPr b="1" sz="1050">
              <a:solidFill>
                <a:srgbClr val="008000"/>
              </a:solidFill>
              <a:highlight>
                <a:srgbClr val="FFFFFE"/>
              </a:highlight>
              <a:latin typeface="Courier New"/>
              <a:ea typeface="Courier New"/>
              <a:cs typeface="Courier New"/>
              <a:sym typeface="Courier New"/>
            </a:endParaRPr>
          </a:p>
          <a:p>
            <a:pPr indent="0" lvl="0" marL="45720" rtl="0" algn="l">
              <a:lnSpc>
                <a:spcPct val="135714"/>
              </a:lnSpc>
              <a:spcBef>
                <a:spcPts val="0"/>
              </a:spcBef>
              <a:spcAft>
                <a:spcPts val="0"/>
              </a:spcAft>
              <a:buNone/>
            </a:pPr>
            <a:r>
              <a:t/>
            </a:r>
            <a:endParaRPr b="1" sz="1050">
              <a:solidFill>
                <a:srgbClr val="0000FF"/>
              </a:solidFill>
              <a:highlight>
                <a:srgbClr val="FFFFFE"/>
              </a:highlight>
              <a:latin typeface="Courier New"/>
              <a:ea typeface="Courier New"/>
              <a:cs typeface="Courier New"/>
              <a:sym typeface="Courier New"/>
            </a:endParaRPr>
          </a:p>
          <a:p>
            <a:pPr indent="0" lvl="0" marL="45720" rtl="0" algn="l">
              <a:lnSpc>
                <a:spcPct val="135714"/>
              </a:lnSpc>
              <a:spcBef>
                <a:spcPts val="0"/>
              </a:spcBef>
              <a:spcAft>
                <a:spcPts val="0"/>
              </a:spcAft>
              <a:buNone/>
            </a:pPr>
            <a:r>
              <a:t/>
            </a:r>
            <a:endParaRPr b="1" sz="1050">
              <a:solidFill>
                <a:srgbClr val="0000FF"/>
              </a:solidFill>
              <a:highlight>
                <a:srgbClr val="FFFFFE"/>
              </a:highlight>
              <a:latin typeface="Courier New"/>
              <a:ea typeface="Courier New"/>
              <a:cs typeface="Courier New"/>
              <a:sym typeface="Courier New"/>
            </a:endParaRPr>
          </a:p>
          <a:p>
            <a:pPr indent="0" lvl="0" marL="45720" rtl="0" algn="l">
              <a:lnSpc>
                <a:spcPct val="150000"/>
              </a:lnSpc>
              <a:spcBef>
                <a:spcPts val="0"/>
              </a:spcBef>
              <a:spcAft>
                <a:spcPts val="0"/>
              </a:spcAft>
              <a:buNone/>
            </a:pPr>
            <a:r>
              <a:t/>
            </a:r>
            <a:endParaRPr b="1" sz="1300">
              <a:solidFill>
                <a:srgbClr val="569CD6"/>
              </a:solidFill>
              <a:highlight>
                <a:srgbClr val="1E1E1E"/>
              </a:highlight>
              <a:latin typeface="Courier New"/>
              <a:ea typeface="Courier New"/>
              <a:cs typeface="Courier New"/>
              <a:sym typeface="Courier New"/>
            </a:endParaRPr>
          </a:p>
        </p:txBody>
      </p:sp>
      <p:sp>
        <p:nvSpPr>
          <p:cNvPr id="1055" name="Google Shape;1055;p116"/>
          <p:cNvSpPr txBox="1"/>
          <p:nvPr>
            <p:ph type="title"/>
          </p:nvPr>
        </p:nvSpPr>
        <p:spPr>
          <a:xfrm>
            <a:off x="545255" y="475488"/>
            <a:ext cx="9422700" cy="4923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US">
                <a:latin typeface="Roboto Slab"/>
                <a:ea typeface="Roboto Slab"/>
                <a:cs typeface="Roboto Slab"/>
                <a:sym typeface="Roboto Slab"/>
              </a:rPr>
              <a:t>maybe::transform</a:t>
            </a:r>
            <a:endParaRPr>
              <a:latin typeface="Roboto Slab"/>
              <a:ea typeface="Roboto Slab"/>
              <a:cs typeface="Roboto Slab"/>
              <a:sym typeface="Roboto Slab"/>
            </a:endParaRPr>
          </a:p>
        </p:txBody>
      </p:sp>
      <p:sp>
        <p:nvSpPr>
          <p:cNvPr id="1056" name="Google Shape;1056;p116"/>
          <p:cNvSpPr txBox="1"/>
          <p:nvPr>
            <p:ph idx="12" type="sldNum"/>
          </p:nvPr>
        </p:nvSpPr>
        <p:spPr>
          <a:xfrm>
            <a:off x="11409045" y="6333134"/>
            <a:ext cx="731700" cy="5250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2" name="Shape 282"/>
        <p:cNvGrpSpPr/>
        <p:nvPr/>
      </p:nvGrpSpPr>
      <p:grpSpPr>
        <a:xfrm>
          <a:off x="0" y="0"/>
          <a:ext cx="0" cy="0"/>
          <a:chOff x="0" y="0"/>
          <a:chExt cx="0" cy="0"/>
        </a:xfrm>
      </p:grpSpPr>
      <p:sp>
        <p:nvSpPr>
          <p:cNvPr id="283" name="Google Shape;283;p36"/>
          <p:cNvSpPr txBox="1"/>
          <p:nvPr>
            <p:ph type="title"/>
          </p:nvPr>
        </p:nvSpPr>
        <p:spPr>
          <a:xfrm>
            <a:off x="545255" y="1148919"/>
            <a:ext cx="9422700" cy="12267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US"/>
              <a:t>Some theory</a:t>
            </a:r>
            <a:endParaRPr/>
          </a:p>
        </p:txBody>
      </p:sp>
      <p:sp>
        <p:nvSpPr>
          <p:cNvPr id="284" name="Google Shape;284;p36"/>
          <p:cNvSpPr txBox="1"/>
          <p:nvPr>
            <p:ph idx="12" type="sldNum"/>
          </p:nvPr>
        </p:nvSpPr>
        <p:spPr>
          <a:xfrm>
            <a:off x="11409045" y="6333134"/>
            <a:ext cx="731700" cy="5250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9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1" name="Shape 1061"/>
        <p:cNvGrpSpPr/>
        <p:nvPr/>
      </p:nvGrpSpPr>
      <p:grpSpPr>
        <a:xfrm>
          <a:off x="0" y="0"/>
          <a:ext cx="0" cy="0"/>
          <a:chOff x="0" y="0"/>
          <a:chExt cx="0" cy="0"/>
        </a:xfrm>
      </p:grpSpPr>
      <p:sp>
        <p:nvSpPr>
          <p:cNvPr id="1062" name="Google Shape;1062;p117"/>
          <p:cNvSpPr txBox="1"/>
          <p:nvPr>
            <p:ph idx="1" type="body"/>
          </p:nvPr>
        </p:nvSpPr>
        <p:spPr>
          <a:xfrm>
            <a:off x="2800775" y="2347500"/>
            <a:ext cx="6720600" cy="2180400"/>
          </a:xfrm>
          <a:prstGeom prst="rect">
            <a:avLst/>
          </a:prstGeom>
          <a:solidFill>
            <a:schemeClr val="lt1"/>
          </a:solidFill>
        </p:spPr>
        <p:txBody>
          <a:bodyPr anchorCtr="0" anchor="t" bIns="0" lIns="0" spcFirstLastPara="1" rIns="0" wrap="square" tIns="0">
            <a:noAutofit/>
          </a:bodyPr>
          <a:lstStyle/>
          <a:p>
            <a:pPr indent="0" lvl="0" marL="0" rtl="0" algn="l">
              <a:lnSpc>
                <a:spcPct val="135714"/>
              </a:lnSpc>
              <a:spcBef>
                <a:spcPts val="0"/>
              </a:spcBef>
              <a:spcAft>
                <a:spcPts val="0"/>
              </a:spcAft>
              <a:buNone/>
            </a:pPr>
            <a:r>
              <a:rPr b="1" lang="en-US" sz="1050">
                <a:solidFill>
                  <a:srgbClr val="098658"/>
                </a:solidFill>
                <a:highlight>
                  <a:srgbClr val="FFFFFE"/>
                </a:highlight>
                <a:latin typeface="Courier New"/>
                <a:ea typeface="Courier New"/>
                <a:cs typeface="Courier New"/>
                <a:sym typeface="Courier New"/>
              </a:rPr>
              <a:t>01</a:t>
            </a:r>
            <a:r>
              <a:rPr b="1" lang="en-US" sz="1050">
                <a:solidFill>
                  <a:schemeClr val="dk1"/>
                </a:solidFill>
                <a:highlight>
                  <a:srgbClr val="FFFFFE"/>
                </a:highlight>
                <a:latin typeface="Courier New"/>
                <a:ea typeface="Courier New"/>
                <a:cs typeface="Courier New"/>
                <a:sym typeface="Courier New"/>
              </a:rPr>
              <a:t>: </a:t>
            </a:r>
            <a:r>
              <a:rPr b="1" lang="en-US" sz="1050">
                <a:solidFill>
                  <a:srgbClr val="008000"/>
                </a:solidFill>
                <a:highlight>
                  <a:srgbClr val="FFFFFE"/>
                </a:highlight>
                <a:latin typeface="Courier New"/>
                <a:ea typeface="Courier New"/>
                <a:cs typeface="Courier New"/>
                <a:sym typeface="Courier New"/>
              </a:rPr>
              <a:t>// namespace maybe</a:t>
            </a:r>
            <a:endParaRPr b="1" sz="1050">
              <a:solidFill>
                <a:srgbClr val="008000"/>
              </a:solidFill>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None/>
            </a:pPr>
            <a:r>
              <a:rPr b="1" lang="en-US" sz="1050">
                <a:solidFill>
                  <a:srgbClr val="098658"/>
                </a:solidFill>
                <a:highlight>
                  <a:srgbClr val="FFFFFE"/>
                </a:highlight>
                <a:latin typeface="Courier New"/>
                <a:ea typeface="Courier New"/>
                <a:cs typeface="Courier New"/>
                <a:sym typeface="Courier New"/>
              </a:rPr>
              <a:t>02</a:t>
            </a:r>
            <a:r>
              <a:rPr b="1" lang="en-US" sz="1050">
                <a:solidFill>
                  <a:schemeClr val="dk1"/>
                </a:solidFill>
                <a:highlight>
                  <a:srgbClr val="FFFFFE"/>
                </a:highlight>
                <a:latin typeface="Courier New"/>
                <a:ea typeface="Courier New"/>
                <a:cs typeface="Courier New"/>
                <a:sym typeface="Courier New"/>
              </a:rPr>
              <a:t>:</a:t>
            </a:r>
            <a:endParaRPr b="1" sz="1050">
              <a:solidFill>
                <a:schemeClr val="dk1"/>
              </a:solidFill>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None/>
            </a:pPr>
            <a:r>
              <a:rPr b="1" lang="en-US" sz="1050">
                <a:solidFill>
                  <a:srgbClr val="098658"/>
                </a:solidFill>
                <a:highlight>
                  <a:srgbClr val="FFFFFE"/>
                </a:highlight>
                <a:latin typeface="Courier New"/>
                <a:ea typeface="Courier New"/>
                <a:cs typeface="Courier New"/>
                <a:sym typeface="Courier New"/>
              </a:rPr>
              <a:t>03</a:t>
            </a:r>
            <a:r>
              <a:rPr b="1" lang="en-US" sz="1050">
                <a:solidFill>
                  <a:schemeClr val="dk1"/>
                </a:solidFill>
                <a:highlight>
                  <a:srgbClr val="FFFFFE"/>
                </a:highlight>
                <a:latin typeface="Courier New"/>
                <a:ea typeface="Courier New"/>
                <a:cs typeface="Courier New"/>
                <a:sym typeface="Courier New"/>
              </a:rPr>
              <a:t>: </a:t>
            </a:r>
            <a:r>
              <a:rPr b="1" lang="en-US" sz="1050">
                <a:solidFill>
                  <a:srgbClr val="0000FF"/>
                </a:solidFill>
                <a:highlight>
                  <a:srgbClr val="FFFFFE"/>
                </a:highlight>
                <a:latin typeface="Courier New"/>
                <a:ea typeface="Courier New"/>
                <a:cs typeface="Courier New"/>
                <a:sym typeface="Courier New"/>
              </a:rPr>
              <a:t>constexpr</a:t>
            </a:r>
            <a:r>
              <a:rPr b="1" lang="en-US" sz="1050">
                <a:solidFill>
                  <a:schemeClr val="dk1"/>
                </a:solidFill>
                <a:highlight>
                  <a:srgbClr val="FFFFFE"/>
                </a:highlight>
                <a:latin typeface="Courier New"/>
                <a:ea typeface="Courier New"/>
                <a:cs typeface="Courier New"/>
                <a:sym typeface="Courier New"/>
              </a:rPr>
              <a:t> </a:t>
            </a:r>
            <a:r>
              <a:rPr b="1" lang="en-US" sz="1050">
                <a:solidFill>
                  <a:srgbClr val="0000FF"/>
                </a:solidFill>
                <a:highlight>
                  <a:srgbClr val="FFFFFE"/>
                </a:highlight>
                <a:latin typeface="Courier New"/>
                <a:ea typeface="Courier New"/>
                <a:cs typeface="Courier New"/>
                <a:sym typeface="Courier New"/>
              </a:rPr>
              <a:t>static</a:t>
            </a:r>
            <a:r>
              <a:rPr b="1" lang="en-US" sz="1050">
                <a:solidFill>
                  <a:schemeClr val="dk1"/>
                </a:solidFill>
                <a:highlight>
                  <a:srgbClr val="FFFFFE"/>
                </a:highlight>
                <a:latin typeface="Courier New"/>
                <a:ea typeface="Courier New"/>
                <a:cs typeface="Courier New"/>
                <a:sym typeface="Courier New"/>
              </a:rPr>
              <a:t> </a:t>
            </a:r>
            <a:r>
              <a:rPr b="1" lang="en-US" sz="1050">
                <a:solidFill>
                  <a:srgbClr val="0000FF"/>
                </a:solidFill>
                <a:highlight>
                  <a:srgbClr val="FFFFFE"/>
                </a:highlight>
                <a:latin typeface="Courier New"/>
                <a:ea typeface="Courier New"/>
                <a:cs typeface="Courier New"/>
                <a:sym typeface="Courier New"/>
              </a:rPr>
              <a:t>auto</a:t>
            </a:r>
            <a:r>
              <a:rPr b="1" lang="en-US" sz="1050">
                <a:solidFill>
                  <a:schemeClr val="dk1"/>
                </a:solidFill>
                <a:highlight>
                  <a:srgbClr val="FFFFFE"/>
                </a:highlight>
                <a:latin typeface="Courier New"/>
                <a:ea typeface="Courier New"/>
                <a:cs typeface="Courier New"/>
                <a:sym typeface="Courier New"/>
              </a:rPr>
              <a:t> transform =</a:t>
            </a:r>
            <a:endParaRPr b="1" sz="1050">
              <a:solidFill>
                <a:schemeClr val="dk1"/>
              </a:solidFill>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None/>
            </a:pPr>
            <a:r>
              <a:rPr b="1" lang="en-US" sz="1050">
                <a:solidFill>
                  <a:srgbClr val="098658"/>
                </a:solidFill>
                <a:highlight>
                  <a:srgbClr val="FFFFFE"/>
                </a:highlight>
                <a:latin typeface="Courier New"/>
                <a:ea typeface="Courier New"/>
                <a:cs typeface="Courier New"/>
                <a:sym typeface="Courier New"/>
              </a:rPr>
              <a:t>04</a:t>
            </a:r>
            <a:r>
              <a:rPr b="1" lang="en-US" sz="1050">
                <a:solidFill>
                  <a:schemeClr val="dk1"/>
                </a:solidFill>
                <a:highlight>
                  <a:srgbClr val="FFFFFE"/>
                </a:highlight>
                <a:latin typeface="Courier New"/>
                <a:ea typeface="Courier New"/>
                <a:cs typeface="Courier New"/>
                <a:sym typeface="Courier New"/>
              </a:rPr>
              <a:t>:     detail::MonadCreator&lt;detail::TransformMonad&gt;();</a:t>
            </a:r>
            <a:endParaRPr b="1" sz="1050">
              <a:solidFill>
                <a:schemeClr val="dk1"/>
              </a:solidFill>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None/>
            </a:pPr>
            <a:r>
              <a:rPr b="1" lang="en-US" sz="1050">
                <a:solidFill>
                  <a:srgbClr val="098658"/>
                </a:solidFill>
                <a:highlight>
                  <a:srgbClr val="FFFFFE"/>
                </a:highlight>
                <a:latin typeface="Courier New"/>
                <a:ea typeface="Courier New"/>
                <a:cs typeface="Courier New"/>
                <a:sym typeface="Courier New"/>
              </a:rPr>
              <a:t>05</a:t>
            </a:r>
            <a:r>
              <a:rPr b="1" lang="en-US" sz="1050">
                <a:solidFill>
                  <a:schemeClr val="dk1"/>
                </a:solidFill>
                <a:highlight>
                  <a:srgbClr val="FFFFFE"/>
                </a:highlight>
                <a:latin typeface="Courier New"/>
                <a:ea typeface="Courier New"/>
                <a:cs typeface="Courier New"/>
                <a:sym typeface="Courier New"/>
              </a:rPr>
              <a:t>:</a:t>
            </a:r>
            <a:endParaRPr b="1" sz="1050">
              <a:solidFill>
                <a:schemeClr val="dk1"/>
              </a:solidFill>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None/>
            </a:pPr>
            <a:r>
              <a:rPr b="1" lang="en-US" sz="1050">
                <a:solidFill>
                  <a:srgbClr val="098658"/>
                </a:solidFill>
                <a:highlight>
                  <a:srgbClr val="FFFFFE"/>
                </a:highlight>
                <a:latin typeface="Courier New"/>
                <a:ea typeface="Courier New"/>
                <a:cs typeface="Courier New"/>
                <a:sym typeface="Courier New"/>
              </a:rPr>
              <a:t>06</a:t>
            </a:r>
            <a:r>
              <a:rPr b="1" lang="en-US" sz="1050">
                <a:solidFill>
                  <a:schemeClr val="dk1"/>
                </a:solidFill>
                <a:highlight>
                  <a:srgbClr val="FFFFFE"/>
                </a:highlight>
                <a:latin typeface="Courier New"/>
                <a:ea typeface="Courier New"/>
                <a:cs typeface="Courier New"/>
                <a:sym typeface="Courier New"/>
              </a:rPr>
              <a:t>: </a:t>
            </a:r>
            <a:endParaRPr b="1" sz="1050">
              <a:solidFill>
                <a:schemeClr val="dk1"/>
              </a:solidFill>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None/>
            </a:pPr>
            <a:r>
              <a:rPr b="1" lang="en-US" sz="1050">
                <a:solidFill>
                  <a:srgbClr val="098658"/>
                </a:solidFill>
                <a:highlight>
                  <a:srgbClr val="FFFFFE"/>
                </a:highlight>
                <a:latin typeface="Courier New"/>
                <a:ea typeface="Courier New"/>
                <a:cs typeface="Courier New"/>
                <a:sym typeface="Courier New"/>
              </a:rPr>
              <a:t>07</a:t>
            </a:r>
            <a:r>
              <a:rPr b="1" lang="en-US" sz="1050">
                <a:solidFill>
                  <a:schemeClr val="dk1"/>
                </a:solidFill>
                <a:highlight>
                  <a:srgbClr val="FFFFFE"/>
                </a:highlight>
                <a:latin typeface="Courier New"/>
                <a:ea typeface="Courier New"/>
                <a:cs typeface="Courier New"/>
                <a:sym typeface="Courier New"/>
              </a:rPr>
              <a:t>: </a:t>
            </a:r>
            <a:endParaRPr b="1" sz="1050">
              <a:solidFill>
                <a:schemeClr val="dk1"/>
              </a:solidFill>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None/>
            </a:pPr>
            <a:r>
              <a:rPr b="1" lang="en-US" sz="1050">
                <a:solidFill>
                  <a:srgbClr val="098658"/>
                </a:solidFill>
                <a:highlight>
                  <a:srgbClr val="FFFFFE"/>
                </a:highlight>
                <a:latin typeface="Courier New"/>
                <a:ea typeface="Courier New"/>
                <a:cs typeface="Courier New"/>
                <a:sym typeface="Courier New"/>
              </a:rPr>
              <a:t>08</a:t>
            </a:r>
            <a:r>
              <a:rPr b="1" lang="en-US" sz="1050">
                <a:solidFill>
                  <a:schemeClr val="dk1"/>
                </a:solidFill>
                <a:highlight>
                  <a:srgbClr val="FFFFFE"/>
                </a:highlight>
                <a:latin typeface="Courier New"/>
                <a:ea typeface="Courier New"/>
                <a:cs typeface="Courier New"/>
                <a:sym typeface="Courier New"/>
              </a:rPr>
              <a:t>:</a:t>
            </a:r>
            <a:endParaRPr b="1" sz="1050">
              <a:solidFill>
                <a:schemeClr val="dk1"/>
              </a:solidFill>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None/>
            </a:pPr>
            <a:r>
              <a:rPr b="1" lang="en-US" sz="1050">
                <a:solidFill>
                  <a:srgbClr val="098658"/>
                </a:solidFill>
                <a:highlight>
                  <a:srgbClr val="FFFFFE"/>
                </a:highlight>
                <a:latin typeface="Courier New"/>
                <a:ea typeface="Courier New"/>
                <a:cs typeface="Courier New"/>
                <a:sym typeface="Courier New"/>
              </a:rPr>
              <a:t>09</a:t>
            </a:r>
            <a:r>
              <a:rPr b="1" lang="en-US" sz="1050">
                <a:solidFill>
                  <a:schemeClr val="dk1"/>
                </a:solidFill>
                <a:highlight>
                  <a:srgbClr val="FFFFFE"/>
                </a:highlight>
                <a:latin typeface="Courier New"/>
                <a:ea typeface="Courier New"/>
                <a:cs typeface="Courier New"/>
                <a:sym typeface="Courier New"/>
              </a:rPr>
              <a:t>: </a:t>
            </a:r>
            <a:endParaRPr b="1" sz="1050">
              <a:solidFill>
                <a:schemeClr val="dk1"/>
              </a:solidFill>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None/>
            </a:pPr>
            <a:r>
              <a:rPr b="1" lang="en-US" sz="1050">
                <a:solidFill>
                  <a:srgbClr val="098658"/>
                </a:solidFill>
                <a:highlight>
                  <a:srgbClr val="FFFFFE"/>
                </a:highlight>
                <a:latin typeface="Courier New"/>
                <a:ea typeface="Courier New"/>
                <a:cs typeface="Courier New"/>
                <a:sym typeface="Courier New"/>
              </a:rPr>
              <a:t>10</a:t>
            </a:r>
            <a:r>
              <a:rPr b="1" lang="en-US" sz="1050">
                <a:solidFill>
                  <a:schemeClr val="dk1"/>
                </a:solidFill>
                <a:highlight>
                  <a:srgbClr val="FFFFFE"/>
                </a:highlight>
                <a:latin typeface="Courier New"/>
                <a:ea typeface="Courier New"/>
                <a:cs typeface="Courier New"/>
                <a:sym typeface="Courier New"/>
              </a:rPr>
              <a:t>: </a:t>
            </a:r>
            <a:endParaRPr b="1" sz="1050">
              <a:solidFill>
                <a:schemeClr val="dk1"/>
              </a:solidFill>
              <a:highlight>
                <a:srgbClr val="FFFFFE"/>
              </a:highlight>
              <a:latin typeface="Courier New"/>
              <a:ea typeface="Courier New"/>
              <a:cs typeface="Courier New"/>
              <a:sym typeface="Courier New"/>
            </a:endParaRPr>
          </a:p>
          <a:p>
            <a:pPr indent="411480" lvl="0" marL="45720" rtl="0" algn="l">
              <a:lnSpc>
                <a:spcPct val="135714"/>
              </a:lnSpc>
              <a:spcBef>
                <a:spcPts val="0"/>
              </a:spcBef>
              <a:spcAft>
                <a:spcPts val="0"/>
              </a:spcAft>
              <a:buNone/>
            </a:pPr>
            <a:r>
              <a:t/>
            </a:r>
            <a:endParaRPr b="1" sz="1050">
              <a:solidFill>
                <a:srgbClr val="008000"/>
              </a:solidFill>
              <a:highlight>
                <a:srgbClr val="FFFFFE"/>
              </a:highlight>
              <a:latin typeface="Courier New"/>
              <a:ea typeface="Courier New"/>
              <a:cs typeface="Courier New"/>
              <a:sym typeface="Courier New"/>
            </a:endParaRPr>
          </a:p>
          <a:p>
            <a:pPr indent="0" lvl="0" marL="45720" rtl="0" algn="l">
              <a:lnSpc>
                <a:spcPct val="135714"/>
              </a:lnSpc>
              <a:spcBef>
                <a:spcPts val="0"/>
              </a:spcBef>
              <a:spcAft>
                <a:spcPts val="0"/>
              </a:spcAft>
              <a:buNone/>
            </a:pPr>
            <a:r>
              <a:t/>
            </a:r>
            <a:endParaRPr b="1" sz="1050">
              <a:solidFill>
                <a:srgbClr val="0000FF"/>
              </a:solidFill>
              <a:highlight>
                <a:srgbClr val="FFFFFE"/>
              </a:highlight>
              <a:latin typeface="Courier New"/>
              <a:ea typeface="Courier New"/>
              <a:cs typeface="Courier New"/>
              <a:sym typeface="Courier New"/>
            </a:endParaRPr>
          </a:p>
          <a:p>
            <a:pPr indent="0" lvl="0" marL="45720" rtl="0" algn="l">
              <a:lnSpc>
                <a:spcPct val="135714"/>
              </a:lnSpc>
              <a:spcBef>
                <a:spcPts val="0"/>
              </a:spcBef>
              <a:spcAft>
                <a:spcPts val="0"/>
              </a:spcAft>
              <a:buNone/>
            </a:pPr>
            <a:r>
              <a:t/>
            </a:r>
            <a:endParaRPr b="1" sz="1050">
              <a:solidFill>
                <a:srgbClr val="0000FF"/>
              </a:solidFill>
              <a:highlight>
                <a:srgbClr val="FFFFFE"/>
              </a:highlight>
              <a:latin typeface="Courier New"/>
              <a:ea typeface="Courier New"/>
              <a:cs typeface="Courier New"/>
              <a:sym typeface="Courier New"/>
            </a:endParaRPr>
          </a:p>
          <a:p>
            <a:pPr indent="0" lvl="0" marL="45720" rtl="0" algn="l">
              <a:lnSpc>
                <a:spcPct val="150000"/>
              </a:lnSpc>
              <a:spcBef>
                <a:spcPts val="0"/>
              </a:spcBef>
              <a:spcAft>
                <a:spcPts val="0"/>
              </a:spcAft>
              <a:buNone/>
            </a:pPr>
            <a:r>
              <a:t/>
            </a:r>
            <a:endParaRPr b="1" sz="1300">
              <a:solidFill>
                <a:srgbClr val="569CD6"/>
              </a:solidFill>
              <a:highlight>
                <a:srgbClr val="1E1E1E"/>
              </a:highlight>
              <a:latin typeface="Courier New"/>
              <a:ea typeface="Courier New"/>
              <a:cs typeface="Courier New"/>
              <a:sym typeface="Courier New"/>
            </a:endParaRPr>
          </a:p>
        </p:txBody>
      </p:sp>
      <p:sp>
        <p:nvSpPr>
          <p:cNvPr id="1063" name="Google Shape;1063;p117"/>
          <p:cNvSpPr txBox="1"/>
          <p:nvPr>
            <p:ph type="title"/>
          </p:nvPr>
        </p:nvSpPr>
        <p:spPr>
          <a:xfrm>
            <a:off x="545255" y="475488"/>
            <a:ext cx="9422700" cy="4923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US">
                <a:latin typeface="Roboto Slab"/>
                <a:ea typeface="Roboto Slab"/>
                <a:cs typeface="Roboto Slab"/>
                <a:sym typeface="Roboto Slab"/>
              </a:rPr>
              <a:t>maybe::transform</a:t>
            </a:r>
            <a:endParaRPr>
              <a:latin typeface="Roboto Slab"/>
              <a:ea typeface="Roboto Slab"/>
              <a:cs typeface="Roboto Slab"/>
              <a:sym typeface="Roboto Slab"/>
            </a:endParaRPr>
          </a:p>
        </p:txBody>
      </p:sp>
      <p:cxnSp>
        <p:nvCxnSpPr>
          <p:cNvPr id="1064" name="Google Shape;1064;p117"/>
          <p:cNvCxnSpPr/>
          <p:nvPr/>
        </p:nvCxnSpPr>
        <p:spPr>
          <a:xfrm flipH="1">
            <a:off x="5477300" y="2551675"/>
            <a:ext cx="1112400" cy="281400"/>
          </a:xfrm>
          <a:prstGeom prst="straightConnector1">
            <a:avLst/>
          </a:prstGeom>
          <a:noFill/>
          <a:ln cap="flat" cmpd="sng" w="9525">
            <a:solidFill>
              <a:srgbClr val="FF0000"/>
            </a:solidFill>
            <a:prstDash val="solid"/>
            <a:round/>
            <a:headEnd len="med" w="med" type="none"/>
            <a:tailEnd len="med" w="med" type="triangle"/>
          </a:ln>
        </p:spPr>
      </p:cxnSp>
      <p:sp>
        <p:nvSpPr>
          <p:cNvPr id="1065" name="Google Shape;1065;p117"/>
          <p:cNvSpPr txBox="1"/>
          <p:nvPr/>
        </p:nvSpPr>
        <p:spPr>
          <a:xfrm>
            <a:off x="6589692" y="2347500"/>
            <a:ext cx="24048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a:solidFill>
                  <a:srgbClr val="FF0000"/>
                </a:solidFill>
              </a:rPr>
              <a:t>Exposed to clients</a:t>
            </a:r>
            <a:endParaRPr>
              <a:solidFill>
                <a:srgbClr val="FF0000"/>
              </a:solidFill>
            </a:endParaRPr>
          </a:p>
        </p:txBody>
      </p:sp>
      <p:sp>
        <p:nvSpPr>
          <p:cNvPr id="1066" name="Google Shape;1066;p117"/>
          <p:cNvSpPr txBox="1"/>
          <p:nvPr>
            <p:ph idx="12" type="sldNum"/>
          </p:nvPr>
        </p:nvSpPr>
        <p:spPr>
          <a:xfrm>
            <a:off x="11409045" y="6333134"/>
            <a:ext cx="731700" cy="5250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9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1" name="Shape 1071"/>
        <p:cNvGrpSpPr/>
        <p:nvPr/>
      </p:nvGrpSpPr>
      <p:grpSpPr>
        <a:xfrm>
          <a:off x="0" y="0"/>
          <a:ext cx="0" cy="0"/>
          <a:chOff x="0" y="0"/>
          <a:chExt cx="0" cy="0"/>
        </a:xfrm>
      </p:grpSpPr>
      <p:sp>
        <p:nvSpPr>
          <p:cNvPr id="1072" name="Google Shape;1072;p118"/>
          <p:cNvSpPr txBox="1"/>
          <p:nvPr>
            <p:ph idx="1" type="body"/>
          </p:nvPr>
        </p:nvSpPr>
        <p:spPr>
          <a:xfrm>
            <a:off x="2800775" y="2347500"/>
            <a:ext cx="6720600" cy="2180400"/>
          </a:xfrm>
          <a:prstGeom prst="rect">
            <a:avLst/>
          </a:prstGeom>
          <a:solidFill>
            <a:schemeClr val="lt1"/>
          </a:solidFill>
        </p:spPr>
        <p:txBody>
          <a:bodyPr anchorCtr="0" anchor="t" bIns="0" lIns="0" spcFirstLastPara="1" rIns="0" wrap="square" tIns="0">
            <a:noAutofit/>
          </a:bodyPr>
          <a:lstStyle/>
          <a:p>
            <a:pPr indent="0" lvl="0" marL="0" rtl="0" algn="l">
              <a:lnSpc>
                <a:spcPct val="135714"/>
              </a:lnSpc>
              <a:spcBef>
                <a:spcPts val="0"/>
              </a:spcBef>
              <a:spcAft>
                <a:spcPts val="0"/>
              </a:spcAft>
              <a:buNone/>
            </a:pPr>
            <a:r>
              <a:rPr b="1" lang="en-US" sz="1050">
                <a:solidFill>
                  <a:srgbClr val="098658"/>
                </a:solidFill>
                <a:highlight>
                  <a:srgbClr val="FFFFFE"/>
                </a:highlight>
                <a:latin typeface="Courier New"/>
                <a:ea typeface="Courier New"/>
                <a:cs typeface="Courier New"/>
                <a:sym typeface="Courier New"/>
              </a:rPr>
              <a:t>01</a:t>
            </a:r>
            <a:r>
              <a:rPr b="1" lang="en-US" sz="1050">
                <a:solidFill>
                  <a:schemeClr val="dk1"/>
                </a:solidFill>
                <a:highlight>
                  <a:srgbClr val="FFFFFE"/>
                </a:highlight>
                <a:latin typeface="Courier New"/>
                <a:ea typeface="Courier New"/>
                <a:cs typeface="Courier New"/>
                <a:sym typeface="Courier New"/>
              </a:rPr>
              <a:t>: </a:t>
            </a:r>
            <a:r>
              <a:rPr b="1" lang="en-US" sz="1050">
                <a:solidFill>
                  <a:srgbClr val="008000"/>
                </a:solidFill>
                <a:highlight>
                  <a:srgbClr val="FFFFFE"/>
                </a:highlight>
                <a:latin typeface="Courier New"/>
                <a:ea typeface="Courier New"/>
                <a:cs typeface="Courier New"/>
                <a:sym typeface="Courier New"/>
              </a:rPr>
              <a:t>// namespace maybe</a:t>
            </a:r>
            <a:endParaRPr b="1" sz="1050">
              <a:solidFill>
                <a:srgbClr val="008000"/>
              </a:solidFill>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None/>
            </a:pPr>
            <a:r>
              <a:rPr b="1" lang="en-US" sz="1050">
                <a:solidFill>
                  <a:srgbClr val="098658"/>
                </a:solidFill>
                <a:highlight>
                  <a:srgbClr val="FFFFFE"/>
                </a:highlight>
                <a:latin typeface="Courier New"/>
                <a:ea typeface="Courier New"/>
                <a:cs typeface="Courier New"/>
                <a:sym typeface="Courier New"/>
              </a:rPr>
              <a:t>02</a:t>
            </a:r>
            <a:r>
              <a:rPr b="1" lang="en-US" sz="1050">
                <a:solidFill>
                  <a:schemeClr val="dk1"/>
                </a:solidFill>
                <a:highlight>
                  <a:srgbClr val="FFFFFE"/>
                </a:highlight>
                <a:latin typeface="Courier New"/>
                <a:ea typeface="Courier New"/>
                <a:cs typeface="Courier New"/>
                <a:sym typeface="Courier New"/>
              </a:rPr>
              <a:t>:</a:t>
            </a:r>
            <a:endParaRPr b="1" sz="1050">
              <a:solidFill>
                <a:schemeClr val="dk1"/>
              </a:solidFill>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None/>
            </a:pPr>
            <a:r>
              <a:rPr b="1" lang="en-US" sz="1050">
                <a:solidFill>
                  <a:srgbClr val="098658"/>
                </a:solidFill>
                <a:highlight>
                  <a:srgbClr val="FFFFFE"/>
                </a:highlight>
                <a:latin typeface="Courier New"/>
                <a:ea typeface="Courier New"/>
                <a:cs typeface="Courier New"/>
                <a:sym typeface="Courier New"/>
              </a:rPr>
              <a:t>03</a:t>
            </a:r>
            <a:r>
              <a:rPr b="1" lang="en-US" sz="1050">
                <a:solidFill>
                  <a:schemeClr val="dk1"/>
                </a:solidFill>
                <a:highlight>
                  <a:srgbClr val="FFFFFE"/>
                </a:highlight>
                <a:latin typeface="Courier New"/>
                <a:ea typeface="Courier New"/>
                <a:cs typeface="Courier New"/>
                <a:sym typeface="Courier New"/>
              </a:rPr>
              <a:t>: </a:t>
            </a:r>
            <a:r>
              <a:rPr b="1" lang="en-US" sz="1050">
                <a:solidFill>
                  <a:srgbClr val="0000FF"/>
                </a:solidFill>
                <a:highlight>
                  <a:srgbClr val="FFFFFE"/>
                </a:highlight>
                <a:latin typeface="Courier New"/>
                <a:ea typeface="Courier New"/>
                <a:cs typeface="Courier New"/>
                <a:sym typeface="Courier New"/>
              </a:rPr>
              <a:t>constexpr</a:t>
            </a:r>
            <a:r>
              <a:rPr b="1" lang="en-US" sz="1050">
                <a:solidFill>
                  <a:schemeClr val="dk1"/>
                </a:solidFill>
                <a:highlight>
                  <a:srgbClr val="FFFFFE"/>
                </a:highlight>
                <a:latin typeface="Courier New"/>
                <a:ea typeface="Courier New"/>
                <a:cs typeface="Courier New"/>
                <a:sym typeface="Courier New"/>
              </a:rPr>
              <a:t> </a:t>
            </a:r>
            <a:r>
              <a:rPr b="1" lang="en-US" sz="1050">
                <a:solidFill>
                  <a:srgbClr val="0000FF"/>
                </a:solidFill>
                <a:highlight>
                  <a:srgbClr val="FFFFFE"/>
                </a:highlight>
                <a:latin typeface="Courier New"/>
                <a:ea typeface="Courier New"/>
                <a:cs typeface="Courier New"/>
                <a:sym typeface="Courier New"/>
              </a:rPr>
              <a:t>static</a:t>
            </a:r>
            <a:r>
              <a:rPr b="1" lang="en-US" sz="1050">
                <a:solidFill>
                  <a:schemeClr val="dk1"/>
                </a:solidFill>
                <a:highlight>
                  <a:srgbClr val="FFFFFE"/>
                </a:highlight>
                <a:latin typeface="Courier New"/>
                <a:ea typeface="Courier New"/>
                <a:cs typeface="Courier New"/>
                <a:sym typeface="Courier New"/>
              </a:rPr>
              <a:t> </a:t>
            </a:r>
            <a:r>
              <a:rPr b="1" lang="en-US" sz="1050">
                <a:solidFill>
                  <a:srgbClr val="0000FF"/>
                </a:solidFill>
                <a:highlight>
                  <a:srgbClr val="FFFFFE"/>
                </a:highlight>
                <a:latin typeface="Courier New"/>
                <a:ea typeface="Courier New"/>
                <a:cs typeface="Courier New"/>
                <a:sym typeface="Courier New"/>
              </a:rPr>
              <a:t>auto</a:t>
            </a:r>
            <a:r>
              <a:rPr b="1" lang="en-US" sz="1050">
                <a:solidFill>
                  <a:schemeClr val="dk1"/>
                </a:solidFill>
                <a:highlight>
                  <a:srgbClr val="FFFFFE"/>
                </a:highlight>
                <a:latin typeface="Courier New"/>
                <a:ea typeface="Courier New"/>
                <a:cs typeface="Courier New"/>
                <a:sym typeface="Courier New"/>
              </a:rPr>
              <a:t> transform =</a:t>
            </a:r>
            <a:endParaRPr b="1" sz="1050">
              <a:solidFill>
                <a:schemeClr val="dk1"/>
              </a:solidFill>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None/>
            </a:pPr>
            <a:r>
              <a:rPr b="1" lang="en-US" sz="1050">
                <a:solidFill>
                  <a:srgbClr val="098658"/>
                </a:solidFill>
                <a:highlight>
                  <a:srgbClr val="FFFFFE"/>
                </a:highlight>
                <a:latin typeface="Courier New"/>
                <a:ea typeface="Courier New"/>
                <a:cs typeface="Courier New"/>
                <a:sym typeface="Courier New"/>
              </a:rPr>
              <a:t>04</a:t>
            </a:r>
            <a:r>
              <a:rPr b="1" lang="en-US" sz="1050">
                <a:solidFill>
                  <a:schemeClr val="dk1"/>
                </a:solidFill>
                <a:highlight>
                  <a:srgbClr val="FFFFFE"/>
                </a:highlight>
                <a:latin typeface="Courier New"/>
                <a:ea typeface="Courier New"/>
                <a:cs typeface="Courier New"/>
                <a:sym typeface="Courier New"/>
              </a:rPr>
              <a:t>:     detail::MonadCreator&lt;detail::TransformMonad&gt;();</a:t>
            </a:r>
            <a:endParaRPr b="1" sz="1050">
              <a:solidFill>
                <a:schemeClr val="dk1"/>
              </a:solidFill>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None/>
            </a:pPr>
            <a:r>
              <a:rPr b="1" lang="en-US" sz="1050">
                <a:solidFill>
                  <a:srgbClr val="098658"/>
                </a:solidFill>
                <a:highlight>
                  <a:srgbClr val="FFFFFE"/>
                </a:highlight>
                <a:latin typeface="Courier New"/>
                <a:ea typeface="Courier New"/>
                <a:cs typeface="Courier New"/>
                <a:sym typeface="Courier New"/>
              </a:rPr>
              <a:t>05</a:t>
            </a:r>
            <a:r>
              <a:rPr b="1" lang="en-US" sz="1050">
                <a:solidFill>
                  <a:schemeClr val="dk1"/>
                </a:solidFill>
                <a:highlight>
                  <a:srgbClr val="FFFFFE"/>
                </a:highlight>
                <a:latin typeface="Courier New"/>
                <a:ea typeface="Courier New"/>
                <a:cs typeface="Courier New"/>
                <a:sym typeface="Courier New"/>
              </a:rPr>
              <a:t>:</a:t>
            </a:r>
            <a:endParaRPr b="1" sz="1050">
              <a:solidFill>
                <a:schemeClr val="dk1"/>
              </a:solidFill>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None/>
            </a:pPr>
            <a:r>
              <a:rPr b="1" lang="en-US" sz="1050">
                <a:solidFill>
                  <a:srgbClr val="098658"/>
                </a:solidFill>
                <a:highlight>
                  <a:srgbClr val="FFFFFE"/>
                </a:highlight>
                <a:latin typeface="Courier New"/>
                <a:ea typeface="Courier New"/>
                <a:cs typeface="Courier New"/>
                <a:sym typeface="Courier New"/>
              </a:rPr>
              <a:t>06</a:t>
            </a:r>
            <a:r>
              <a:rPr b="1" lang="en-US" sz="1050">
                <a:solidFill>
                  <a:schemeClr val="dk1"/>
                </a:solidFill>
                <a:highlight>
                  <a:srgbClr val="FFFFFE"/>
                </a:highlight>
                <a:latin typeface="Courier New"/>
                <a:ea typeface="Courier New"/>
                <a:cs typeface="Courier New"/>
                <a:sym typeface="Courier New"/>
              </a:rPr>
              <a:t>: </a:t>
            </a:r>
            <a:endParaRPr b="1" sz="1050">
              <a:solidFill>
                <a:schemeClr val="dk1"/>
              </a:solidFill>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None/>
            </a:pPr>
            <a:r>
              <a:rPr b="1" lang="en-US" sz="1050">
                <a:solidFill>
                  <a:srgbClr val="098658"/>
                </a:solidFill>
                <a:highlight>
                  <a:srgbClr val="FFFFFE"/>
                </a:highlight>
                <a:latin typeface="Courier New"/>
                <a:ea typeface="Courier New"/>
                <a:cs typeface="Courier New"/>
                <a:sym typeface="Courier New"/>
              </a:rPr>
              <a:t>07</a:t>
            </a:r>
            <a:r>
              <a:rPr b="1" lang="en-US" sz="1050">
                <a:solidFill>
                  <a:schemeClr val="dk1"/>
                </a:solidFill>
                <a:highlight>
                  <a:srgbClr val="FFFFFE"/>
                </a:highlight>
                <a:latin typeface="Courier New"/>
                <a:ea typeface="Courier New"/>
                <a:cs typeface="Courier New"/>
                <a:sym typeface="Courier New"/>
              </a:rPr>
              <a:t>: </a:t>
            </a:r>
            <a:endParaRPr b="1" sz="1050">
              <a:solidFill>
                <a:schemeClr val="dk1"/>
              </a:solidFill>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None/>
            </a:pPr>
            <a:r>
              <a:rPr b="1" lang="en-US" sz="1050">
                <a:solidFill>
                  <a:srgbClr val="098658"/>
                </a:solidFill>
                <a:highlight>
                  <a:srgbClr val="FFFFFE"/>
                </a:highlight>
                <a:latin typeface="Courier New"/>
                <a:ea typeface="Courier New"/>
                <a:cs typeface="Courier New"/>
                <a:sym typeface="Courier New"/>
              </a:rPr>
              <a:t>08</a:t>
            </a:r>
            <a:r>
              <a:rPr b="1" lang="en-US" sz="1050">
                <a:solidFill>
                  <a:schemeClr val="dk1"/>
                </a:solidFill>
                <a:highlight>
                  <a:srgbClr val="FFFFFE"/>
                </a:highlight>
                <a:latin typeface="Courier New"/>
                <a:ea typeface="Courier New"/>
                <a:cs typeface="Courier New"/>
                <a:sym typeface="Courier New"/>
              </a:rPr>
              <a:t>:</a:t>
            </a:r>
            <a:endParaRPr b="1" sz="1050">
              <a:solidFill>
                <a:schemeClr val="dk1"/>
              </a:solidFill>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None/>
            </a:pPr>
            <a:r>
              <a:rPr b="1" lang="en-US" sz="1050">
                <a:solidFill>
                  <a:srgbClr val="098658"/>
                </a:solidFill>
                <a:highlight>
                  <a:srgbClr val="FFFFFE"/>
                </a:highlight>
                <a:latin typeface="Courier New"/>
                <a:ea typeface="Courier New"/>
                <a:cs typeface="Courier New"/>
                <a:sym typeface="Courier New"/>
              </a:rPr>
              <a:t>09</a:t>
            </a:r>
            <a:r>
              <a:rPr b="1" lang="en-US" sz="1050">
                <a:solidFill>
                  <a:schemeClr val="dk1"/>
                </a:solidFill>
                <a:highlight>
                  <a:srgbClr val="FFFFFE"/>
                </a:highlight>
                <a:latin typeface="Courier New"/>
                <a:ea typeface="Courier New"/>
                <a:cs typeface="Courier New"/>
                <a:sym typeface="Courier New"/>
              </a:rPr>
              <a:t>: </a:t>
            </a:r>
            <a:endParaRPr b="1" sz="1050">
              <a:solidFill>
                <a:schemeClr val="dk1"/>
              </a:solidFill>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None/>
            </a:pPr>
            <a:r>
              <a:rPr b="1" lang="en-US" sz="1050">
                <a:solidFill>
                  <a:srgbClr val="098658"/>
                </a:solidFill>
                <a:highlight>
                  <a:srgbClr val="FFFFFE"/>
                </a:highlight>
                <a:latin typeface="Courier New"/>
                <a:ea typeface="Courier New"/>
                <a:cs typeface="Courier New"/>
                <a:sym typeface="Courier New"/>
              </a:rPr>
              <a:t>10</a:t>
            </a:r>
            <a:r>
              <a:rPr b="1" lang="en-US" sz="1050">
                <a:solidFill>
                  <a:schemeClr val="dk1"/>
                </a:solidFill>
                <a:highlight>
                  <a:srgbClr val="FFFFFE"/>
                </a:highlight>
                <a:latin typeface="Courier New"/>
                <a:ea typeface="Courier New"/>
                <a:cs typeface="Courier New"/>
                <a:sym typeface="Courier New"/>
              </a:rPr>
              <a:t>: </a:t>
            </a:r>
            <a:endParaRPr b="1" sz="1050">
              <a:solidFill>
                <a:schemeClr val="dk1"/>
              </a:solidFill>
              <a:highlight>
                <a:srgbClr val="FFFFFE"/>
              </a:highlight>
              <a:latin typeface="Courier New"/>
              <a:ea typeface="Courier New"/>
              <a:cs typeface="Courier New"/>
              <a:sym typeface="Courier New"/>
            </a:endParaRPr>
          </a:p>
          <a:p>
            <a:pPr indent="411480" lvl="0" marL="45720" rtl="0" algn="l">
              <a:lnSpc>
                <a:spcPct val="135714"/>
              </a:lnSpc>
              <a:spcBef>
                <a:spcPts val="0"/>
              </a:spcBef>
              <a:spcAft>
                <a:spcPts val="0"/>
              </a:spcAft>
              <a:buNone/>
            </a:pPr>
            <a:r>
              <a:t/>
            </a:r>
            <a:endParaRPr b="1" sz="1050">
              <a:solidFill>
                <a:srgbClr val="008000"/>
              </a:solidFill>
              <a:highlight>
                <a:srgbClr val="FFFFFE"/>
              </a:highlight>
              <a:latin typeface="Courier New"/>
              <a:ea typeface="Courier New"/>
              <a:cs typeface="Courier New"/>
              <a:sym typeface="Courier New"/>
            </a:endParaRPr>
          </a:p>
          <a:p>
            <a:pPr indent="0" lvl="0" marL="45720" rtl="0" algn="l">
              <a:lnSpc>
                <a:spcPct val="135714"/>
              </a:lnSpc>
              <a:spcBef>
                <a:spcPts val="0"/>
              </a:spcBef>
              <a:spcAft>
                <a:spcPts val="0"/>
              </a:spcAft>
              <a:buNone/>
            </a:pPr>
            <a:r>
              <a:t/>
            </a:r>
            <a:endParaRPr b="1" sz="1050">
              <a:solidFill>
                <a:srgbClr val="0000FF"/>
              </a:solidFill>
              <a:highlight>
                <a:srgbClr val="FFFFFE"/>
              </a:highlight>
              <a:latin typeface="Courier New"/>
              <a:ea typeface="Courier New"/>
              <a:cs typeface="Courier New"/>
              <a:sym typeface="Courier New"/>
            </a:endParaRPr>
          </a:p>
          <a:p>
            <a:pPr indent="0" lvl="0" marL="45720" rtl="0" algn="l">
              <a:lnSpc>
                <a:spcPct val="135714"/>
              </a:lnSpc>
              <a:spcBef>
                <a:spcPts val="0"/>
              </a:spcBef>
              <a:spcAft>
                <a:spcPts val="0"/>
              </a:spcAft>
              <a:buNone/>
            </a:pPr>
            <a:r>
              <a:t/>
            </a:r>
            <a:endParaRPr b="1" sz="1050">
              <a:solidFill>
                <a:srgbClr val="0000FF"/>
              </a:solidFill>
              <a:highlight>
                <a:srgbClr val="FFFFFE"/>
              </a:highlight>
              <a:latin typeface="Courier New"/>
              <a:ea typeface="Courier New"/>
              <a:cs typeface="Courier New"/>
              <a:sym typeface="Courier New"/>
            </a:endParaRPr>
          </a:p>
          <a:p>
            <a:pPr indent="0" lvl="0" marL="45720" rtl="0" algn="l">
              <a:lnSpc>
                <a:spcPct val="150000"/>
              </a:lnSpc>
              <a:spcBef>
                <a:spcPts val="0"/>
              </a:spcBef>
              <a:spcAft>
                <a:spcPts val="0"/>
              </a:spcAft>
              <a:buNone/>
            </a:pPr>
            <a:r>
              <a:t/>
            </a:r>
            <a:endParaRPr b="1" sz="1300">
              <a:solidFill>
                <a:srgbClr val="569CD6"/>
              </a:solidFill>
              <a:highlight>
                <a:srgbClr val="1E1E1E"/>
              </a:highlight>
              <a:latin typeface="Courier New"/>
              <a:ea typeface="Courier New"/>
              <a:cs typeface="Courier New"/>
              <a:sym typeface="Courier New"/>
            </a:endParaRPr>
          </a:p>
        </p:txBody>
      </p:sp>
      <p:sp>
        <p:nvSpPr>
          <p:cNvPr id="1073" name="Google Shape;1073;p118"/>
          <p:cNvSpPr txBox="1"/>
          <p:nvPr>
            <p:ph type="title"/>
          </p:nvPr>
        </p:nvSpPr>
        <p:spPr>
          <a:xfrm>
            <a:off x="545255" y="475488"/>
            <a:ext cx="9422700" cy="4923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US">
                <a:latin typeface="Roboto Slab"/>
                <a:ea typeface="Roboto Slab"/>
                <a:cs typeface="Roboto Slab"/>
                <a:sym typeface="Roboto Slab"/>
              </a:rPr>
              <a:t>maybe::transform</a:t>
            </a:r>
            <a:endParaRPr>
              <a:latin typeface="Roboto Slab"/>
              <a:ea typeface="Roboto Slab"/>
              <a:cs typeface="Roboto Slab"/>
              <a:sym typeface="Roboto Slab"/>
            </a:endParaRPr>
          </a:p>
        </p:txBody>
      </p:sp>
      <p:cxnSp>
        <p:nvCxnSpPr>
          <p:cNvPr id="1074" name="Google Shape;1074;p118"/>
          <p:cNvCxnSpPr/>
          <p:nvPr/>
        </p:nvCxnSpPr>
        <p:spPr>
          <a:xfrm flipH="1">
            <a:off x="5477300" y="2551675"/>
            <a:ext cx="1112400" cy="281400"/>
          </a:xfrm>
          <a:prstGeom prst="straightConnector1">
            <a:avLst/>
          </a:prstGeom>
          <a:noFill/>
          <a:ln cap="flat" cmpd="sng" w="9525">
            <a:solidFill>
              <a:srgbClr val="FF0000"/>
            </a:solidFill>
            <a:prstDash val="solid"/>
            <a:round/>
            <a:headEnd len="med" w="med" type="none"/>
            <a:tailEnd len="med" w="med" type="triangle"/>
          </a:ln>
        </p:spPr>
      </p:cxnSp>
      <p:sp>
        <p:nvSpPr>
          <p:cNvPr id="1075" name="Google Shape;1075;p118"/>
          <p:cNvSpPr txBox="1"/>
          <p:nvPr/>
        </p:nvSpPr>
        <p:spPr>
          <a:xfrm>
            <a:off x="6589692" y="2347500"/>
            <a:ext cx="24048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a:solidFill>
                  <a:srgbClr val="FF0000"/>
                </a:solidFill>
              </a:rPr>
              <a:t>Exposed to clients</a:t>
            </a:r>
            <a:endParaRPr>
              <a:solidFill>
                <a:srgbClr val="FF0000"/>
              </a:solidFill>
            </a:endParaRPr>
          </a:p>
        </p:txBody>
      </p:sp>
      <p:sp>
        <p:nvSpPr>
          <p:cNvPr id="1076" name="Google Shape;1076;p118"/>
          <p:cNvSpPr txBox="1"/>
          <p:nvPr/>
        </p:nvSpPr>
        <p:spPr>
          <a:xfrm>
            <a:off x="3174725" y="3181075"/>
            <a:ext cx="59727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200">
                <a:solidFill>
                  <a:srgbClr val="FF0000"/>
                </a:solidFill>
              </a:rPr>
              <a:t>inputOpt | maybe::transform([](auto &amp;&amp; el) {}) …</a:t>
            </a:r>
            <a:endParaRPr sz="1200">
              <a:solidFill>
                <a:srgbClr val="FF0000"/>
              </a:solidFill>
            </a:endParaRPr>
          </a:p>
        </p:txBody>
      </p:sp>
      <p:sp>
        <p:nvSpPr>
          <p:cNvPr id="1077" name="Google Shape;1077;p118"/>
          <p:cNvSpPr txBox="1"/>
          <p:nvPr>
            <p:ph idx="12" type="sldNum"/>
          </p:nvPr>
        </p:nvSpPr>
        <p:spPr>
          <a:xfrm>
            <a:off x="11409045" y="6333134"/>
            <a:ext cx="731700" cy="5250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9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2" name="Shape 1082"/>
        <p:cNvGrpSpPr/>
        <p:nvPr/>
      </p:nvGrpSpPr>
      <p:grpSpPr>
        <a:xfrm>
          <a:off x="0" y="0"/>
          <a:ext cx="0" cy="0"/>
          <a:chOff x="0" y="0"/>
          <a:chExt cx="0" cy="0"/>
        </a:xfrm>
      </p:grpSpPr>
      <p:sp>
        <p:nvSpPr>
          <p:cNvPr id="1083" name="Google Shape;1083;p119"/>
          <p:cNvSpPr txBox="1"/>
          <p:nvPr>
            <p:ph idx="1" type="body"/>
          </p:nvPr>
        </p:nvSpPr>
        <p:spPr>
          <a:xfrm>
            <a:off x="2800775" y="2347500"/>
            <a:ext cx="6720600" cy="2180400"/>
          </a:xfrm>
          <a:prstGeom prst="rect">
            <a:avLst/>
          </a:prstGeom>
          <a:solidFill>
            <a:schemeClr val="lt1"/>
          </a:solidFill>
        </p:spPr>
        <p:txBody>
          <a:bodyPr anchorCtr="0" anchor="t" bIns="0" lIns="0" spcFirstLastPara="1" rIns="0" wrap="square" tIns="0">
            <a:noAutofit/>
          </a:bodyPr>
          <a:lstStyle/>
          <a:p>
            <a:pPr indent="0" lvl="0" marL="0" rtl="0" algn="l">
              <a:lnSpc>
                <a:spcPct val="135714"/>
              </a:lnSpc>
              <a:spcBef>
                <a:spcPts val="0"/>
              </a:spcBef>
              <a:spcAft>
                <a:spcPts val="0"/>
              </a:spcAft>
              <a:buNone/>
            </a:pPr>
            <a:r>
              <a:rPr b="1" lang="en-US" sz="1050">
                <a:solidFill>
                  <a:srgbClr val="098658"/>
                </a:solidFill>
                <a:highlight>
                  <a:srgbClr val="FFFFFE"/>
                </a:highlight>
                <a:latin typeface="Courier New"/>
                <a:ea typeface="Courier New"/>
                <a:cs typeface="Courier New"/>
                <a:sym typeface="Courier New"/>
              </a:rPr>
              <a:t>01</a:t>
            </a:r>
            <a:r>
              <a:rPr b="1" lang="en-US" sz="1050">
                <a:solidFill>
                  <a:schemeClr val="dk1"/>
                </a:solidFill>
                <a:highlight>
                  <a:srgbClr val="FFFFFE"/>
                </a:highlight>
                <a:latin typeface="Courier New"/>
                <a:ea typeface="Courier New"/>
                <a:cs typeface="Courier New"/>
                <a:sym typeface="Courier New"/>
              </a:rPr>
              <a:t>: </a:t>
            </a:r>
            <a:r>
              <a:rPr b="1" lang="en-US" sz="1050">
                <a:solidFill>
                  <a:srgbClr val="008000"/>
                </a:solidFill>
                <a:highlight>
                  <a:srgbClr val="FFFFFE"/>
                </a:highlight>
                <a:latin typeface="Courier New"/>
                <a:ea typeface="Courier New"/>
                <a:cs typeface="Courier New"/>
                <a:sym typeface="Courier New"/>
              </a:rPr>
              <a:t>// namespace maybe</a:t>
            </a:r>
            <a:endParaRPr b="1" sz="1050">
              <a:solidFill>
                <a:srgbClr val="008000"/>
              </a:solidFill>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None/>
            </a:pPr>
            <a:r>
              <a:rPr b="1" lang="en-US" sz="1050">
                <a:solidFill>
                  <a:srgbClr val="098658"/>
                </a:solidFill>
                <a:highlight>
                  <a:srgbClr val="FFFFFE"/>
                </a:highlight>
                <a:latin typeface="Courier New"/>
                <a:ea typeface="Courier New"/>
                <a:cs typeface="Courier New"/>
                <a:sym typeface="Courier New"/>
              </a:rPr>
              <a:t>02</a:t>
            </a:r>
            <a:r>
              <a:rPr b="1" lang="en-US" sz="1050">
                <a:solidFill>
                  <a:schemeClr val="dk1"/>
                </a:solidFill>
                <a:highlight>
                  <a:srgbClr val="FFFFFE"/>
                </a:highlight>
                <a:latin typeface="Courier New"/>
                <a:ea typeface="Courier New"/>
                <a:cs typeface="Courier New"/>
                <a:sym typeface="Courier New"/>
              </a:rPr>
              <a:t>:</a:t>
            </a:r>
            <a:endParaRPr b="1" sz="1050">
              <a:solidFill>
                <a:schemeClr val="dk1"/>
              </a:solidFill>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None/>
            </a:pPr>
            <a:r>
              <a:rPr b="1" lang="en-US" sz="1050">
                <a:solidFill>
                  <a:srgbClr val="098658"/>
                </a:solidFill>
                <a:highlight>
                  <a:srgbClr val="FFFFFE"/>
                </a:highlight>
                <a:latin typeface="Courier New"/>
                <a:ea typeface="Courier New"/>
                <a:cs typeface="Courier New"/>
                <a:sym typeface="Courier New"/>
              </a:rPr>
              <a:t>03</a:t>
            </a:r>
            <a:r>
              <a:rPr b="1" lang="en-US" sz="1050">
                <a:solidFill>
                  <a:schemeClr val="dk1"/>
                </a:solidFill>
                <a:highlight>
                  <a:srgbClr val="FFFFFE"/>
                </a:highlight>
                <a:latin typeface="Courier New"/>
                <a:ea typeface="Courier New"/>
                <a:cs typeface="Courier New"/>
                <a:sym typeface="Courier New"/>
              </a:rPr>
              <a:t>: </a:t>
            </a:r>
            <a:r>
              <a:rPr b="1" lang="en-US" sz="1050">
                <a:solidFill>
                  <a:srgbClr val="0000FF"/>
                </a:solidFill>
                <a:highlight>
                  <a:srgbClr val="FFFFFE"/>
                </a:highlight>
                <a:latin typeface="Courier New"/>
                <a:ea typeface="Courier New"/>
                <a:cs typeface="Courier New"/>
                <a:sym typeface="Courier New"/>
              </a:rPr>
              <a:t>constexpr</a:t>
            </a:r>
            <a:r>
              <a:rPr b="1" lang="en-US" sz="1050">
                <a:solidFill>
                  <a:schemeClr val="dk1"/>
                </a:solidFill>
                <a:highlight>
                  <a:srgbClr val="FFFFFE"/>
                </a:highlight>
                <a:latin typeface="Courier New"/>
                <a:ea typeface="Courier New"/>
                <a:cs typeface="Courier New"/>
                <a:sym typeface="Courier New"/>
              </a:rPr>
              <a:t> </a:t>
            </a:r>
            <a:r>
              <a:rPr b="1" lang="en-US" sz="1050">
                <a:solidFill>
                  <a:srgbClr val="0000FF"/>
                </a:solidFill>
                <a:highlight>
                  <a:srgbClr val="FFFFFE"/>
                </a:highlight>
                <a:latin typeface="Courier New"/>
                <a:ea typeface="Courier New"/>
                <a:cs typeface="Courier New"/>
                <a:sym typeface="Courier New"/>
              </a:rPr>
              <a:t>static</a:t>
            </a:r>
            <a:r>
              <a:rPr b="1" lang="en-US" sz="1050">
                <a:solidFill>
                  <a:schemeClr val="dk1"/>
                </a:solidFill>
                <a:highlight>
                  <a:srgbClr val="FFFFFE"/>
                </a:highlight>
                <a:latin typeface="Courier New"/>
                <a:ea typeface="Courier New"/>
                <a:cs typeface="Courier New"/>
                <a:sym typeface="Courier New"/>
              </a:rPr>
              <a:t> </a:t>
            </a:r>
            <a:r>
              <a:rPr b="1" lang="en-US" sz="1050">
                <a:solidFill>
                  <a:srgbClr val="0000FF"/>
                </a:solidFill>
                <a:highlight>
                  <a:srgbClr val="FFFFFE"/>
                </a:highlight>
                <a:latin typeface="Courier New"/>
                <a:ea typeface="Courier New"/>
                <a:cs typeface="Courier New"/>
                <a:sym typeface="Courier New"/>
              </a:rPr>
              <a:t>auto</a:t>
            </a:r>
            <a:r>
              <a:rPr b="1" lang="en-US" sz="1050">
                <a:solidFill>
                  <a:schemeClr val="dk1"/>
                </a:solidFill>
                <a:highlight>
                  <a:srgbClr val="FFFFFE"/>
                </a:highlight>
                <a:latin typeface="Courier New"/>
                <a:ea typeface="Courier New"/>
                <a:cs typeface="Courier New"/>
                <a:sym typeface="Courier New"/>
              </a:rPr>
              <a:t> transform =</a:t>
            </a:r>
            <a:endParaRPr b="1" sz="1050">
              <a:solidFill>
                <a:schemeClr val="dk1"/>
              </a:solidFill>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None/>
            </a:pPr>
            <a:r>
              <a:rPr b="1" lang="en-US" sz="1050">
                <a:solidFill>
                  <a:srgbClr val="098658"/>
                </a:solidFill>
                <a:highlight>
                  <a:srgbClr val="FFFFFE"/>
                </a:highlight>
                <a:latin typeface="Courier New"/>
                <a:ea typeface="Courier New"/>
                <a:cs typeface="Courier New"/>
                <a:sym typeface="Courier New"/>
              </a:rPr>
              <a:t>04</a:t>
            </a:r>
            <a:r>
              <a:rPr b="1" lang="en-US" sz="1050">
                <a:solidFill>
                  <a:schemeClr val="dk1"/>
                </a:solidFill>
                <a:highlight>
                  <a:srgbClr val="FFFFFE"/>
                </a:highlight>
                <a:latin typeface="Courier New"/>
                <a:ea typeface="Courier New"/>
                <a:cs typeface="Courier New"/>
                <a:sym typeface="Courier New"/>
              </a:rPr>
              <a:t>:     detail::MonadCreator&lt;detail::TransformMonad&gt;();</a:t>
            </a:r>
            <a:endParaRPr b="1" sz="1050">
              <a:solidFill>
                <a:schemeClr val="dk1"/>
              </a:solidFill>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None/>
            </a:pPr>
            <a:r>
              <a:rPr b="1" lang="en-US" sz="1050">
                <a:solidFill>
                  <a:srgbClr val="098658"/>
                </a:solidFill>
                <a:highlight>
                  <a:srgbClr val="FFFFFE"/>
                </a:highlight>
                <a:latin typeface="Courier New"/>
                <a:ea typeface="Courier New"/>
                <a:cs typeface="Courier New"/>
                <a:sym typeface="Courier New"/>
              </a:rPr>
              <a:t>05</a:t>
            </a:r>
            <a:r>
              <a:rPr b="1" lang="en-US" sz="1050">
                <a:solidFill>
                  <a:schemeClr val="dk1"/>
                </a:solidFill>
                <a:highlight>
                  <a:srgbClr val="FFFFFE"/>
                </a:highlight>
                <a:latin typeface="Courier New"/>
                <a:ea typeface="Courier New"/>
                <a:cs typeface="Courier New"/>
                <a:sym typeface="Courier New"/>
              </a:rPr>
              <a:t>:</a:t>
            </a:r>
            <a:endParaRPr b="1" sz="1050">
              <a:solidFill>
                <a:schemeClr val="dk1"/>
              </a:solidFill>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None/>
            </a:pPr>
            <a:r>
              <a:rPr b="1" lang="en-US" sz="1050">
                <a:solidFill>
                  <a:srgbClr val="098658"/>
                </a:solidFill>
                <a:highlight>
                  <a:srgbClr val="FFFFFE"/>
                </a:highlight>
                <a:latin typeface="Courier New"/>
                <a:ea typeface="Courier New"/>
                <a:cs typeface="Courier New"/>
                <a:sym typeface="Courier New"/>
              </a:rPr>
              <a:t>06</a:t>
            </a:r>
            <a:r>
              <a:rPr b="1" lang="en-US" sz="1050">
                <a:solidFill>
                  <a:schemeClr val="dk1"/>
                </a:solidFill>
                <a:highlight>
                  <a:srgbClr val="FFFFFE"/>
                </a:highlight>
                <a:latin typeface="Courier New"/>
                <a:ea typeface="Courier New"/>
                <a:cs typeface="Courier New"/>
                <a:sym typeface="Courier New"/>
              </a:rPr>
              <a:t>: </a:t>
            </a:r>
            <a:endParaRPr b="1" sz="1050">
              <a:solidFill>
                <a:schemeClr val="dk1"/>
              </a:solidFill>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None/>
            </a:pPr>
            <a:r>
              <a:rPr b="1" lang="en-US" sz="1050">
                <a:solidFill>
                  <a:srgbClr val="098658"/>
                </a:solidFill>
                <a:highlight>
                  <a:srgbClr val="FFFFFE"/>
                </a:highlight>
                <a:latin typeface="Courier New"/>
                <a:ea typeface="Courier New"/>
                <a:cs typeface="Courier New"/>
                <a:sym typeface="Courier New"/>
              </a:rPr>
              <a:t>07</a:t>
            </a:r>
            <a:r>
              <a:rPr b="1" lang="en-US" sz="1050">
                <a:solidFill>
                  <a:schemeClr val="dk1"/>
                </a:solidFill>
                <a:highlight>
                  <a:srgbClr val="FFFFFE"/>
                </a:highlight>
                <a:latin typeface="Courier New"/>
                <a:ea typeface="Courier New"/>
                <a:cs typeface="Courier New"/>
                <a:sym typeface="Courier New"/>
              </a:rPr>
              <a:t>: </a:t>
            </a:r>
            <a:endParaRPr b="1" sz="1050">
              <a:solidFill>
                <a:schemeClr val="dk1"/>
              </a:solidFill>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None/>
            </a:pPr>
            <a:r>
              <a:rPr b="1" lang="en-US" sz="1050">
                <a:solidFill>
                  <a:srgbClr val="098658"/>
                </a:solidFill>
                <a:highlight>
                  <a:srgbClr val="FFFFFE"/>
                </a:highlight>
                <a:latin typeface="Courier New"/>
                <a:ea typeface="Courier New"/>
                <a:cs typeface="Courier New"/>
                <a:sym typeface="Courier New"/>
              </a:rPr>
              <a:t>08</a:t>
            </a:r>
            <a:r>
              <a:rPr b="1" lang="en-US" sz="1050">
                <a:solidFill>
                  <a:schemeClr val="dk1"/>
                </a:solidFill>
                <a:highlight>
                  <a:srgbClr val="FFFFFE"/>
                </a:highlight>
                <a:latin typeface="Courier New"/>
                <a:ea typeface="Courier New"/>
                <a:cs typeface="Courier New"/>
                <a:sym typeface="Courier New"/>
              </a:rPr>
              <a:t>:</a:t>
            </a:r>
            <a:endParaRPr b="1" sz="1050">
              <a:solidFill>
                <a:schemeClr val="dk1"/>
              </a:solidFill>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None/>
            </a:pPr>
            <a:r>
              <a:rPr b="1" lang="en-US" sz="1050">
                <a:solidFill>
                  <a:srgbClr val="098658"/>
                </a:solidFill>
                <a:highlight>
                  <a:srgbClr val="FFFFFE"/>
                </a:highlight>
                <a:latin typeface="Courier New"/>
                <a:ea typeface="Courier New"/>
                <a:cs typeface="Courier New"/>
                <a:sym typeface="Courier New"/>
              </a:rPr>
              <a:t>09</a:t>
            </a:r>
            <a:r>
              <a:rPr b="1" lang="en-US" sz="1050">
                <a:solidFill>
                  <a:schemeClr val="dk1"/>
                </a:solidFill>
                <a:highlight>
                  <a:srgbClr val="FFFFFE"/>
                </a:highlight>
                <a:latin typeface="Courier New"/>
                <a:ea typeface="Courier New"/>
                <a:cs typeface="Courier New"/>
                <a:sym typeface="Courier New"/>
              </a:rPr>
              <a:t>: </a:t>
            </a:r>
            <a:endParaRPr b="1" sz="1050">
              <a:solidFill>
                <a:schemeClr val="dk1"/>
              </a:solidFill>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None/>
            </a:pPr>
            <a:r>
              <a:rPr b="1" lang="en-US" sz="1050">
                <a:solidFill>
                  <a:srgbClr val="098658"/>
                </a:solidFill>
                <a:highlight>
                  <a:srgbClr val="FFFFFE"/>
                </a:highlight>
                <a:latin typeface="Courier New"/>
                <a:ea typeface="Courier New"/>
                <a:cs typeface="Courier New"/>
                <a:sym typeface="Courier New"/>
              </a:rPr>
              <a:t>10</a:t>
            </a:r>
            <a:r>
              <a:rPr b="1" lang="en-US" sz="1050">
                <a:solidFill>
                  <a:schemeClr val="dk1"/>
                </a:solidFill>
                <a:highlight>
                  <a:srgbClr val="FFFFFE"/>
                </a:highlight>
                <a:latin typeface="Courier New"/>
                <a:ea typeface="Courier New"/>
                <a:cs typeface="Courier New"/>
                <a:sym typeface="Courier New"/>
              </a:rPr>
              <a:t>: </a:t>
            </a:r>
            <a:endParaRPr b="1" sz="1050">
              <a:solidFill>
                <a:schemeClr val="dk1"/>
              </a:solidFill>
              <a:highlight>
                <a:srgbClr val="FFFFFE"/>
              </a:highlight>
              <a:latin typeface="Courier New"/>
              <a:ea typeface="Courier New"/>
              <a:cs typeface="Courier New"/>
              <a:sym typeface="Courier New"/>
            </a:endParaRPr>
          </a:p>
          <a:p>
            <a:pPr indent="411480" lvl="0" marL="45720" rtl="0" algn="l">
              <a:lnSpc>
                <a:spcPct val="135714"/>
              </a:lnSpc>
              <a:spcBef>
                <a:spcPts val="0"/>
              </a:spcBef>
              <a:spcAft>
                <a:spcPts val="0"/>
              </a:spcAft>
              <a:buNone/>
            </a:pPr>
            <a:r>
              <a:t/>
            </a:r>
            <a:endParaRPr b="1" sz="1050">
              <a:solidFill>
                <a:srgbClr val="008000"/>
              </a:solidFill>
              <a:highlight>
                <a:srgbClr val="FFFFFE"/>
              </a:highlight>
              <a:latin typeface="Courier New"/>
              <a:ea typeface="Courier New"/>
              <a:cs typeface="Courier New"/>
              <a:sym typeface="Courier New"/>
            </a:endParaRPr>
          </a:p>
          <a:p>
            <a:pPr indent="0" lvl="0" marL="45720" rtl="0" algn="l">
              <a:lnSpc>
                <a:spcPct val="135714"/>
              </a:lnSpc>
              <a:spcBef>
                <a:spcPts val="0"/>
              </a:spcBef>
              <a:spcAft>
                <a:spcPts val="0"/>
              </a:spcAft>
              <a:buNone/>
            </a:pPr>
            <a:r>
              <a:t/>
            </a:r>
            <a:endParaRPr b="1" sz="1050">
              <a:solidFill>
                <a:srgbClr val="0000FF"/>
              </a:solidFill>
              <a:highlight>
                <a:srgbClr val="FFFFFE"/>
              </a:highlight>
              <a:latin typeface="Courier New"/>
              <a:ea typeface="Courier New"/>
              <a:cs typeface="Courier New"/>
              <a:sym typeface="Courier New"/>
            </a:endParaRPr>
          </a:p>
          <a:p>
            <a:pPr indent="0" lvl="0" marL="45720" rtl="0" algn="l">
              <a:lnSpc>
                <a:spcPct val="135714"/>
              </a:lnSpc>
              <a:spcBef>
                <a:spcPts val="0"/>
              </a:spcBef>
              <a:spcAft>
                <a:spcPts val="0"/>
              </a:spcAft>
              <a:buNone/>
            </a:pPr>
            <a:r>
              <a:t/>
            </a:r>
            <a:endParaRPr b="1" sz="1050">
              <a:solidFill>
                <a:srgbClr val="0000FF"/>
              </a:solidFill>
              <a:highlight>
                <a:srgbClr val="FFFFFE"/>
              </a:highlight>
              <a:latin typeface="Courier New"/>
              <a:ea typeface="Courier New"/>
              <a:cs typeface="Courier New"/>
              <a:sym typeface="Courier New"/>
            </a:endParaRPr>
          </a:p>
          <a:p>
            <a:pPr indent="0" lvl="0" marL="45720" rtl="0" algn="l">
              <a:lnSpc>
                <a:spcPct val="150000"/>
              </a:lnSpc>
              <a:spcBef>
                <a:spcPts val="0"/>
              </a:spcBef>
              <a:spcAft>
                <a:spcPts val="0"/>
              </a:spcAft>
              <a:buNone/>
            </a:pPr>
            <a:r>
              <a:t/>
            </a:r>
            <a:endParaRPr b="1" sz="1300">
              <a:solidFill>
                <a:srgbClr val="569CD6"/>
              </a:solidFill>
              <a:highlight>
                <a:srgbClr val="1E1E1E"/>
              </a:highlight>
              <a:latin typeface="Courier New"/>
              <a:ea typeface="Courier New"/>
              <a:cs typeface="Courier New"/>
              <a:sym typeface="Courier New"/>
            </a:endParaRPr>
          </a:p>
        </p:txBody>
      </p:sp>
      <p:sp>
        <p:nvSpPr>
          <p:cNvPr id="1084" name="Google Shape;1084;p119"/>
          <p:cNvSpPr txBox="1"/>
          <p:nvPr>
            <p:ph type="title"/>
          </p:nvPr>
        </p:nvSpPr>
        <p:spPr>
          <a:xfrm>
            <a:off x="545255" y="475488"/>
            <a:ext cx="9422700" cy="4923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US">
                <a:latin typeface="Roboto Slab"/>
                <a:ea typeface="Roboto Slab"/>
                <a:cs typeface="Roboto Slab"/>
                <a:sym typeface="Roboto Slab"/>
              </a:rPr>
              <a:t>maybe::transform</a:t>
            </a:r>
            <a:endParaRPr>
              <a:latin typeface="Roboto Slab"/>
              <a:ea typeface="Roboto Slab"/>
              <a:cs typeface="Roboto Slab"/>
              <a:sym typeface="Roboto Slab"/>
            </a:endParaRPr>
          </a:p>
        </p:txBody>
      </p:sp>
      <p:cxnSp>
        <p:nvCxnSpPr>
          <p:cNvPr id="1085" name="Google Shape;1085;p119"/>
          <p:cNvCxnSpPr/>
          <p:nvPr/>
        </p:nvCxnSpPr>
        <p:spPr>
          <a:xfrm flipH="1">
            <a:off x="5477300" y="2551675"/>
            <a:ext cx="1112400" cy="281400"/>
          </a:xfrm>
          <a:prstGeom prst="straightConnector1">
            <a:avLst/>
          </a:prstGeom>
          <a:noFill/>
          <a:ln cap="flat" cmpd="sng" w="9525">
            <a:solidFill>
              <a:srgbClr val="FF0000"/>
            </a:solidFill>
            <a:prstDash val="solid"/>
            <a:round/>
            <a:headEnd len="med" w="med" type="none"/>
            <a:tailEnd len="med" w="med" type="triangle"/>
          </a:ln>
        </p:spPr>
      </p:cxnSp>
      <p:sp>
        <p:nvSpPr>
          <p:cNvPr id="1086" name="Google Shape;1086;p119"/>
          <p:cNvSpPr txBox="1"/>
          <p:nvPr/>
        </p:nvSpPr>
        <p:spPr>
          <a:xfrm>
            <a:off x="6589692" y="2347500"/>
            <a:ext cx="24048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a:solidFill>
                  <a:srgbClr val="FF0000"/>
                </a:solidFill>
              </a:rPr>
              <a:t>Exposed to clients</a:t>
            </a:r>
            <a:endParaRPr>
              <a:solidFill>
                <a:srgbClr val="FF0000"/>
              </a:solidFill>
            </a:endParaRPr>
          </a:p>
        </p:txBody>
      </p:sp>
      <p:sp>
        <p:nvSpPr>
          <p:cNvPr id="1087" name="Google Shape;1087;p119"/>
          <p:cNvSpPr txBox="1"/>
          <p:nvPr/>
        </p:nvSpPr>
        <p:spPr>
          <a:xfrm>
            <a:off x="3174725" y="3181075"/>
            <a:ext cx="59727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200">
                <a:solidFill>
                  <a:srgbClr val="FF0000"/>
                </a:solidFill>
              </a:rPr>
              <a:t>inputOpt | maybe::transform(</a:t>
            </a:r>
            <a:r>
              <a:rPr lang="en-US" sz="1200">
                <a:solidFill>
                  <a:srgbClr val="FF0000"/>
                </a:solidFill>
              </a:rPr>
              <a:t>[](auto &amp;&amp; el) {}) …</a:t>
            </a:r>
            <a:endParaRPr sz="1200">
              <a:solidFill>
                <a:srgbClr val="FF0000"/>
              </a:solidFill>
            </a:endParaRPr>
          </a:p>
        </p:txBody>
      </p:sp>
      <p:sp>
        <p:nvSpPr>
          <p:cNvPr id="1088" name="Google Shape;1088;p119"/>
          <p:cNvSpPr txBox="1"/>
          <p:nvPr>
            <p:ph idx="12" type="sldNum"/>
          </p:nvPr>
        </p:nvSpPr>
        <p:spPr>
          <a:xfrm>
            <a:off x="11409045" y="6333134"/>
            <a:ext cx="731700" cy="5250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US"/>
              <a:t>‹#›</a:t>
            </a:fld>
            <a:endParaRPr/>
          </a:p>
        </p:txBody>
      </p:sp>
      <p:cxnSp>
        <p:nvCxnSpPr>
          <p:cNvPr id="1089" name="Google Shape;1089;p119"/>
          <p:cNvCxnSpPr/>
          <p:nvPr/>
        </p:nvCxnSpPr>
        <p:spPr>
          <a:xfrm>
            <a:off x="4766275" y="3420275"/>
            <a:ext cx="678300" cy="274200"/>
          </a:xfrm>
          <a:prstGeom prst="straightConnector1">
            <a:avLst/>
          </a:prstGeom>
          <a:noFill/>
          <a:ln cap="flat" cmpd="sng" w="9525">
            <a:solidFill>
              <a:srgbClr val="FF0000"/>
            </a:solidFill>
            <a:prstDash val="solid"/>
            <a:round/>
            <a:headEnd len="med" w="med" type="none"/>
            <a:tailEnd len="med" w="med" type="triangle"/>
          </a:ln>
        </p:spPr>
      </p:cxnSp>
      <p:sp>
        <p:nvSpPr>
          <p:cNvPr id="1090" name="Google Shape;1090;p119"/>
          <p:cNvSpPr txBox="1"/>
          <p:nvPr/>
        </p:nvSpPr>
        <p:spPr>
          <a:xfrm>
            <a:off x="4653500" y="3604275"/>
            <a:ext cx="40383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200">
                <a:solidFill>
                  <a:srgbClr val="FF0000"/>
                </a:solidFill>
              </a:rPr>
              <a:t>MonadCreator&lt;</a:t>
            </a:r>
            <a:r>
              <a:rPr lang="en-US" sz="1200">
                <a:solidFill>
                  <a:srgbClr val="FF0000"/>
                </a:solidFill>
              </a:rPr>
              <a:t>TransformMonad&gt;</a:t>
            </a:r>
            <a:r>
              <a:rPr lang="en-US" sz="1200">
                <a:solidFill>
                  <a:srgbClr val="FF0000"/>
                </a:solidFill>
              </a:rPr>
              <a:t>::opreator(Callback c)</a:t>
            </a:r>
            <a:endParaRPr sz="1200">
              <a:solidFill>
                <a:srgbClr val="FF0000"/>
              </a:solidFill>
            </a:endParaRPr>
          </a:p>
        </p:txBody>
      </p:sp>
    </p:spTree>
  </p:cSld>
  <p:clrMapOvr>
    <a:masterClrMapping/>
  </p:clrMapOvr>
</p:sld>
</file>

<file path=ppt/slides/slide9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5" name="Shape 1095"/>
        <p:cNvGrpSpPr/>
        <p:nvPr/>
      </p:nvGrpSpPr>
      <p:grpSpPr>
        <a:xfrm>
          <a:off x="0" y="0"/>
          <a:ext cx="0" cy="0"/>
          <a:chOff x="0" y="0"/>
          <a:chExt cx="0" cy="0"/>
        </a:xfrm>
      </p:grpSpPr>
      <p:sp>
        <p:nvSpPr>
          <p:cNvPr id="1096" name="Google Shape;1096;p120"/>
          <p:cNvSpPr txBox="1"/>
          <p:nvPr>
            <p:ph idx="1" type="body"/>
          </p:nvPr>
        </p:nvSpPr>
        <p:spPr>
          <a:xfrm>
            <a:off x="2800775" y="2347500"/>
            <a:ext cx="6720600" cy="2180400"/>
          </a:xfrm>
          <a:prstGeom prst="rect">
            <a:avLst/>
          </a:prstGeom>
          <a:solidFill>
            <a:schemeClr val="lt1"/>
          </a:solidFill>
        </p:spPr>
        <p:txBody>
          <a:bodyPr anchorCtr="0" anchor="t" bIns="0" lIns="0" spcFirstLastPara="1" rIns="0" wrap="square" tIns="0">
            <a:noAutofit/>
          </a:bodyPr>
          <a:lstStyle/>
          <a:p>
            <a:pPr indent="0" lvl="0" marL="0" rtl="0" algn="l">
              <a:lnSpc>
                <a:spcPct val="135714"/>
              </a:lnSpc>
              <a:spcBef>
                <a:spcPts val="0"/>
              </a:spcBef>
              <a:spcAft>
                <a:spcPts val="0"/>
              </a:spcAft>
              <a:buNone/>
            </a:pPr>
            <a:r>
              <a:rPr b="1" lang="en-US" sz="1050">
                <a:solidFill>
                  <a:srgbClr val="098658"/>
                </a:solidFill>
                <a:highlight>
                  <a:srgbClr val="FFFFFE"/>
                </a:highlight>
                <a:latin typeface="Courier New"/>
                <a:ea typeface="Courier New"/>
                <a:cs typeface="Courier New"/>
                <a:sym typeface="Courier New"/>
              </a:rPr>
              <a:t>01</a:t>
            </a:r>
            <a:r>
              <a:rPr b="1" lang="en-US" sz="1050">
                <a:solidFill>
                  <a:schemeClr val="dk1"/>
                </a:solidFill>
                <a:highlight>
                  <a:srgbClr val="FFFFFE"/>
                </a:highlight>
                <a:latin typeface="Courier New"/>
                <a:ea typeface="Courier New"/>
                <a:cs typeface="Courier New"/>
                <a:sym typeface="Courier New"/>
              </a:rPr>
              <a:t>: </a:t>
            </a:r>
            <a:r>
              <a:rPr b="1" lang="en-US" sz="1050">
                <a:solidFill>
                  <a:srgbClr val="008000"/>
                </a:solidFill>
                <a:highlight>
                  <a:srgbClr val="FFFFFE"/>
                </a:highlight>
                <a:latin typeface="Courier New"/>
                <a:ea typeface="Courier New"/>
                <a:cs typeface="Courier New"/>
                <a:sym typeface="Courier New"/>
              </a:rPr>
              <a:t>// namespace maybe</a:t>
            </a:r>
            <a:endParaRPr b="1" sz="1050">
              <a:solidFill>
                <a:srgbClr val="008000"/>
              </a:solidFill>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None/>
            </a:pPr>
            <a:r>
              <a:rPr b="1" lang="en-US" sz="1050">
                <a:solidFill>
                  <a:srgbClr val="098658"/>
                </a:solidFill>
                <a:highlight>
                  <a:srgbClr val="FFFFFE"/>
                </a:highlight>
                <a:latin typeface="Courier New"/>
                <a:ea typeface="Courier New"/>
                <a:cs typeface="Courier New"/>
                <a:sym typeface="Courier New"/>
              </a:rPr>
              <a:t>02</a:t>
            </a:r>
            <a:r>
              <a:rPr b="1" lang="en-US" sz="1050">
                <a:solidFill>
                  <a:schemeClr val="dk1"/>
                </a:solidFill>
                <a:highlight>
                  <a:srgbClr val="FFFFFE"/>
                </a:highlight>
                <a:latin typeface="Courier New"/>
                <a:ea typeface="Courier New"/>
                <a:cs typeface="Courier New"/>
                <a:sym typeface="Courier New"/>
              </a:rPr>
              <a:t>:</a:t>
            </a:r>
            <a:endParaRPr b="1" sz="1050">
              <a:solidFill>
                <a:schemeClr val="dk1"/>
              </a:solidFill>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None/>
            </a:pPr>
            <a:r>
              <a:rPr b="1" lang="en-US" sz="1050">
                <a:solidFill>
                  <a:srgbClr val="098658"/>
                </a:solidFill>
                <a:highlight>
                  <a:srgbClr val="FFFFFE"/>
                </a:highlight>
                <a:latin typeface="Courier New"/>
                <a:ea typeface="Courier New"/>
                <a:cs typeface="Courier New"/>
                <a:sym typeface="Courier New"/>
              </a:rPr>
              <a:t>03</a:t>
            </a:r>
            <a:r>
              <a:rPr b="1" lang="en-US" sz="1050">
                <a:solidFill>
                  <a:schemeClr val="dk1"/>
                </a:solidFill>
                <a:highlight>
                  <a:srgbClr val="FFFFFE"/>
                </a:highlight>
                <a:latin typeface="Courier New"/>
                <a:ea typeface="Courier New"/>
                <a:cs typeface="Courier New"/>
                <a:sym typeface="Courier New"/>
              </a:rPr>
              <a:t>: </a:t>
            </a:r>
            <a:r>
              <a:rPr b="1" lang="en-US" sz="1050">
                <a:solidFill>
                  <a:srgbClr val="0000FF"/>
                </a:solidFill>
                <a:highlight>
                  <a:srgbClr val="FFFFFE"/>
                </a:highlight>
                <a:latin typeface="Courier New"/>
                <a:ea typeface="Courier New"/>
                <a:cs typeface="Courier New"/>
                <a:sym typeface="Courier New"/>
              </a:rPr>
              <a:t>constexpr</a:t>
            </a:r>
            <a:r>
              <a:rPr b="1" lang="en-US" sz="1050">
                <a:solidFill>
                  <a:schemeClr val="dk1"/>
                </a:solidFill>
                <a:highlight>
                  <a:srgbClr val="FFFFFE"/>
                </a:highlight>
                <a:latin typeface="Courier New"/>
                <a:ea typeface="Courier New"/>
                <a:cs typeface="Courier New"/>
                <a:sym typeface="Courier New"/>
              </a:rPr>
              <a:t> </a:t>
            </a:r>
            <a:r>
              <a:rPr b="1" lang="en-US" sz="1050">
                <a:solidFill>
                  <a:srgbClr val="0000FF"/>
                </a:solidFill>
                <a:highlight>
                  <a:srgbClr val="FFFFFE"/>
                </a:highlight>
                <a:latin typeface="Courier New"/>
                <a:ea typeface="Courier New"/>
                <a:cs typeface="Courier New"/>
                <a:sym typeface="Courier New"/>
              </a:rPr>
              <a:t>static</a:t>
            </a:r>
            <a:r>
              <a:rPr b="1" lang="en-US" sz="1050">
                <a:solidFill>
                  <a:schemeClr val="dk1"/>
                </a:solidFill>
                <a:highlight>
                  <a:srgbClr val="FFFFFE"/>
                </a:highlight>
                <a:latin typeface="Courier New"/>
                <a:ea typeface="Courier New"/>
                <a:cs typeface="Courier New"/>
                <a:sym typeface="Courier New"/>
              </a:rPr>
              <a:t> </a:t>
            </a:r>
            <a:r>
              <a:rPr b="1" lang="en-US" sz="1050">
                <a:solidFill>
                  <a:srgbClr val="0000FF"/>
                </a:solidFill>
                <a:highlight>
                  <a:srgbClr val="FFFFFE"/>
                </a:highlight>
                <a:latin typeface="Courier New"/>
                <a:ea typeface="Courier New"/>
                <a:cs typeface="Courier New"/>
                <a:sym typeface="Courier New"/>
              </a:rPr>
              <a:t>auto</a:t>
            </a:r>
            <a:r>
              <a:rPr b="1" lang="en-US" sz="1050">
                <a:solidFill>
                  <a:schemeClr val="dk1"/>
                </a:solidFill>
                <a:highlight>
                  <a:srgbClr val="FFFFFE"/>
                </a:highlight>
                <a:latin typeface="Courier New"/>
                <a:ea typeface="Courier New"/>
                <a:cs typeface="Courier New"/>
                <a:sym typeface="Courier New"/>
              </a:rPr>
              <a:t> transform =</a:t>
            </a:r>
            <a:endParaRPr b="1" sz="1050">
              <a:solidFill>
                <a:schemeClr val="dk1"/>
              </a:solidFill>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None/>
            </a:pPr>
            <a:r>
              <a:rPr b="1" lang="en-US" sz="1050">
                <a:solidFill>
                  <a:srgbClr val="098658"/>
                </a:solidFill>
                <a:highlight>
                  <a:srgbClr val="FFFFFE"/>
                </a:highlight>
                <a:latin typeface="Courier New"/>
                <a:ea typeface="Courier New"/>
                <a:cs typeface="Courier New"/>
                <a:sym typeface="Courier New"/>
              </a:rPr>
              <a:t>04</a:t>
            </a:r>
            <a:r>
              <a:rPr b="1" lang="en-US" sz="1050">
                <a:solidFill>
                  <a:schemeClr val="dk1"/>
                </a:solidFill>
                <a:highlight>
                  <a:srgbClr val="FFFFFE"/>
                </a:highlight>
                <a:latin typeface="Courier New"/>
                <a:ea typeface="Courier New"/>
                <a:cs typeface="Courier New"/>
                <a:sym typeface="Courier New"/>
              </a:rPr>
              <a:t>:     detail::MonadCreator&lt;detail::TransformMonad&gt;();</a:t>
            </a:r>
            <a:endParaRPr b="1" sz="1050">
              <a:solidFill>
                <a:schemeClr val="dk1"/>
              </a:solidFill>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None/>
            </a:pPr>
            <a:r>
              <a:rPr b="1" lang="en-US" sz="1050">
                <a:solidFill>
                  <a:srgbClr val="098658"/>
                </a:solidFill>
                <a:highlight>
                  <a:srgbClr val="FFFFFE"/>
                </a:highlight>
                <a:latin typeface="Courier New"/>
                <a:ea typeface="Courier New"/>
                <a:cs typeface="Courier New"/>
                <a:sym typeface="Courier New"/>
              </a:rPr>
              <a:t>05</a:t>
            </a:r>
            <a:r>
              <a:rPr b="1" lang="en-US" sz="1050">
                <a:solidFill>
                  <a:schemeClr val="dk1"/>
                </a:solidFill>
                <a:highlight>
                  <a:srgbClr val="FFFFFE"/>
                </a:highlight>
                <a:latin typeface="Courier New"/>
                <a:ea typeface="Courier New"/>
                <a:cs typeface="Courier New"/>
                <a:sym typeface="Courier New"/>
              </a:rPr>
              <a:t>:</a:t>
            </a:r>
            <a:endParaRPr b="1" sz="1050">
              <a:solidFill>
                <a:schemeClr val="dk1"/>
              </a:solidFill>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None/>
            </a:pPr>
            <a:r>
              <a:rPr b="1" lang="en-US" sz="1050">
                <a:solidFill>
                  <a:srgbClr val="098658"/>
                </a:solidFill>
                <a:highlight>
                  <a:srgbClr val="FFFFFE"/>
                </a:highlight>
                <a:latin typeface="Courier New"/>
                <a:ea typeface="Courier New"/>
                <a:cs typeface="Courier New"/>
                <a:sym typeface="Courier New"/>
              </a:rPr>
              <a:t>06</a:t>
            </a:r>
            <a:r>
              <a:rPr b="1" lang="en-US" sz="1050">
                <a:solidFill>
                  <a:schemeClr val="dk1"/>
                </a:solidFill>
                <a:highlight>
                  <a:srgbClr val="FFFFFE"/>
                </a:highlight>
                <a:latin typeface="Courier New"/>
                <a:ea typeface="Courier New"/>
                <a:cs typeface="Courier New"/>
                <a:sym typeface="Courier New"/>
              </a:rPr>
              <a:t>: </a:t>
            </a:r>
            <a:endParaRPr b="1" sz="1050">
              <a:solidFill>
                <a:schemeClr val="dk1"/>
              </a:solidFill>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None/>
            </a:pPr>
            <a:r>
              <a:rPr b="1" lang="en-US" sz="1050">
                <a:solidFill>
                  <a:srgbClr val="098658"/>
                </a:solidFill>
                <a:highlight>
                  <a:srgbClr val="FFFFFE"/>
                </a:highlight>
                <a:latin typeface="Courier New"/>
                <a:ea typeface="Courier New"/>
                <a:cs typeface="Courier New"/>
                <a:sym typeface="Courier New"/>
              </a:rPr>
              <a:t>07</a:t>
            </a:r>
            <a:r>
              <a:rPr b="1" lang="en-US" sz="1050">
                <a:solidFill>
                  <a:schemeClr val="dk1"/>
                </a:solidFill>
                <a:highlight>
                  <a:srgbClr val="FFFFFE"/>
                </a:highlight>
                <a:latin typeface="Courier New"/>
                <a:ea typeface="Courier New"/>
                <a:cs typeface="Courier New"/>
                <a:sym typeface="Courier New"/>
              </a:rPr>
              <a:t>: </a:t>
            </a:r>
            <a:endParaRPr b="1" sz="1050">
              <a:solidFill>
                <a:schemeClr val="dk1"/>
              </a:solidFill>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None/>
            </a:pPr>
            <a:r>
              <a:rPr b="1" lang="en-US" sz="1050">
                <a:solidFill>
                  <a:srgbClr val="098658"/>
                </a:solidFill>
                <a:highlight>
                  <a:srgbClr val="FFFFFE"/>
                </a:highlight>
                <a:latin typeface="Courier New"/>
                <a:ea typeface="Courier New"/>
                <a:cs typeface="Courier New"/>
                <a:sym typeface="Courier New"/>
              </a:rPr>
              <a:t>08</a:t>
            </a:r>
            <a:r>
              <a:rPr b="1" lang="en-US" sz="1050">
                <a:solidFill>
                  <a:schemeClr val="dk1"/>
                </a:solidFill>
                <a:highlight>
                  <a:srgbClr val="FFFFFE"/>
                </a:highlight>
                <a:latin typeface="Courier New"/>
                <a:ea typeface="Courier New"/>
                <a:cs typeface="Courier New"/>
                <a:sym typeface="Courier New"/>
              </a:rPr>
              <a:t>:</a:t>
            </a:r>
            <a:endParaRPr b="1" sz="1050">
              <a:solidFill>
                <a:schemeClr val="dk1"/>
              </a:solidFill>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None/>
            </a:pPr>
            <a:r>
              <a:rPr b="1" lang="en-US" sz="1050">
                <a:solidFill>
                  <a:srgbClr val="098658"/>
                </a:solidFill>
                <a:highlight>
                  <a:srgbClr val="FFFFFE"/>
                </a:highlight>
                <a:latin typeface="Courier New"/>
                <a:ea typeface="Courier New"/>
                <a:cs typeface="Courier New"/>
                <a:sym typeface="Courier New"/>
              </a:rPr>
              <a:t>09</a:t>
            </a:r>
            <a:r>
              <a:rPr b="1" lang="en-US" sz="1050">
                <a:solidFill>
                  <a:schemeClr val="dk1"/>
                </a:solidFill>
                <a:highlight>
                  <a:srgbClr val="FFFFFE"/>
                </a:highlight>
                <a:latin typeface="Courier New"/>
                <a:ea typeface="Courier New"/>
                <a:cs typeface="Courier New"/>
                <a:sym typeface="Courier New"/>
              </a:rPr>
              <a:t>: </a:t>
            </a:r>
            <a:endParaRPr b="1" sz="1050">
              <a:solidFill>
                <a:schemeClr val="dk1"/>
              </a:solidFill>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None/>
            </a:pPr>
            <a:r>
              <a:rPr b="1" lang="en-US" sz="1050">
                <a:solidFill>
                  <a:srgbClr val="098658"/>
                </a:solidFill>
                <a:highlight>
                  <a:srgbClr val="FFFFFE"/>
                </a:highlight>
                <a:latin typeface="Courier New"/>
                <a:ea typeface="Courier New"/>
                <a:cs typeface="Courier New"/>
                <a:sym typeface="Courier New"/>
              </a:rPr>
              <a:t>10</a:t>
            </a:r>
            <a:r>
              <a:rPr b="1" lang="en-US" sz="1050">
                <a:solidFill>
                  <a:schemeClr val="dk1"/>
                </a:solidFill>
                <a:highlight>
                  <a:srgbClr val="FFFFFE"/>
                </a:highlight>
                <a:latin typeface="Courier New"/>
                <a:ea typeface="Courier New"/>
                <a:cs typeface="Courier New"/>
                <a:sym typeface="Courier New"/>
              </a:rPr>
              <a:t>: </a:t>
            </a:r>
            <a:endParaRPr b="1" sz="1050">
              <a:solidFill>
                <a:schemeClr val="dk1"/>
              </a:solidFill>
              <a:highlight>
                <a:srgbClr val="FFFFFE"/>
              </a:highlight>
              <a:latin typeface="Courier New"/>
              <a:ea typeface="Courier New"/>
              <a:cs typeface="Courier New"/>
              <a:sym typeface="Courier New"/>
            </a:endParaRPr>
          </a:p>
          <a:p>
            <a:pPr indent="411480" lvl="0" marL="45720" rtl="0" algn="l">
              <a:lnSpc>
                <a:spcPct val="135714"/>
              </a:lnSpc>
              <a:spcBef>
                <a:spcPts val="0"/>
              </a:spcBef>
              <a:spcAft>
                <a:spcPts val="0"/>
              </a:spcAft>
              <a:buNone/>
            </a:pPr>
            <a:r>
              <a:t/>
            </a:r>
            <a:endParaRPr b="1" sz="1050">
              <a:solidFill>
                <a:srgbClr val="008000"/>
              </a:solidFill>
              <a:highlight>
                <a:srgbClr val="FFFFFE"/>
              </a:highlight>
              <a:latin typeface="Courier New"/>
              <a:ea typeface="Courier New"/>
              <a:cs typeface="Courier New"/>
              <a:sym typeface="Courier New"/>
            </a:endParaRPr>
          </a:p>
          <a:p>
            <a:pPr indent="0" lvl="0" marL="45720" rtl="0" algn="l">
              <a:lnSpc>
                <a:spcPct val="135714"/>
              </a:lnSpc>
              <a:spcBef>
                <a:spcPts val="0"/>
              </a:spcBef>
              <a:spcAft>
                <a:spcPts val="0"/>
              </a:spcAft>
              <a:buNone/>
            </a:pPr>
            <a:r>
              <a:t/>
            </a:r>
            <a:endParaRPr b="1" sz="1050">
              <a:solidFill>
                <a:srgbClr val="0000FF"/>
              </a:solidFill>
              <a:highlight>
                <a:srgbClr val="FFFFFE"/>
              </a:highlight>
              <a:latin typeface="Courier New"/>
              <a:ea typeface="Courier New"/>
              <a:cs typeface="Courier New"/>
              <a:sym typeface="Courier New"/>
            </a:endParaRPr>
          </a:p>
          <a:p>
            <a:pPr indent="0" lvl="0" marL="45720" rtl="0" algn="l">
              <a:lnSpc>
                <a:spcPct val="135714"/>
              </a:lnSpc>
              <a:spcBef>
                <a:spcPts val="0"/>
              </a:spcBef>
              <a:spcAft>
                <a:spcPts val="0"/>
              </a:spcAft>
              <a:buNone/>
            </a:pPr>
            <a:r>
              <a:t/>
            </a:r>
            <a:endParaRPr b="1" sz="1050">
              <a:solidFill>
                <a:srgbClr val="0000FF"/>
              </a:solidFill>
              <a:highlight>
                <a:srgbClr val="FFFFFE"/>
              </a:highlight>
              <a:latin typeface="Courier New"/>
              <a:ea typeface="Courier New"/>
              <a:cs typeface="Courier New"/>
              <a:sym typeface="Courier New"/>
            </a:endParaRPr>
          </a:p>
          <a:p>
            <a:pPr indent="0" lvl="0" marL="45720" rtl="0" algn="l">
              <a:lnSpc>
                <a:spcPct val="150000"/>
              </a:lnSpc>
              <a:spcBef>
                <a:spcPts val="0"/>
              </a:spcBef>
              <a:spcAft>
                <a:spcPts val="0"/>
              </a:spcAft>
              <a:buNone/>
            </a:pPr>
            <a:r>
              <a:t/>
            </a:r>
            <a:endParaRPr b="1" sz="1300">
              <a:solidFill>
                <a:srgbClr val="569CD6"/>
              </a:solidFill>
              <a:highlight>
                <a:srgbClr val="1E1E1E"/>
              </a:highlight>
              <a:latin typeface="Courier New"/>
              <a:ea typeface="Courier New"/>
              <a:cs typeface="Courier New"/>
              <a:sym typeface="Courier New"/>
            </a:endParaRPr>
          </a:p>
        </p:txBody>
      </p:sp>
      <p:sp>
        <p:nvSpPr>
          <p:cNvPr id="1097" name="Google Shape;1097;p120"/>
          <p:cNvSpPr txBox="1"/>
          <p:nvPr>
            <p:ph type="title"/>
          </p:nvPr>
        </p:nvSpPr>
        <p:spPr>
          <a:xfrm>
            <a:off x="545255" y="475488"/>
            <a:ext cx="9422700" cy="4923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US">
                <a:latin typeface="Roboto Slab"/>
                <a:ea typeface="Roboto Slab"/>
                <a:cs typeface="Roboto Slab"/>
                <a:sym typeface="Roboto Slab"/>
              </a:rPr>
              <a:t>maybe::transform</a:t>
            </a:r>
            <a:endParaRPr>
              <a:latin typeface="Roboto Slab"/>
              <a:ea typeface="Roboto Slab"/>
              <a:cs typeface="Roboto Slab"/>
              <a:sym typeface="Roboto Slab"/>
            </a:endParaRPr>
          </a:p>
        </p:txBody>
      </p:sp>
      <p:cxnSp>
        <p:nvCxnSpPr>
          <p:cNvPr id="1098" name="Google Shape;1098;p120"/>
          <p:cNvCxnSpPr/>
          <p:nvPr/>
        </p:nvCxnSpPr>
        <p:spPr>
          <a:xfrm flipH="1">
            <a:off x="5477300" y="2551675"/>
            <a:ext cx="1112400" cy="281400"/>
          </a:xfrm>
          <a:prstGeom prst="straightConnector1">
            <a:avLst/>
          </a:prstGeom>
          <a:noFill/>
          <a:ln cap="flat" cmpd="sng" w="9525">
            <a:solidFill>
              <a:srgbClr val="FF0000"/>
            </a:solidFill>
            <a:prstDash val="solid"/>
            <a:round/>
            <a:headEnd len="med" w="med" type="none"/>
            <a:tailEnd len="med" w="med" type="triangle"/>
          </a:ln>
        </p:spPr>
      </p:cxnSp>
      <p:sp>
        <p:nvSpPr>
          <p:cNvPr id="1099" name="Google Shape;1099;p120"/>
          <p:cNvSpPr txBox="1"/>
          <p:nvPr/>
        </p:nvSpPr>
        <p:spPr>
          <a:xfrm>
            <a:off x="6589692" y="2347500"/>
            <a:ext cx="24048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a:solidFill>
                  <a:srgbClr val="FF0000"/>
                </a:solidFill>
              </a:rPr>
              <a:t>Exposed to clients</a:t>
            </a:r>
            <a:endParaRPr>
              <a:solidFill>
                <a:srgbClr val="FF0000"/>
              </a:solidFill>
            </a:endParaRPr>
          </a:p>
        </p:txBody>
      </p:sp>
      <p:sp>
        <p:nvSpPr>
          <p:cNvPr id="1100" name="Google Shape;1100;p120"/>
          <p:cNvSpPr txBox="1"/>
          <p:nvPr/>
        </p:nvSpPr>
        <p:spPr>
          <a:xfrm>
            <a:off x="3174725" y="3181075"/>
            <a:ext cx="59727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200">
                <a:solidFill>
                  <a:srgbClr val="FF0000"/>
                </a:solidFill>
              </a:rPr>
              <a:t>inputOpt | maybe::transform([](auto &amp;&amp; el) {}) …</a:t>
            </a:r>
            <a:endParaRPr sz="1200">
              <a:solidFill>
                <a:srgbClr val="FF0000"/>
              </a:solidFill>
            </a:endParaRPr>
          </a:p>
        </p:txBody>
      </p:sp>
      <p:sp>
        <p:nvSpPr>
          <p:cNvPr id="1101" name="Google Shape;1101;p120"/>
          <p:cNvSpPr txBox="1"/>
          <p:nvPr>
            <p:ph idx="12" type="sldNum"/>
          </p:nvPr>
        </p:nvSpPr>
        <p:spPr>
          <a:xfrm>
            <a:off x="11409045" y="6333134"/>
            <a:ext cx="731700" cy="5250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US"/>
              <a:t>‹#›</a:t>
            </a:fld>
            <a:endParaRPr/>
          </a:p>
        </p:txBody>
      </p:sp>
      <p:cxnSp>
        <p:nvCxnSpPr>
          <p:cNvPr id="1102" name="Google Shape;1102;p120"/>
          <p:cNvCxnSpPr/>
          <p:nvPr/>
        </p:nvCxnSpPr>
        <p:spPr>
          <a:xfrm>
            <a:off x="4766275" y="3420275"/>
            <a:ext cx="678300" cy="274200"/>
          </a:xfrm>
          <a:prstGeom prst="straightConnector1">
            <a:avLst/>
          </a:prstGeom>
          <a:noFill/>
          <a:ln cap="flat" cmpd="sng" w="9525">
            <a:solidFill>
              <a:srgbClr val="FF0000"/>
            </a:solidFill>
            <a:prstDash val="solid"/>
            <a:round/>
            <a:headEnd len="med" w="med" type="none"/>
            <a:tailEnd len="med" w="med" type="triangle"/>
          </a:ln>
        </p:spPr>
      </p:cxnSp>
      <p:sp>
        <p:nvSpPr>
          <p:cNvPr id="1103" name="Google Shape;1103;p120"/>
          <p:cNvSpPr txBox="1"/>
          <p:nvPr/>
        </p:nvSpPr>
        <p:spPr>
          <a:xfrm>
            <a:off x="4918675" y="3626575"/>
            <a:ext cx="13680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200">
                <a:solidFill>
                  <a:srgbClr val="FF0000"/>
                </a:solidFill>
              </a:rPr>
              <a:t>TransformMonad</a:t>
            </a:r>
            <a:endParaRPr sz="1200">
              <a:solidFill>
                <a:srgbClr val="FF0000"/>
              </a:solidFill>
            </a:endParaRPr>
          </a:p>
        </p:txBody>
      </p:sp>
    </p:spTree>
  </p:cSld>
  <p:clrMapOvr>
    <a:masterClrMapping/>
  </p:clrMapOvr>
</p:sld>
</file>

<file path=ppt/slides/slide9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8" name="Shape 1108"/>
        <p:cNvGrpSpPr/>
        <p:nvPr/>
      </p:nvGrpSpPr>
      <p:grpSpPr>
        <a:xfrm>
          <a:off x="0" y="0"/>
          <a:ext cx="0" cy="0"/>
          <a:chOff x="0" y="0"/>
          <a:chExt cx="0" cy="0"/>
        </a:xfrm>
      </p:grpSpPr>
      <p:sp>
        <p:nvSpPr>
          <p:cNvPr id="1109" name="Google Shape;1109;p121"/>
          <p:cNvSpPr txBox="1"/>
          <p:nvPr>
            <p:ph idx="1" type="body"/>
          </p:nvPr>
        </p:nvSpPr>
        <p:spPr>
          <a:xfrm>
            <a:off x="2800775" y="2347500"/>
            <a:ext cx="6720600" cy="2180400"/>
          </a:xfrm>
          <a:prstGeom prst="rect">
            <a:avLst/>
          </a:prstGeom>
          <a:solidFill>
            <a:schemeClr val="lt1"/>
          </a:solidFill>
        </p:spPr>
        <p:txBody>
          <a:bodyPr anchorCtr="0" anchor="t" bIns="0" lIns="0" spcFirstLastPara="1" rIns="0" wrap="square" tIns="0">
            <a:noAutofit/>
          </a:bodyPr>
          <a:lstStyle/>
          <a:p>
            <a:pPr indent="0" lvl="0" marL="0" rtl="0" algn="l">
              <a:lnSpc>
                <a:spcPct val="135714"/>
              </a:lnSpc>
              <a:spcBef>
                <a:spcPts val="0"/>
              </a:spcBef>
              <a:spcAft>
                <a:spcPts val="0"/>
              </a:spcAft>
              <a:buNone/>
            </a:pPr>
            <a:r>
              <a:rPr b="1" lang="en-US" sz="1050">
                <a:solidFill>
                  <a:srgbClr val="098658"/>
                </a:solidFill>
                <a:highlight>
                  <a:srgbClr val="FFFFFE"/>
                </a:highlight>
                <a:latin typeface="Courier New"/>
                <a:ea typeface="Courier New"/>
                <a:cs typeface="Courier New"/>
                <a:sym typeface="Courier New"/>
              </a:rPr>
              <a:t>01</a:t>
            </a:r>
            <a:r>
              <a:rPr b="1" lang="en-US" sz="1050">
                <a:solidFill>
                  <a:schemeClr val="dk1"/>
                </a:solidFill>
                <a:highlight>
                  <a:srgbClr val="FFFFFE"/>
                </a:highlight>
                <a:latin typeface="Courier New"/>
                <a:ea typeface="Courier New"/>
                <a:cs typeface="Courier New"/>
                <a:sym typeface="Courier New"/>
              </a:rPr>
              <a:t>: </a:t>
            </a:r>
            <a:r>
              <a:rPr b="1" lang="en-US" sz="1050">
                <a:solidFill>
                  <a:srgbClr val="008000"/>
                </a:solidFill>
                <a:highlight>
                  <a:srgbClr val="FFFFFE"/>
                </a:highlight>
                <a:latin typeface="Courier New"/>
                <a:ea typeface="Courier New"/>
                <a:cs typeface="Courier New"/>
                <a:sym typeface="Courier New"/>
              </a:rPr>
              <a:t>// namespace maybe</a:t>
            </a:r>
            <a:endParaRPr b="1" sz="1050">
              <a:solidFill>
                <a:srgbClr val="008000"/>
              </a:solidFill>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None/>
            </a:pPr>
            <a:r>
              <a:rPr b="1" lang="en-US" sz="1050">
                <a:solidFill>
                  <a:srgbClr val="098658"/>
                </a:solidFill>
                <a:highlight>
                  <a:srgbClr val="FFFFFE"/>
                </a:highlight>
                <a:latin typeface="Courier New"/>
                <a:ea typeface="Courier New"/>
                <a:cs typeface="Courier New"/>
                <a:sym typeface="Courier New"/>
              </a:rPr>
              <a:t>02</a:t>
            </a:r>
            <a:r>
              <a:rPr b="1" lang="en-US" sz="1050">
                <a:solidFill>
                  <a:schemeClr val="dk1"/>
                </a:solidFill>
                <a:highlight>
                  <a:srgbClr val="FFFFFE"/>
                </a:highlight>
                <a:latin typeface="Courier New"/>
                <a:ea typeface="Courier New"/>
                <a:cs typeface="Courier New"/>
                <a:sym typeface="Courier New"/>
              </a:rPr>
              <a:t>:</a:t>
            </a:r>
            <a:endParaRPr b="1" sz="1050">
              <a:solidFill>
                <a:schemeClr val="dk1"/>
              </a:solidFill>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None/>
            </a:pPr>
            <a:r>
              <a:rPr b="1" lang="en-US" sz="1050">
                <a:solidFill>
                  <a:srgbClr val="098658"/>
                </a:solidFill>
                <a:highlight>
                  <a:srgbClr val="FFFFFE"/>
                </a:highlight>
                <a:latin typeface="Courier New"/>
                <a:ea typeface="Courier New"/>
                <a:cs typeface="Courier New"/>
                <a:sym typeface="Courier New"/>
              </a:rPr>
              <a:t>03</a:t>
            </a:r>
            <a:r>
              <a:rPr b="1" lang="en-US" sz="1050">
                <a:solidFill>
                  <a:schemeClr val="dk1"/>
                </a:solidFill>
                <a:highlight>
                  <a:srgbClr val="FFFFFE"/>
                </a:highlight>
                <a:latin typeface="Courier New"/>
                <a:ea typeface="Courier New"/>
                <a:cs typeface="Courier New"/>
                <a:sym typeface="Courier New"/>
              </a:rPr>
              <a:t>: </a:t>
            </a:r>
            <a:r>
              <a:rPr b="1" lang="en-US" sz="1050">
                <a:solidFill>
                  <a:srgbClr val="0000FF"/>
                </a:solidFill>
                <a:highlight>
                  <a:srgbClr val="FFFFFE"/>
                </a:highlight>
                <a:latin typeface="Courier New"/>
                <a:ea typeface="Courier New"/>
                <a:cs typeface="Courier New"/>
                <a:sym typeface="Courier New"/>
              </a:rPr>
              <a:t>constexpr</a:t>
            </a:r>
            <a:r>
              <a:rPr b="1" lang="en-US" sz="1050">
                <a:solidFill>
                  <a:schemeClr val="dk1"/>
                </a:solidFill>
                <a:highlight>
                  <a:srgbClr val="FFFFFE"/>
                </a:highlight>
                <a:latin typeface="Courier New"/>
                <a:ea typeface="Courier New"/>
                <a:cs typeface="Courier New"/>
                <a:sym typeface="Courier New"/>
              </a:rPr>
              <a:t> </a:t>
            </a:r>
            <a:r>
              <a:rPr b="1" lang="en-US" sz="1050">
                <a:solidFill>
                  <a:srgbClr val="0000FF"/>
                </a:solidFill>
                <a:highlight>
                  <a:srgbClr val="FFFFFE"/>
                </a:highlight>
                <a:latin typeface="Courier New"/>
                <a:ea typeface="Courier New"/>
                <a:cs typeface="Courier New"/>
                <a:sym typeface="Courier New"/>
              </a:rPr>
              <a:t>static</a:t>
            </a:r>
            <a:r>
              <a:rPr b="1" lang="en-US" sz="1050">
                <a:solidFill>
                  <a:schemeClr val="dk1"/>
                </a:solidFill>
                <a:highlight>
                  <a:srgbClr val="FFFFFE"/>
                </a:highlight>
                <a:latin typeface="Courier New"/>
                <a:ea typeface="Courier New"/>
                <a:cs typeface="Courier New"/>
                <a:sym typeface="Courier New"/>
              </a:rPr>
              <a:t> </a:t>
            </a:r>
            <a:r>
              <a:rPr b="1" lang="en-US" sz="1050">
                <a:solidFill>
                  <a:srgbClr val="0000FF"/>
                </a:solidFill>
                <a:highlight>
                  <a:srgbClr val="FFFFFE"/>
                </a:highlight>
                <a:latin typeface="Courier New"/>
                <a:ea typeface="Courier New"/>
                <a:cs typeface="Courier New"/>
                <a:sym typeface="Courier New"/>
              </a:rPr>
              <a:t>auto</a:t>
            </a:r>
            <a:r>
              <a:rPr b="1" lang="en-US" sz="1050">
                <a:solidFill>
                  <a:schemeClr val="dk1"/>
                </a:solidFill>
                <a:highlight>
                  <a:srgbClr val="FFFFFE"/>
                </a:highlight>
                <a:latin typeface="Courier New"/>
                <a:ea typeface="Courier New"/>
                <a:cs typeface="Courier New"/>
                <a:sym typeface="Courier New"/>
              </a:rPr>
              <a:t> transform =</a:t>
            </a:r>
            <a:endParaRPr b="1" sz="1050">
              <a:solidFill>
                <a:schemeClr val="dk1"/>
              </a:solidFill>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None/>
            </a:pPr>
            <a:r>
              <a:rPr b="1" lang="en-US" sz="1050">
                <a:solidFill>
                  <a:srgbClr val="098658"/>
                </a:solidFill>
                <a:highlight>
                  <a:srgbClr val="FFFFFE"/>
                </a:highlight>
                <a:latin typeface="Courier New"/>
                <a:ea typeface="Courier New"/>
                <a:cs typeface="Courier New"/>
                <a:sym typeface="Courier New"/>
              </a:rPr>
              <a:t>04</a:t>
            </a:r>
            <a:r>
              <a:rPr b="1" lang="en-US" sz="1050">
                <a:solidFill>
                  <a:schemeClr val="dk1"/>
                </a:solidFill>
                <a:highlight>
                  <a:srgbClr val="FFFFFE"/>
                </a:highlight>
                <a:latin typeface="Courier New"/>
                <a:ea typeface="Courier New"/>
                <a:cs typeface="Courier New"/>
                <a:sym typeface="Courier New"/>
              </a:rPr>
              <a:t>:     detail::MonadCreator&lt;detail::TransformMonad&gt;();</a:t>
            </a:r>
            <a:endParaRPr b="1" sz="1050">
              <a:solidFill>
                <a:schemeClr val="dk1"/>
              </a:solidFill>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None/>
            </a:pPr>
            <a:r>
              <a:rPr b="1" lang="en-US" sz="1050">
                <a:solidFill>
                  <a:srgbClr val="098658"/>
                </a:solidFill>
                <a:highlight>
                  <a:srgbClr val="FFFFFE"/>
                </a:highlight>
                <a:latin typeface="Courier New"/>
                <a:ea typeface="Courier New"/>
                <a:cs typeface="Courier New"/>
                <a:sym typeface="Courier New"/>
              </a:rPr>
              <a:t>05</a:t>
            </a:r>
            <a:r>
              <a:rPr b="1" lang="en-US" sz="1050">
                <a:solidFill>
                  <a:schemeClr val="dk1"/>
                </a:solidFill>
                <a:highlight>
                  <a:srgbClr val="FFFFFE"/>
                </a:highlight>
                <a:latin typeface="Courier New"/>
                <a:ea typeface="Courier New"/>
                <a:cs typeface="Courier New"/>
                <a:sym typeface="Courier New"/>
              </a:rPr>
              <a:t>:</a:t>
            </a:r>
            <a:endParaRPr b="1" sz="1050">
              <a:solidFill>
                <a:schemeClr val="dk1"/>
              </a:solidFill>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None/>
            </a:pPr>
            <a:r>
              <a:rPr b="1" lang="en-US" sz="1050">
                <a:solidFill>
                  <a:srgbClr val="098658"/>
                </a:solidFill>
                <a:highlight>
                  <a:srgbClr val="FFFFFE"/>
                </a:highlight>
                <a:latin typeface="Courier New"/>
                <a:ea typeface="Courier New"/>
                <a:cs typeface="Courier New"/>
                <a:sym typeface="Courier New"/>
              </a:rPr>
              <a:t>06</a:t>
            </a:r>
            <a:r>
              <a:rPr b="1" lang="en-US" sz="1050">
                <a:solidFill>
                  <a:schemeClr val="dk1"/>
                </a:solidFill>
                <a:highlight>
                  <a:srgbClr val="FFFFFE"/>
                </a:highlight>
                <a:latin typeface="Courier New"/>
                <a:ea typeface="Courier New"/>
                <a:cs typeface="Courier New"/>
                <a:sym typeface="Courier New"/>
              </a:rPr>
              <a:t>: </a:t>
            </a:r>
            <a:endParaRPr b="1" sz="1050">
              <a:solidFill>
                <a:schemeClr val="dk1"/>
              </a:solidFill>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None/>
            </a:pPr>
            <a:r>
              <a:rPr b="1" lang="en-US" sz="1050">
                <a:solidFill>
                  <a:srgbClr val="098658"/>
                </a:solidFill>
                <a:highlight>
                  <a:srgbClr val="FFFFFE"/>
                </a:highlight>
                <a:latin typeface="Courier New"/>
                <a:ea typeface="Courier New"/>
                <a:cs typeface="Courier New"/>
                <a:sym typeface="Courier New"/>
              </a:rPr>
              <a:t>07</a:t>
            </a:r>
            <a:r>
              <a:rPr b="1" lang="en-US" sz="1050">
                <a:solidFill>
                  <a:schemeClr val="dk1"/>
                </a:solidFill>
                <a:highlight>
                  <a:srgbClr val="FFFFFE"/>
                </a:highlight>
                <a:latin typeface="Courier New"/>
                <a:ea typeface="Courier New"/>
                <a:cs typeface="Courier New"/>
                <a:sym typeface="Courier New"/>
              </a:rPr>
              <a:t>: </a:t>
            </a:r>
            <a:endParaRPr b="1" sz="1050">
              <a:solidFill>
                <a:schemeClr val="dk1"/>
              </a:solidFill>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None/>
            </a:pPr>
            <a:r>
              <a:rPr b="1" lang="en-US" sz="1050">
                <a:solidFill>
                  <a:srgbClr val="098658"/>
                </a:solidFill>
                <a:highlight>
                  <a:srgbClr val="FFFFFE"/>
                </a:highlight>
                <a:latin typeface="Courier New"/>
                <a:ea typeface="Courier New"/>
                <a:cs typeface="Courier New"/>
                <a:sym typeface="Courier New"/>
              </a:rPr>
              <a:t>08</a:t>
            </a:r>
            <a:r>
              <a:rPr b="1" lang="en-US" sz="1050">
                <a:solidFill>
                  <a:schemeClr val="dk1"/>
                </a:solidFill>
                <a:highlight>
                  <a:srgbClr val="FFFFFE"/>
                </a:highlight>
                <a:latin typeface="Courier New"/>
                <a:ea typeface="Courier New"/>
                <a:cs typeface="Courier New"/>
                <a:sym typeface="Courier New"/>
              </a:rPr>
              <a:t>:</a:t>
            </a:r>
            <a:endParaRPr b="1" sz="1050">
              <a:solidFill>
                <a:schemeClr val="dk1"/>
              </a:solidFill>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None/>
            </a:pPr>
            <a:r>
              <a:rPr b="1" lang="en-US" sz="1050">
                <a:solidFill>
                  <a:srgbClr val="098658"/>
                </a:solidFill>
                <a:highlight>
                  <a:srgbClr val="FFFFFE"/>
                </a:highlight>
                <a:latin typeface="Courier New"/>
                <a:ea typeface="Courier New"/>
                <a:cs typeface="Courier New"/>
                <a:sym typeface="Courier New"/>
              </a:rPr>
              <a:t>09</a:t>
            </a:r>
            <a:r>
              <a:rPr b="1" lang="en-US" sz="1050">
                <a:solidFill>
                  <a:schemeClr val="dk1"/>
                </a:solidFill>
                <a:highlight>
                  <a:srgbClr val="FFFFFE"/>
                </a:highlight>
                <a:latin typeface="Courier New"/>
                <a:ea typeface="Courier New"/>
                <a:cs typeface="Courier New"/>
                <a:sym typeface="Courier New"/>
              </a:rPr>
              <a:t>: </a:t>
            </a:r>
            <a:endParaRPr b="1" sz="1050">
              <a:solidFill>
                <a:schemeClr val="dk1"/>
              </a:solidFill>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None/>
            </a:pPr>
            <a:r>
              <a:rPr b="1" lang="en-US" sz="1050">
                <a:solidFill>
                  <a:srgbClr val="098658"/>
                </a:solidFill>
                <a:highlight>
                  <a:srgbClr val="FFFFFE"/>
                </a:highlight>
                <a:latin typeface="Courier New"/>
                <a:ea typeface="Courier New"/>
                <a:cs typeface="Courier New"/>
                <a:sym typeface="Courier New"/>
              </a:rPr>
              <a:t>10</a:t>
            </a:r>
            <a:r>
              <a:rPr b="1" lang="en-US" sz="1050">
                <a:solidFill>
                  <a:schemeClr val="dk1"/>
                </a:solidFill>
                <a:highlight>
                  <a:srgbClr val="FFFFFE"/>
                </a:highlight>
                <a:latin typeface="Courier New"/>
                <a:ea typeface="Courier New"/>
                <a:cs typeface="Courier New"/>
                <a:sym typeface="Courier New"/>
              </a:rPr>
              <a:t>: </a:t>
            </a:r>
            <a:endParaRPr b="1" sz="1050">
              <a:solidFill>
                <a:schemeClr val="dk1"/>
              </a:solidFill>
              <a:highlight>
                <a:srgbClr val="FFFFFE"/>
              </a:highlight>
              <a:latin typeface="Courier New"/>
              <a:ea typeface="Courier New"/>
              <a:cs typeface="Courier New"/>
              <a:sym typeface="Courier New"/>
            </a:endParaRPr>
          </a:p>
          <a:p>
            <a:pPr indent="411480" lvl="0" marL="45720" rtl="0" algn="l">
              <a:lnSpc>
                <a:spcPct val="135714"/>
              </a:lnSpc>
              <a:spcBef>
                <a:spcPts val="0"/>
              </a:spcBef>
              <a:spcAft>
                <a:spcPts val="0"/>
              </a:spcAft>
              <a:buNone/>
            </a:pPr>
            <a:r>
              <a:t/>
            </a:r>
            <a:endParaRPr b="1" sz="1050">
              <a:solidFill>
                <a:srgbClr val="008000"/>
              </a:solidFill>
              <a:highlight>
                <a:srgbClr val="FFFFFE"/>
              </a:highlight>
              <a:latin typeface="Courier New"/>
              <a:ea typeface="Courier New"/>
              <a:cs typeface="Courier New"/>
              <a:sym typeface="Courier New"/>
            </a:endParaRPr>
          </a:p>
          <a:p>
            <a:pPr indent="0" lvl="0" marL="45720" rtl="0" algn="l">
              <a:lnSpc>
                <a:spcPct val="135714"/>
              </a:lnSpc>
              <a:spcBef>
                <a:spcPts val="0"/>
              </a:spcBef>
              <a:spcAft>
                <a:spcPts val="0"/>
              </a:spcAft>
              <a:buNone/>
            </a:pPr>
            <a:r>
              <a:t/>
            </a:r>
            <a:endParaRPr b="1" sz="1050">
              <a:solidFill>
                <a:srgbClr val="0000FF"/>
              </a:solidFill>
              <a:highlight>
                <a:srgbClr val="FFFFFE"/>
              </a:highlight>
              <a:latin typeface="Courier New"/>
              <a:ea typeface="Courier New"/>
              <a:cs typeface="Courier New"/>
              <a:sym typeface="Courier New"/>
            </a:endParaRPr>
          </a:p>
          <a:p>
            <a:pPr indent="0" lvl="0" marL="45720" rtl="0" algn="l">
              <a:lnSpc>
                <a:spcPct val="135714"/>
              </a:lnSpc>
              <a:spcBef>
                <a:spcPts val="0"/>
              </a:spcBef>
              <a:spcAft>
                <a:spcPts val="0"/>
              </a:spcAft>
              <a:buNone/>
            </a:pPr>
            <a:r>
              <a:t/>
            </a:r>
            <a:endParaRPr b="1" sz="1050">
              <a:solidFill>
                <a:srgbClr val="0000FF"/>
              </a:solidFill>
              <a:highlight>
                <a:srgbClr val="FFFFFE"/>
              </a:highlight>
              <a:latin typeface="Courier New"/>
              <a:ea typeface="Courier New"/>
              <a:cs typeface="Courier New"/>
              <a:sym typeface="Courier New"/>
            </a:endParaRPr>
          </a:p>
          <a:p>
            <a:pPr indent="0" lvl="0" marL="45720" rtl="0" algn="l">
              <a:lnSpc>
                <a:spcPct val="150000"/>
              </a:lnSpc>
              <a:spcBef>
                <a:spcPts val="0"/>
              </a:spcBef>
              <a:spcAft>
                <a:spcPts val="0"/>
              </a:spcAft>
              <a:buNone/>
            </a:pPr>
            <a:r>
              <a:t/>
            </a:r>
            <a:endParaRPr b="1" sz="1300">
              <a:solidFill>
                <a:srgbClr val="569CD6"/>
              </a:solidFill>
              <a:highlight>
                <a:srgbClr val="1E1E1E"/>
              </a:highlight>
              <a:latin typeface="Courier New"/>
              <a:ea typeface="Courier New"/>
              <a:cs typeface="Courier New"/>
              <a:sym typeface="Courier New"/>
            </a:endParaRPr>
          </a:p>
        </p:txBody>
      </p:sp>
      <p:sp>
        <p:nvSpPr>
          <p:cNvPr id="1110" name="Google Shape;1110;p121"/>
          <p:cNvSpPr txBox="1"/>
          <p:nvPr>
            <p:ph type="title"/>
          </p:nvPr>
        </p:nvSpPr>
        <p:spPr>
          <a:xfrm>
            <a:off x="545255" y="475488"/>
            <a:ext cx="9422700" cy="4923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US">
                <a:latin typeface="Roboto Slab"/>
                <a:ea typeface="Roboto Slab"/>
                <a:cs typeface="Roboto Slab"/>
                <a:sym typeface="Roboto Slab"/>
              </a:rPr>
              <a:t>maybe::transform</a:t>
            </a:r>
            <a:endParaRPr>
              <a:latin typeface="Roboto Slab"/>
              <a:ea typeface="Roboto Slab"/>
              <a:cs typeface="Roboto Slab"/>
              <a:sym typeface="Roboto Slab"/>
            </a:endParaRPr>
          </a:p>
        </p:txBody>
      </p:sp>
      <p:cxnSp>
        <p:nvCxnSpPr>
          <p:cNvPr id="1111" name="Google Shape;1111;p121"/>
          <p:cNvCxnSpPr/>
          <p:nvPr/>
        </p:nvCxnSpPr>
        <p:spPr>
          <a:xfrm flipH="1">
            <a:off x="5477300" y="2551675"/>
            <a:ext cx="1112400" cy="281400"/>
          </a:xfrm>
          <a:prstGeom prst="straightConnector1">
            <a:avLst/>
          </a:prstGeom>
          <a:noFill/>
          <a:ln cap="flat" cmpd="sng" w="9525">
            <a:solidFill>
              <a:srgbClr val="FF0000"/>
            </a:solidFill>
            <a:prstDash val="solid"/>
            <a:round/>
            <a:headEnd len="med" w="med" type="none"/>
            <a:tailEnd len="med" w="med" type="triangle"/>
          </a:ln>
        </p:spPr>
      </p:cxnSp>
      <p:sp>
        <p:nvSpPr>
          <p:cNvPr id="1112" name="Google Shape;1112;p121"/>
          <p:cNvSpPr txBox="1"/>
          <p:nvPr/>
        </p:nvSpPr>
        <p:spPr>
          <a:xfrm>
            <a:off x="6589692" y="2347500"/>
            <a:ext cx="24048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a:solidFill>
                  <a:srgbClr val="FF0000"/>
                </a:solidFill>
              </a:rPr>
              <a:t>Exposed to clients</a:t>
            </a:r>
            <a:endParaRPr>
              <a:solidFill>
                <a:srgbClr val="FF0000"/>
              </a:solidFill>
            </a:endParaRPr>
          </a:p>
        </p:txBody>
      </p:sp>
      <p:sp>
        <p:nvSpPr>
          <p:cNvPr id="1113" name="Google Shape;1113;p121"/>
          <p:cNvSpPr txBox="1"/>
          <p:nvPr/>
        </p:nvSpPr>
        <p:spPr>
          <a:xfrm>
            <a:off x="3174725" y="3181075"/>
            <a:ext cx="59727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200">
                <a:solidFill>
                  <a:srgbClr val="FF0000"/>
                </a:solidFill>
              </a:rPr>
              <a:t>inputOpt | maybe::transform(</a:t>
            </a:r>
            <a:r>
              <a:rPr lang="en-US" sz="1200">
                <a:solidFill>
                  <a:srgbClr val="FF0000"/>
                </a:solidFill>
              </a:rPr>
              <a:t>[](auto &amp;&amp; el) {}) …</a:t>
            </a:r>
            <a:endParaRPr sz="1200">
              <a:solidFill>
                <a:srgbClr val="FF0000"/>
              </a:solidFill>
            </a:endParaRPr>
          </a:p>
        </p:txBody>
      </p:sp>
      <p:sp>
        <p:nvSpPr>
          <p:cNvPr id="1114" name="Google Shape;1114;p121"/>
          <p:cNvSpPr txBox="1"/>
          <p:nvPr>
            <p:ph idx="12" type="sldNum"/>
          </p:nvPr>
        </p:nvSpPr>
        <p:spPr>
          <a:xfrm>
            <a:off x="11409045" y="6333134"/>
            <a:ext cx="731700" cy="5250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US"/>
              <a:t>‹#›</a:t>
            </a:fld>
            <a:endParaRPr/>
          </a:p>
        </p:txBody>
      </p:sp>
      <p:cxnSp>
        <p:nvCxnSpPr>
          <p:cNvPr id="1115" name="Google Shape;1115;p121"/>
          <p:cNvCxnSpPr/>
          <p:nvPr/>
        </p:nvCxnSpPr>
        <p:spPr>
          <a:xfrm>
            <a:off x="4766275" y="3420275"/>
            <a:ext cx="678300" cy="274200"/>
          </a:xfrm>
          <a:prstGeom prst="straightConnector1">
            <a:avLst/>
          </a:prstGeom>
          <a:noFill/>
          <a:ln cap="flat" cmpd="sng" w="9525">
            <a:solidFill>
              <a:srgbClr val="FF0000"/>
            </a:solidFill>
            <a:prstDash val="solid"/>
            <a:round/>
            <a:headEnd len="med" w="med" type="none"/>
            <a:tailEnd len="med" w="med" type="triangle"/>
          </a:ln>
        </p:spPr>
      </p:cxnSp>
      <p:cxnSp>
        <p:nvCxnSpPr>
          <p:cNvPr id="1116" name="Google Shape;1116;p121"/>
          <p:cNvCxnSpPr/>
          <p:nvPr/>
        </p:nvCxnSpPr>
        <p:spPr>
          <a:xfrm>
            <a:off x="3894700" y="3491850"/>
            <a:ext cx="445200" cy="458700"/>
          </a:xfrm>
          <a:prstGeom prst="straightConnector1">
            <a:avLst/>
          </a:prstGeom>
          <a:noFill/>
          <a:ln cap="flat" cmpd="sng" w="9525">
            <a:solidFill>
              <a:srgbClr val="FF0000"/>
            </a:solidFill>
            <a:prstDash val="solid"/>
            <a:round/>
            <a:headEnd len="med" w="med" type="none"/>
            <a:tailEnd len="med" w="med" type="triangle"/>
          </a:ln>
        </p:spPr>
      </p:cxnSp>
      <p:sp>
        <p:nvSpPr>
          <p:cNvPr id="1117" name="Google Shape;1117;p121"/>
          <p:cNvSpPr txBox="1"/>
          <p:nvPr/>
        </p:nvSpPr>
        <p:spPr>
          <a:xfrm>
            <a:off x="4141925" y="3898375"/>
            <a:ext cx="40383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200">
                <a:solidFill>
                  <a:srgbClr val="FF0000"/>
                </a:solidFill>
              </a:rPr>
              <a:t>Monad&lt;TransformMonad&gt;::operator|</a:t>
            </a:r>
            <a:endParaRPr sz="1200">
              <a:solidFill>
                <a:srgbClr val="FF0000"/>
              </a:solidFill>
            </a:endParaRPr>
          </a:p>
        </p:txBody>
      </p:sp>
      <p:sp>
        <p:nvSpPr>
          <p:cNvPr id="1118" name="Google Shape;1118;p121"/>
          <p:cNvSpPr txBox="1"/>
          <p:nvPr/>
        </p:nvSpPr>
        <p:spPr>
          <a:xfrm>
            <a:off x="4918675" y="3626575"/>
            <a:ext cx="13680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200">
                <a:solidFill>
                  <a:srgbClr val="FF0000"/>
                </a:solidFill>
              </a:rPr>
              <a:t>TransformMonad</a:t>
            </a:r>
            <a:endParaRPr sz="1200">
              <a:solidFill>
                <a:srgbClr val="FF0000"/>
              </a:solidFill>
            </a:endParaRPr>
          </a:p>
        </p:txBody>
      </p:sp>
    </p:spTree>
  </p:cSld>
  <p:clrMapOvr>
    <a:masterClrMapping/>
  </p:clrMapOvr>
</p:sld>
</file>

<file path=ppt/slides/slide9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3" name="Shape 1123"/>
        <p:cNvGrpSpPr/>
        <p:nvPr/>
      </p:nvGrpSpPr>
      <p:grpSpPr>
        <a:xfrm>
          <a:off x="0" y="0"/>
          <a:ext cx="0" cy="0"/>
          <a:chOff x="0" y="0"/>
          <a:chExt cx="0" cy="0"/>
        </a:xfrm>
      </p:grpSpPr>
      <p:sp>
        <p:nvSpPr>
          <p:cNvPr id="1124" name="Google Shape;1124;p122"/>
          <p:cNvSpPr txBox="1"/>
          <p:nvPr>
            <p:ph idx="1" type="body"/>
          </p:nvPr>
        </p:nvSpPr>
        <p:spPr>
          <a:xfrm>
            <a:off x="2800775" y="2347500"/>
            <a:ext cx="6720600" cy="2180400"/>
          </a:xfrm>
          <a:prstGeom prst="rect">
            <a:avLst/>
          </a:prstGeom>
          <a:solidFill>
            <a:schemeClr val="lt1"/>
          </a:solidFill>
        </p:spPr>
        <p:txBody>
          <a:bodyPr anchorCtr="0" anchor="t" bIns="0" lIns="0" spcFirstLastPara="1" rIns="0" wrap="square" tIns="0">
            <a:noAutofit/>
          </a:bodyPr>
          <a:lstStyle/>
          <a:p>
            <a:pPr indent="0" lvl="0" marL="0" rtl="0" algn="l">
              <a:lnSpc>
                <a:spcPct val="135714"/>
              </a:lnSpc>
              <a:spcBef>
                <a:spcPts val="0"/>
              </a:spcBef>
              <a:spcAft>
                <a:spcPts val="0"/>
              </a:spcAft>
              <a:buNone/>
            </a:pPr>
            <a:r>
              <a:rPr b="1" lang="en-US" sz="1050">
                <a:solidFill>
                  <a:srgbClr val="098658"/>
                </a:solidFill>
                <a:highlight>
                  <a:srgbClr val="FFFFFE"/>
                </a:highlight>
                <a:latin typeface="Courier New"/>
                <a:ea typeface="Courier New"/>
                <a:cs typeface="Courier New"/>
                <a:sym typeface="Courier New"/>
              </a:rPr>
              <a:t>01</a:t>
            </a:r>
            <a:r>
              <a:rPr b="1" lang="en-US" sz="1050">
                <a:solidFill>
                  <a:schemeClr val="dk1"/>
                </a:solidFill>
                <a:highlight>
                  <a:srgbClr val="FFFFFE"/>
                </a:highlight>
                <a:latin typeface="Courier New"/>
                <a:ea typeface="Courier New"/>
                <a:cs typeface="Courier New"/>
                <a:sym typeface="Courier New"/>
              </a:rPr>
              <a:t>: </a:t>
            </a:r>
            <a:r>
              <a:rPr b="1" lang="en-US" sz="1050">
                <a:solidFill>
                  <a:srgbClr val="008000"/>
                </a:solidFill>
                <a:highlight>
                  <a:srgbClr val="FFFFFE"/>
                </a:highlight>
                <a:latin typeface="Courier New"/>
                <a:ea typeface="Courier New"/>
                <a:cs typeface="Courier New"/>
                <a:sym typeface="Courier New"/>
              </a:rPr>
              <a:t>// namespace maybe</a:t>
            </a:r>
            <a:endParaRPr b="1" sz="1050">
              <a:solidFill>
                <a:srgbClr val="008000"/>
              </a:solidFill>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None/>
            </a:pPr>
            <a:r>
              <a:rPr b="1" lang="en-US" sz="1050">
                <a:solidFill>
                  <a:srgbClr val="098658"/>
                </a:solidFill>
                <a:highlight>
                  <a:srgbClr val="FFFFFE"/>
                </a:highlight>
                <a:latin typeface="Courier New"/>
                <a:ea typeface="Courier New"/>
                <a:cs typeface="Courier New"/>
                <a:sym typeface="Courier New"/>
              </a:rPr>
              <a:t>02</a:t>
            </a:r>
            <a:r>
              <a:rPr b="1" lang="en-US" sz="1050">
                <a:solidFill>
                  <a:schemeClr val="dk1"/>
                </a:solidFill>
                <a:highlight>
                  <a:srgbClr val="FFFFFE"/>
                </a:highlight>
                <a:latin typeface="Courier New"/>
                <a:ea typeface="Courier New"/>
                <a:cs typeface="Courier New"/>
                <a:sym typeface="Courier New"/>
              </a:rPr>
              <a:t>:</a:t>
            </a:r>
            <a:endParaRPr b="1" sz="1050">
              <a:solidFill>
                <a:schemeClr val="dk1"/>
              </a:solidFill>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None/>
            </a:pPr>
            <a:r>
              <a:rPr b="1" lang="en-US" sz="1050">
                <a:solidFill>
                  <a:srgbClr val="098658"/>
                </a:solidFill>
                <a:highlight>
                  <a:srgbClr val="FFFFFE"/>
                </a:highlight>
                <a:latin typeface="Courier New"/>
                <a:ea typeface="Courier New"/>
                <a:cs typeface="Courier New"/>
                <a:sym typeface="Courier New"/>
              </a:rPr>
              <a:t>03</a:t>
            </a:r>
            <a:r>
              <a:rPr b="1" lang="en-US" sz="1050">
                <a:solidFill>
                  <a:schemeClr val="dk1"/>
                </a:solidFill>
                <a:highlight>
                  <a:srgbClr val="FFFFFE"/>
                </a:highlight>
                <a:latin typeface="Courier New"/>
                <a:ea typeface="Courier New"/>
                <a:cs typeface="Courier New"/>
                <a:sym typeface="Courier New"/>
              </a:rPr>
              <a:t>: </a:t>
            </a:r>
            <a:r>
              <a:rPr b="1" lang="en-US" sz="1050">
                <a:solidFill>
                  <a:srgbClr val="0000FF"/>
                </a:solidFill>
                <a:highlight>
                  <a:srgbClr val="FFFFFE"/>
                </a:highlight>
                <a:latin typeface="Courier New"/>
                <a:ea typeface="Courier New"/>
                <a:cs typeface="Courier New"/>
                <a:sym typeface="Courier New"/>
              </a:rPr>
              <a:t>constexpr</a:t>
            </a:r>
            <a:r>
              <a:rPr b="1" lang="en-US" sz="1050">
                <a:solidFill>
                  <a:schemeClr val="dk1"/>
                </a:solidFill>
                <a:highlight>
                  <a:srgbClr val="FFFFFE"/>
                </a:highlight>
                <a:latin typeface="Courier New"/>
                <a:ea typeface="Courier New"/>
                <a:cs typeface="Courier New"/>
                <a:sym typeface="Courier New"/>
              </a:rPr>
              <a:t> </a:t>
            </a:r>
            <a:r>
              <a:rPr b="1" lang="en-US" sz="1050">
                <a:solidFill>
                  <a:srgbClr val="0000FF"/>
                </a:solidFill>
                <a:highlight>
                  <a:srgbClr val="FFFFFE"/>
                </a:highlight>
                <a:latin typeface="Courier New"/>
                <a:ea typeface="Courier New"/>
                <a:cs typeface="Courier New"/>
                <a:sym typeface="Courier New"/>
              </a:rPr>
              <a:t>static</a:t>
            </a:r>
            <a:r>
              <a:rPr b="1" lang="en-US" sz="1050">
                <a:solidFill>
                  <a:schemeClr val="dk1"/>
                </a:solidFill>
                <a:highlight>
                  <a:srgbClr val="FFFFFE"/>
                </a:highlight>
                <a:latin typeface="Courier New"/>
                <a:ea typeface="Courier New"/>
                <a:cs typeface="Courier New"/>
                <a:sym typeface="Courier New"/>
              </a:rPr>
              <a:t> </a:t>
            </a:r>
            <a:r>
              <a:rPr b="1" lang="en-US" sz="1050">
                <a:solidFill>
                  <a:srgbClr val="0000FF"/>
                </a:solidFill>
                <a:highlight>
                  <a:srgbClr val="FFFFFE"/>
                </a:highlight>
                <a:latin typeface="Courier New"/>
                <a:ea typeface="Courier New"/>
                <a:cs typeface="Courier New"/>
                <a:sym typeface="Courier New"/>
              </a:rPr>
              <a:t>auto</a:t>
            </a:r>
            <a:r>
              <a:rPr b="1" lang="en-US" sz="1050">
                <a:solidFill>
                  <a:schemeClr val="dk1"/>
                </a:solidFill>
                <a:highlight>
                  <a:srgbClr val="FFFFFE"/>
                </a:highlight>
                <a:latin typeface="Courier New"/>
                <a:ea typeface="Courier New"/>
                <a:cs typeface="Courier New"/>
                <a:sym typeface="Courier New"/>
              </a:rPr>
              <a:t> transform =</a:t>
            </a:r>
            <a:endParaRPr b="1" sz="1050">
              <a:solidFill>
                <a:schemeClr val="dk1"/>
              </a:solidFill>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None/>
            </a:pPr>
            <a:r>
              <a:rPr b="1" lang="en-US" sz="1050">
                <a:solidFill>
                  <a:srgbClr val="098658"/>
                </a:solidFill>
                <a:highlight>
                  <a:srgbClr val="FFFFFE"/>
                </a:highlight>
                <a:latin typeface="Courier New"/>
                <a:ea typeface="Courier New"/>
                <a:cs typeface="Courier New"/>
                <a:sym typeface="Courier New"/>
              </a:rPr>
              <a:t>04</a:t>
            </a:r>
            <a:r>
              <a:rPr b="1" lang="en-US" sz="1050">
                <a:solidFill>
                  <a:schemeClr val="dk1"/>
                </a:solidFill>
                <a:highlight>
                  <a:srgbClr val="FFFFFE"/>
                </a:highlight>
                <a:latin typeface="Courier New"/>
                <a:ea typeface="Courier New"/>
                <a:cs typeface="Courier New"/>
                <a:sym typeface="Courier New"/>
              </a:rPr>
              <a:t>:     detail::MonadCreator&lt;detail::TransformMonad&gt;();</a:t>
            </a:r>
            <a:endParaRPr b="1" sz="1050">
              <a:solidFill>
                <a:schemeClr val="dk1"/>
              </a:solidFill>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None/>
            </a:pPr>
            <a:r>
              <a:rPr b="1" lang="en-US" sz="1050">
                <a:solidFill>
                  <a:srgbClr val="098658"/>
                </a:solidFill>
                <a:highlight>
                  <a:srgbClr val="FFFFFE"/>
                </a:highlight>
                <a:latin typeface="Courier New"/>
                <a:ea typeface="Courier New"/>
                <a:cs typeface="Courier New"/>
                <a:sym typeface="Courier New"/>
              </a:rPr>
              <a:t>05</a:t>
            </a:r>
            <a:r>
              <a:rPr b="1" lang="en-US" sz="1050">
                <a:solidFill>
                  <a:schemeClr val="dk1"/>
                </a:solidFill>
                <a:highlight>
                  <a:srgbClr val="FFFFFE"/>
                </a:highlight>
                <a:latin typeface="Courier New"/>
                <a:ea typeface="Courier New"/>
                <a:cs typeface="Courier New"/>
                <a:sym typeface="Courier New"/>
              </a:rPr>
              <a:t>:</a:t>
            </a:r>
            <a:endParaRPr b="1" sz="1050">
              <a:solidFill>
                <a:schemeClr val="dk1"/>
              </a:solidFill>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None/>
            </a:pPr>
            <a:r>
              <a:rPr b="1" lang="en-US" sz="1050">
                <a:solidFill>
                  <a:srgbClr val="098658"/>
                </a:solidFill>
                <a:highlight>
                  <a:srgbClr val="FFFFFE"/>
                </a:highlight>
                <a:latin typeface="Courier New"/>
                <a:ea typeface="Courier New"/>
                <a:cs typeface="Courier New"/>
                <a:sym typeface="Courier New"/>
              </a:rPr>
              <a:t>06</a:t>
            </a:r>
            <a:r>
              <a:rPr b="1" lang="en-US" sz="1050">
                <a:solidFill>
                  <a:schemeClr val="dk1"/>
                </a:solidFill>
                <a:highlight>
                  <a:srgbClr val="FFFFFE"/>
                </a:highlight>
                <a:latin typeface="Courier New"/>
                <a:ea typeface="Courier New"/>
                <a:cs typeface="Courier New"/>
                <a:sym typeface="Courier New"/>
              </a:rPr>
              <a:t>: </a:t>
            </a:r>
            <a:endParaRPr b="1" sz="1050">
              <a:solidFill>
                <a:schemeClr val="dk1"/>
              </a:solidFill>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None/>
            </a:pPr>
            <a:r>
              <a:rPr b="1" lang="en-US" sz="1050">
                <a:solidFill>
                  <a:srgbClr val="098658"/>
                </a:solidFill>
                <a:highlight>
                  <a:srgbClr val="FFFFFE"/>
                </a:highlight>
                <a:latin typeface="Courier New"/>
                <a:ea typeface="Courier New"/>
                <a:cs typeface="Courier New"/>
                <a:sym typeface="Courier New"/>
              </a:rPr>
              <a:t>07</a:t>
            </a:r>
            <a:r>
              <a:rPr b="1" lang="en-US" sz="1050">
                <a:solidFill>
                  <a:schemeClr val="dk1"/>
                </a:solidFill>
                <a:highlight>
                  <a:srgbClr val="FFFFFE"/>
                </a:highlight>
                <a:latin typeface="Courier New"/>
                <a:ea typeface="Courier New"/>
                <a:cs typeface="Courier New"/>
                <a:sym typeface="Courier New"/>
              </a:rPr>
              <a:t>: </a:t>
            </a:r>
            <a:endParaRPr b="1" sz="1050">
              <a:solidFill>
                <a:schemeClr val="dk1"/>
              </a:solidFill>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None/>
            </a:pPr>
            <a:r>
              <a:rPr b="1" lang="en-US" sz="1050">
                <a:solidFill>
                  <a:srgbClr val="098658"/>
                </a:solidFill>
                <a:highlight>
                  <a:srgbClr val="FFFFFE"/>
                </a:highlight>
                <a:latin typeface="Courier New"/>
                <a:ea typeface="Courier New"/>
                <a:cs typeface="Courier New"/>
                <a:sym typeface="Courier New"/>
              </a:rPr>
              <a:t>08</a:t>
            </a:r>
            <a:r>
              <a:rPr b="1" lang="en-US" sz="1050">
                <a:solidFill>
                  <a:schemeClr val="dk1"/>
                </a:solidFill>
                <a:highlight>
                  <a:srgbClr val="FFFFFE"/>
                </a:highlight>
                <a:latin typeface="Courier New"/>
                <a:ea typeface="Courier New"/>
                <a:cs typeface="Courier New"/>
                <a:sym typeface="Courier New"/>
              </a:rPr>
              <a:t>:</a:t>
            </a:r>
            <a:endParaRPr b="1" sz="1050">
              <a:solidFill>
                <a:schemeClr val="dk1"/>
              </a:solidFill>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None/>
            </a:pPr>
            <a:r>
              <a:rPr b="1" lang="en-US" sz="1050">
                <a:solidFill>
                  <a:srgbClr val="098658"/>
                </a:solidFill>
                <a:highlight>
                  <a:srgbClr val="FFFFFE"/>
                </a:highlight>
                <a:latin typeface="Courier New"/>
                <a:ea typeface="Courier New"/>
                <a:cs typeface="Courier New"/>
                <a:sym typeface="Courier New"/>
              </a:rPr>
              <a:t>09</a:t>
            </a:r>
            <a:r>
              <a:rPr b="1" lang="en-US" sz="1050">
                <a:solidFill>
                  <a:schemeClr val="dk1"/>
                </a:solidFill>
                <a:highlight>
                  <a:srgbClr val="FFFFFE"/>
                </a:highlight>
                <a:latin typeface="Courier New"/>
                <a:ea typeface="Courier New"/>
                <a:cs typeface="Courier New"/>
                <a:sym typeface="Courier New"/>
              </a:rPr>
              <a:t>: </a:t>
            </a:r>
            <a:endParaRPr b="1" sz="1050">
              <a:solidFill>
                <a:schemeClr val="dk1"/>
              </a:solidFill>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None/>
            </a:pPr>
            <a:r>
              <a:rPr b="1" lang="en-US" sz="1050">
                <a:solidFill>
                  <a:srgbClr val="098658"/>
                </a:solidFill>
                <a:highlight>
                  <a:srgbClr val="FFFFFE"/>
                </a:highlight>
                <a:latin typeface="Courier New"/>
                <a:ea typeface="Courier New"/>
                <a:cs typeface="Courier New"/>
                <a:sym typeface="Courier New"/>
              </a:rPr>
              <a:t>10</a:t>
            </a:r>
            <a:r>
              <a:rPr b="1" lang="en-US" sz="1050">
                <a:solidFill>
                  <a:schemeClr val="dk1"/>
                </a:solidFill>
                <a:highlight>
                  <a:srgbClr val="FFFFFE"/>
                </a:highlight>
                <a:latin typeface="Courier New"/>
                <a:ea typeface="Courier New"/>
                <a:cs typeface="Courier New"/>
                <a:sym typeface="Courier New"/>
              </a:rPr>
              <a:t>: </a:t>
            </a:r>
            <a:endParaRPr b="1" sz="1050">
              <a:solidFill>
                <a:schemeClr val="dk1"/>
              </a:solidFill>
              <a:highlight>
                <a:srgbClr val="FFFFFE"/>
              </a:highlight>
              <a:latin typeface="Courier New"/>
              <a:ea typeface="Courier New"/>
              <a:cs typeface="Courier New"/>
              <a:sym typeface="Courier New"/>
            </a:endParaRPr>
          </a:p>
          <a:p>
            <a:pPr indent="411480" lvl="0" marL="45720" rtl="0" algn="l">
              <a:lnSpc>
                <a:spcPct val="135714"/>
              </a:lnSpc>
              <a:spcBef>
                <a:spcPts val="0"/>
              </a:spcBef>
              <a:spcAft>
                <a:spcPts val="0"/>
              </a:spcAft>
              <a:buNone/>
            </a:pPr>
            <a:r>
              <a:t/>
            </a:r>
            <a:endParaRPr b="1" sz="1050">
              <a:solidFill>
                <a:srgbClr val="008000"/>
              </a:solidFill>
              <a:highlight>
                <a:srgbClr val="FFFFFE"/>
              </a:highlight>
              <a:latin typeface="Courier New"/>
              <a:ea typeface="Courier New"/>
              <a:cs typeface="Courier New"/>
              <a:sym typeface="Courier New"/>
            </a:endParaRPr>
          </a:p>
          <a:p>
            <a:pPr indent="0" lvl="0" marL="45720" rtl="0" algn="l">
              <a:lnSpc>
                <a:spcPct val="135714"/>
              </a:lnSpc>
              <a:spcBef>
                <a:spcPts val="0"/>
              </a:spcBef>
              <a:spcAft>
                <a:spcPts val="0"/>
              </a:spcAft>
              <a:buNone/>
            </a:pPr>
            <a:r>
              <a:t/>
            </a:r>
            <a:endParaRPr b="1" sz="1050">
              <a:solidFill>
                <a:srgbClr val="0000FF"/>
              </a:solidFill>
              <a:highlight>
                <a:srgbClr val="FFFFFE"/>
              </a:highlight>
              <a:latin typeface="Courier New"/>
              <a:ea typeface="Courier New"/>
              <a:cs typeface="Courier New"/>
              <a:sym typeface="Courier New"/>
            </a:endParaRPr>
          </a:p>
          <a:p>
            <a:pPr indent="0" lvl="0" marL="45720" rtl="0" algn="l">
              <a:lnSpc>
                <a:spcPct val="135714"/>
              </a:lnSpc>
              <a:spcBef>
                <a:spcPts val="0"/>
              </a:spcBef>
              <a:spcAft>
                <a:spcPts val="0"/>
              </a:spcAft>
              <a:buNone/>
            </a:pPr>
            <a:r>
              <a:t/>
            </a:r>
            <a:endParaRPr b="1" sz="1050">
              <a:solidFill>
                <a:srgbClr val="0000FF"/>
              </a:solidFill>
              <a:highlight>
                <a:srgbClr val="FFFFFE"/>
              </a:highlight>
              <a:latin typeface="Courier New"/>
              <a:ea typeface="Courier New"/>
              <a:cs typeface="Courier New"/>
              <a:sym typeface="Courier New"/>
            </a:endParaRPr>
          </a:p>
          <a:p>
            <a:pPr indent="0" lvl="0" marL="45720" rtl="0" algn="l">
              <a:lnSpc>
                <a:spcPct val="150000"/>
              </a:lnSpc>
              <a:spcBef>
                <a:spcPts val="0"/>
              </a:spcBef>
              <a:spcAft>
                <a:spcPts val="0"/>
              </a:spcAft>
              <a:buNone/>
            </a:pPr>
            <a:r>
              <a:t/>
            </a:r>
            <a:endParaRPr b="1" sz="1300">
              <a:solidFill>
                <a:srgbClr val="569CD6"/>
              </a:solidFill>
              <a:highlight>
                <a:srgbClr val="1E1E1E"/>
              </a:highlight>
              <a:latin typeface="Courier New"/>
              <a:ea typeface="Courier New"/>
              <a:cs typeface="Courier New"/>
              <a:sym typeface="Courier New"/>
            </a:endParaRPr>
          </a:p>
        </p:txBody>
      </p:sp>
      <p:sp>
        <p:nvSpPr>
          <p:cNvPr id="1125" name="Google Shape;1125;p122"/>
          <p:cNvSpPr txBox="1"/>
          <p:nvPr>
            <p:ph type="title"/>
          </p:nvPr>
        </p:nvSpPr>
        <p:spPr>
          <a:xfrm>
            <a:off x="545255" y="475488"/>
            <a:ext cx="9422700" cy="4923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US">
                <a:latin typeface="Roboto Slab"/>
                <a:ea typeface="Roboto Slab"/>
                <a:cs typeface="Roboto Slab"/>
                <a:sym typeface="Roboto Slab"/>
              </a:rPr>
              <a:t>maybe::transform</a:t>
            </a:r>
            <a:endParaRPr>
              <a:latin typeface="Roboto Slab"/>
              <a:ea typeface="Roboto Slab"/>
              <a:cs typeface="Roboto Slab"/>
              <a:sym typeface="Roboto Slab"/>
            </a:endParaRPr>
          </a:p>
        </p:txBody>
      </p:sp>
      <p:cxnSp>
        <p:nvCxnSpPr>
          <p:cNvPr id="1126" name="Google Shape;1126;p122"/>
          <p:cNvCxnSpPr/>
          <p:nvPr/>
        </p:nvCxnSpPr>
        <p:spPr>
          <a:xfrm flipH="1">
            <a:off x="5477300" y="2551675"/>
            <a:ext cx="1112400" cy="281400"/>
          </a:xfrm>
          <a:prstGeom prst="straightConnector1">
            <a:avLst/>
          </a:prstGeom>
          <a:noFill/>
          <a:ln cap="flat" cmpd="sng" w="9525">
            <a:solidFill>
              <a:srgbClr val="FF0000"/>
            </a:solidFill>
            <a:prstDash val="solid"/>
            <a:round/>
            <a:headEnd len="med" w="med" type="none"/>
            <a:tailEnd len="med" w="med" type="triangle"/>
          </a:ln>
        </p:spPr>
      </p:cxnSp>
      <p:sp>
        <p:nvSpPr>
          <p:cNvPr id="1127" name="Google Shape;1127;p122"/>
          <p:cNvSpPr txBox="1"/>
          <p:nvPr/>
        </p:nvSpPr>
        <p:spPr>
          <a:xfrm>
            <a:off x="6589692" y="2347500"/>
            <a:ext cx="24048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a:solidFill>
                  <a:srgbClr val="FF0000"/>
                </a:solidFill>
              </a:rPr>
              <a:t>Exposed to clients</a:t>
            </a:r>
            <a:endParaRPr>
              <a:solidFill>
                <a:srgbClr val="FF0000"/>
              </a:solidFill>
            </a:endParaRPr>
          </a:p>
        </p:txBody>
      </p:sp>
      <p:sp>
        <p:nvSpPr>
          <p:cNvPr id="1128" name="Google Shape;1128;p122"/>
          <p:cNvSpPr txBox="1"/>
          <p:nvPr/>
        </p:nvSpPr>
        <p:spPr>
          <a:xfrm>
            <a:off x="3174725" y="3181075"/>
            <a:ext cx="59727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200">
                <a:solidFill>
                  <a:srgbClr val="FF0000"/>
                </a:solidFill>
              </a:rPr>
              <a:t>inputOpt | maybe::transform(</a:t>
            </a:r>
            <a:r>
              <a:rPr lang="en-US" sz="1200">
                <a:solidFill>
                  <a:srgbClr val="FF0000"/>
                </a:solidFill>
              </a:rPr>
              <a:t>[](auto &amp;&amp; el) {}) …</a:t>
            </a:r>
            <a:endParaRPr sz="1200">
              <a:solidFill>
                <a:srgbClr val="FF0000"/>
              </a:solidFill>
            </a:endParaRPr>
          </a:p>
        </p:txBody>
      </p:sp>
      <p:sp>
        <p:nvSpPr>
          <p:cNvPr id="1129" name="Google Shape;1129;p122"/>
          <p:cNvSpPr txBox="1"/>
          <p:nvPr>
            <p:ph idx="12" type="sldNum"/>
          </p:nvPr>
        </p:nvSpPr>
        <p:spPr>
          <a:xfrm>
            <a:off x="11409045" y="6333134"/>
            <a:ext cx="731700" cy="5250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US"/>
              <a:t>‹#›</a:t>
            </a:fld>
            <a:endParaRPr/>
          </a:p>
        </p:txBody>
      </p:sp>
      <p:cxnSp>
        <p:nvCxnSpPr>
          <p:cNvPr id="1130" name="Google Shape;1130;p122"/>
          <p:cNvCxnSpPr/>
          <p:nvPr/>
        </p:nvCxnSpPr>
        <p:spPr>
          <a:xfrm>
            <a:off x="4766275" y="3420275"/>
            <a:ext cx="678300" cy="274200"/>
          </a:xfrm>
          <a:prstGeom prst="straightConnector1">
            <a:avLst/>
          </a:prstGeom>
          <a:noFill/>
          <a:ln cap="flat" cmpd="sng" w="9525">
            <a:solidFill>
              <a:srgbClr val="FF0000"/>
            </a:solidFill>
            <a:prstDash val="solid"/>
            <a:round/>
            <a:headEnd len="med" w="med" type="none"/>
            <a:tailEnd len="med" w="med" type="triangle"/>
          </a:ln>
        </p:spPr>
      </p:cxnSp>
      <p:cxnSp>
        <p:nvCxnSpPr>
          <p:cNvPr id="1131" name="Google Shape;1131;p122"/>
          <p:cNvCxnSpPr/>
          <p:nvPr/>
        </p:nvCxnSpPr>
        <p:spPr>
          <a:xfrm>
            <a:off x="3894700" y="3491850"/>
            <a:ext cx="445200" cy="458700"/>
          </a:xfrm>
          <a:prstGeom prst="straightConnector1">
            <a:avLst/>
          </a:prstGeom>
          <a:noFill/>
          <a:ln cap="flat" cmpd="sng" w="9525">
            <a:solidFill>
              <a:srgbClr val="FF0000"/>
            </a:solidFill>
            <a:prstDash val="solid"/>
            <a:round/>
            <a:headEnd len="med" w="med" type="none"/>
            <a:tailEnd len="med" w="med" type="triangle"/>
          </a:ln>
        </p:spPr>
      </p:cxnSp>
      <p:sp>
        <p:nvSpPr>
          <p:cNvPr id="1132" name="Google Shape;1132;p122"/>
          <p:cNvSpPr txBox="1"/>
          <p:nvPr/>
        </p:nvSpPr>
        <p:spPr>
          <a:xfrm>
            <a:off x="4141925" y="3898375"/>
            <a:ext cx="40383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200">
                <a:solidFill>
                  <a:srgbClr val="FF0000"/>
                </a:solidFill>
              </a:rPr>
              <a:t>Monad&lt;TransformMonad&gt;::operator|</a:t>
            </a:r>
            <a:endParaRPr sz="1200">
              <a:solidFill>
                <a:srgbClr val="FF0000"/>
              </a:solidFill>
            </a:endParaRPr>
          </a:p>
        </p:txBody>
      </p:sp>
      <p:cxnSp>
        <p:nvCxnSpPr>
          <p:cNvPr id="1133" name="Google Shape;1133;p122"/>
          <p:cNvCxnSpPr/>
          <p:nvPr/>
        </p:nvCxnSpPr>
        <p:spPr>
          <a:xfrm>
            <a:off x="6778450" y="4083025"/>
            <a:ext cx="363900" cy="0"/>
          </a:xfrm>
          <a:prstGeom prst="straightConnector1">
            <a:avLst/>
          </a:prstGeom>
          <a:noFill/>
          <a:ln cap="flat" cmpd="sng" w="9525">
            <a:solidFill>
              <a:srgbClr val="FF0000"/>
            </a:solidFill>
            <a:prstDash val="solid"/>
            <a:round/>
            <a:headEnd len="med" w="med" type="none"/>
            <a:tailEnd len="med" w="med" type="triangle"/>
          </a:ln>
        </p:spPr>
      </p:cxnSp>
      <p:sp>
        <p:nvSpPr>
          <p:cNvPr id="1134" name="Google Shape;1134;p122"/>
          <p:cNvSpPr txBox="1"/>
          <p:nvPr/>
        </p:nvSpPr>
        <p:spPr>
          <a:xfrm>
            <a:off x="7142350" y="3898375"/>
            <a:ext cx="32067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200">
                <a:solidFill>
                  <a:srgbClr val="FF0000"/>
                </a:solidFill>
              </a:rPr>
              <a:t>TransformMonad::operator()</a:t>
            </a:r>
            <a:endParaRPr sz="1200">
              <a:solidFill>
                <a:srgbClr val="FF0000"/>
              </a:solidFill>
            </a:endParaRPr>
          </a:p>
        </p:txBody>
      </p:sp>
      <p:sp>
        <p:nvSpPr>
          <p:cNvPr id="1135" name="Google Shape;1135;p122"/>
          <p:cNvSpPr txBox="1"/>
          <p:nvPr/>
        </p:nvSpPr>
        <p:spPr>
          <a:xfrm>
            <a:off x="4918675" y="3626575"/>
            <a:ext cx="13680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200">
                <a:solidFill>
                  <a:srgbClr val="FF0000"/>
                </a:solidFill>
              </a:rPr>
              <a:t>TransformMonad</a:t>
            </a:r>
            <a:endParaRPr sz="1200">
              <a:solidFill>
                <a:srgbClr val="FF0000"/>
              </a:solidFill>
            </a:endParaRPr>
          </a:p>
        </p:txBody>
      </p:sp>
    </p:spTree>
  </p:cSld>
  <p:clrMapOvr>
    <a:masterClrMapping/>
  </p:clrMapOvr>
</p:sld>
</file>

<file path=ppt/slides/slide9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0" name="Shape 1140"/>
        <p:cNvGrpSpPr/>
        <p:nvPr/>
      </p:nvGrpSpPr>
      <p:grpSpPr>
        <a:xfrm>
          <a:off x="0" y="0"/>
          <a:ext cx="0" cy="0"/>
          <a:chOff x="0" y="0"/>
          <a:chExt cx="0" cy="0"/>
        </a:xfrm>
      </p:grpSpPr>
      <p:sp>
        <p:nvSpPr>
          <p:cNvPr id="1141" name="Google Shape;1141;p123"/>
          <p:cNvSpPr txBox="1"/>
          <p:nvPr>
            <p:ph idx="1" type="body"/>
          </p:nvPr>
        </p:nvSpPr>
        <p:spPr>
          <a:xfrm>
            <a:off x="2800775" y="2347500"/>
            <a:ext cx="6720600" cy="2180400"/>
          </a:xfrm>
          <a:prstGeom prst="rect">
            <a:avLst/>
          </a:prstGeom>
          <a:solidFill>
            <a:schemeClr val="lt1"/>
          </a:solidFill>
        </p:spPr>
        <p:txBody>
          <a:bodyPr anchorCtr="0" anchor="t" bIns="0" lIns="0" spcFirstLastPara="1" rIns="0" wrap="square" tIns="0">
            <a:noAutofit/>
          </a:bodyPr>
          <a:lstStyle/>
          <a:p>
            <a:pPr indent="0" lvl="0" marL="0" rtl="0" algn="l">
              <a:lnSpc>
                <a:spcPct val="135714"/>
              </a:lnSpc>
              <a:spcBef>
                <a:spcPts val="0"/>
              </a:spcBef>
              <a:spcAft>
                <a:spcPts val="0"/>
              </a:spcAft>
              <a:buNone/>
            </a:pPr>
            <a:r>
              <a:rPr b="1" lang="en-US" sz="1050">
                <a:solidFill>
                  <a:srgbClr val="098658"/>
                </a:solidFill>
                <a:highlight>
                  <a:srgbClr val="FFFFFE"/>
                </a:highlight>
                <a:latin typeface="Courier New"/>
                <a:ea typeface="Courier New"/>
                <a:cs typeface="Courier New"/>
                <a:sym typeface="Courier New"/>
              </a:rPr>
              <a:t>01</a:t>
            </a:r>
            <a:r>
              <a:rPr b="1" lang="en-US" sz="1050">
                <a:solidFill>
                  <a:schemeClr val="dk1"/>
                </a:solidFill>
                <a:highlight>
                  <a:srgbClr val="FFFFFE"/>
                </a:highlight>
                <a:latin typeface="Courier New"/>
                <a:ea typeface="Courier New"/>
                <a:cs typeface="Courier New"/>
                <a:sym typeface="Courier New"/>
              </a:rPr>
              <a:t>: </a:t>
            </a:r>
            <a:r>
              <a:rPr b="1" lang="en-US" sz="1050">
                <a:solidFill>
                  <a:srgbClr val="008000"/>
                </a:solidFill>
                <a:highlight>
                  <a:srgbClr val="FFFFFE"/>
                </a:highlight>
                <a:latin typeface="Courier New"/>
                <a:ea typeface="Courier New"/>
                <a:cs typeface="Courier New"/>
                <a:sym typeface="Courier New"/>
              </a:rPr>
              <a:t>// namespace maybe</a:t>
            </a:r>
            <a:endParaRPr b="1" sz="1050">
              <a:solidFill>
                <a:srgbClr val="008000"/>
              </a:solidFill>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None/>
            </a:pPr>
            <a:r>
              <a:rPr b="1" lang="en-US" sz="1050">
                <a:solidFill>
                  <a:srgbClr val="098658"/>
                </a:solidFill>
                <a:highlight>
                  <a:srgbClr val="FFFFFE"/>
                </a:highlight>
                <a:latin typeface="Courier New"/>
                <a:ea typeface="Courier New"/>
                <a:cs typeface="Courier New"/>
                <a:sym typeface="Courier New"/>
              </a:rPr>
              <a:t>02</a:t>
            </a:r>
            <a:r>
              <a:rPr b="1" lang="en-US" sz="1050">
                <a:solidFill>
                  <a:schemeClr val="dk1"/>
                </a:solidFill>
                <a:highlight>
                  <a:srgbClr val="FFFFFE"/>
                </a:highlight>
                <a:latin typeface="Courier New"/>
                <a:ea typeface="Courier New"/>
                <a:cs typeface="Courier New"/>
                <a:sym typeface="Courier New"/>
              </a:rPr>
              <a:t>:</a:t>
            </a:r>
            <a:endParaRPr b="1" sz="1050">
              <a:solidFill>
                <a:schemeClr val="dk1"/>
              </a:solidFill>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None/>
            </a:pPr>
            <a:r>
              <a:rPr b="1" lang="en-US" sz="1050">
                <a:solidFill>
                  <a:srgbClr val="098658"/>
                </a:solidFill>
                <a:highlight>
                  <a:srgbClr val="FFFFFE"/>
                </a:highlight>
                <a:latin typeface="Courier New"/>
                <a:ea typeface="Courier New"/>
                <a:cs typeface="Courier New"/>
                <a:sym typeface="Courier New"/>
              </a:rPr>
              <a:t>03</a:t>
            </a:r>
            <a:r>
              <a:rPr b="1" lang="en-US" sz="1050">
                <a:solidFill>
                  <a:schemeClr val="dk1"/>
                </a:solidFill>
                <a:highlight>
                  <a:srgbClr val="FFFFFE"/>
                </a:highlight>
                <a:latin typeface="Courier New"/>
                <a:ea typeface="Courier New"/>
                <a:cs typeface="Courier New"/>
                <a:sym typeface="Courier New"/>
              </a:rPr>
              <a:t>: </a:t>
            </a:r>
            <a:r>
              <a:rPr b="1" lang="en-US" sz="1050">
                <a:solidFill>
                  <a:srgbClr val="0000FF"/>
                </a:solidFill>
                <a:highlight>
                  <a:srgbClr val="FFFFFE"/>
                </a:highlight>
                <a:latin typeface="Courier New"/>
                <a:ea typeface="Courier New"/>
                <a:cs typeface="Courier New"/>
                <a:sym typeface="Courier New"/>
              </a:rPr>
              <a:t>constexpr</a:t>
            </a:r>
            <a:r>
              <a:rPr b="1" lang="en-US" sz="1050">
                <a:solidFill>
                  <a:schemeClr val="dk1"/>
                </a:solidFill>
                <a:highlight>
                  <a:srgbClr val="FFFFFE"/>
                </a:highlight>
                <a:latin typeface="Courier New"/>
                <a:ea typeface="Courier New"/>
                <a:cs typeface="Courier New"/>
                <a:sym typeface="Courier New"/>
              </a:rPr>
              <a:t> </a:t>
            </a:r>
            <a:r>
              <a:rPr b="1" lang="en-US" sz="1050">
                <a:solidFill>
                  <a:srgbClr val="0000FF"/>
                </a:solidFill>
                <a:highlight>
                  <a:srgbClr val="FFFFFE"/>
                </a:highlight>
                <a:latin typeface="Courier New"/>
                <a:ea typeface="Courier New"/>
                <a:cs typeface="Courier New"/>
                <a:sym typeface="Courier New"/>
              </a:rPr>
              <a:t>static</a:t>
            </a:r>
            <a:r>
              <a:rPr b="1" lang="en-US" sz="1050">
                <a:solidFill>
                  <a:schemeClr val="dk1"/>
                </a:solidFill>
                <a:highlight>
                  <a:srgbClr val="FFFFFE"/>
                </a:highlight>
                <a:latin typeface="Courier New"/>
                <a:ea typeface="Courier New"/>
                <a:cs typeface="Courier New"/>
                <a:sym typeface="Courier New"/>
              </a:rPr>
              <a:t> </a:t>
            </a:r>
            <a:r>
              <a:rPr b="1" lang="en-US" sz="1050">
                <a:solidFill>
                  <a:srgbClr val="0000FF"/>
                </a:solidFill>
                <a:highlight>
                  <a:srgbClr val="FFFFFE"/>
                </a:highlight>
                <a:latin typeface="Courier New"/>
                <a:ea typeface="Courier New"/>
                <a:cs typeface="Courier New"/>
                <a:sym typeface="Courier New"/>
              </a:rPr>
              <a:t>auto</a:t>
            </a:r>
            <a:r>
              <a:rPr b="1" lang="en-US" sz="1050">
                <a:solidFill>
                  <a:schemeClr val="dk1"/>
                </a:solidFill>
                <a:highlight>
                  <a:srgbClr val="FFFFFE"/>
                </a:highlight>
                <a:latin typeface="Courier New"/>
                <a:ea typeface="Courier New"/>
                <a:cs typeface="Courier New"/>
                <a:sym typeface="Courier New"/>
              </a:rPr>
              <a:t> transform =</a:t>
            </a:r>
            <a:endParaRPr b="1" sz="1050">
              <a:solidFill>
                <a:schemeClr val="dk1"/>
              </a:solidFill>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None/>
            </a:pPr>
            <a:r>
              <a:rPr b="1" lang="en-US" sz="1050">
                <a:solidFill>
                  <a:srgbClr val="098658"/>
                </a:solidFill>
                <a:highlight>
                  <a:srgbClr val="FFFFFE"/>
                </a:highlight>
                <a:latin typeface="Courier New"/>
                <a:ea typeface="Courier New"/>
                <a:cs typeface="Courier New"/>
                <a:sym typeface="Courier New"/>
              </a:rPr>
              <a:t>04</a:t>
            </a:r>
            <a:r>
              <a:rPr b="1" lang="en-US" sz="1050">
                <a:solidFill>
                  <a:schemeClr val="dk1"/>
                </a:solidFill>
                <a:highlight>
                  <a:srgbClr val="FFFFFE"/>
                </a:highlight>
                <a:latin typeface="Courier New"/>
                <a:ea typeface="Courier New"/>
                <a:cs typeface="Courier New"/>
                <a:sym typeface="Courier New"/>
              </a:rPr>
              <a:t>:     detail::MonadCreator&lt;detail::TransformMonad&gt;();</a:t>
            </a:r>
            <a:endParaRPr b="1" sz="1050">
              <a:solidFill>
                <a:schemeClr val="dk1"/>
              </a:solidFill>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None/>
            </a:pPr>
            <a:r>
              <a:rPr b="1" lang="en-US" sz="1050">
                <a:solidFill>
                  <a:srgbClr val="098658"/>
                </a:solidFill>
                <a:highlight>
                  <a:srgbClr val="FFFFFE"/>
                </a:highlight>
                <a:latin typeface="Courier New"/>
                <a:ea typeface="Courier New"/>
                <a:cs typeface="Courier New"/>
                <a:sym typeface="Courier New"/>
              </a:rPr>
              <a:t>05</a:t>
            </a:r>
            <a:r>
              <a:rPr b="1" lang="en-US" sz="1050">
                <a:solidFill>
                  <a:schemeClr val="dk1"/>
                </a:solidFill>
                <a:highlight>
                  <a:srgbClr val="FFFFFE"/>
                </a:highlight>
                <a:latin typeface="Courier New"/>
                <a:ea typeface="Courier New"/>
                <a:cs typeface="Courier New"/>
                <a:sym typeface="Courier New"/>
              </a:rPr>
              <a:t>:</a:t>
            </a:r>
            <a:endParaRPr b="1" sz="1050">
              <a:solidFill>
                <a:schemeClr val="dk1"/>
              </a:solidFill>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None/>
            </a:pPr>
            <a:r>
              <a:rPr b="1" lang="en-US" sz="1050">
                <a:solidFill>
                  <a:srgbClr val="098658"/>
                </a:solidFill>
                <a:highlight>
                  <a:srgbClr val="FFFFFE"/>
                </a:highlight>
                <a:latin typeface="Courier New"/>
                <a:ea typeface="Courier New"/>
                <a:cs typeface="Courier New"/>
                <a:sym typeface="Courier New"/>
              </a:rPr>
              <a:t>06</a:t>
            </a:r>
            <a:r>
              <a:rPr b="1" lang="en-US" sz="1050">
                <a:solidFill>
                  <a:schemeClr val="dk1"/>
                </a:solidFill>
                <a:highlight>
                  <a:srgbClr val="FFFFFE"/>
                </a:highlight>
                <a:latin typeface="Courier New"/>
                <a:ea typeface="Courier New"/>
                <a:cs typeface="Courier New"/>
                <a:sym typeface="Courier New"/>
              </a:rPr>
              <a:t>: </a:t>
            </a:r>
            <a:endParaRPr b="1" sz="1050">
              <a:solidFill>
                <a:schemeClr val="dk1"/>
              </a:solidFill>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None/>
            </a:pPr>
            <a:r>
              <a:rPr b="1" lang="en-US" sz="1050">
                <a:solidFill>
                  <a:srgbClr val="098658"/>
                </a:solidFill>
                <a:highlight>
                  <a:srgbClr val="FFFFFE"/>
                </a:highlight>
                <a:latin typeface="Courier New"/>
                <a:ea typeface="Courier New"/>
                <a:cs typeface="Courier New"/>
                <a:sym typeface="Courier New"/>
              </a:rPr>
              <a:t>07</a:t>
            </a:r>
            <a:r>
              <a:rPr b="1" lang="en-US" sz="1050">
                <a:solidFill>
                  <a:schemeClr val="dk1"/>
                </a:solidFill>
                <a:highlight>
                  <a:srgbClr val="FFFFFE"/>
                </a:highlight>
                <a:latin typeface="Courier New"/>
                <a:ea typeface="Courier New"/>
                <a:cs typeface="Courier New"/>
                <a:sym typeface="Courier New"/>
              </a:rPr>
              <a:t>: </a:t>
            </a:r>
            <a:endParaRPr b="1" sz="1050">
              <a:solidFill>
                <a:schemeClr val="dk1"/>
              </a:solidFill>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None/>
            </a:pPr>
            <a:r>
              <a:rPr b="1" lang="en-US" sz="1050">
                <a:solidFill>
                  <a:srgbClr val="098658"/>
                </a:solidFill>
                <a:highlight>
                  <a:srgbClr val="FFFFFE"/>
                </a:highlight>
                <a:latin typeface="Courier New"/>
                <a:ea typeface="Courier New"/>
                <a:cs typeface="Courier New"/>
                <a:sym typeface="Courier New"/>
              </a:rPr>
              <a:t>08</a:t>
            </a:r>
            <a:r>
              <a:rPr b="1" lang="en-US" sz="1050">
                <a:solidFill>
                  <a:schemeClr val="dk1"/>
                </a:solidFill>
                <a:highlight>
                  <a:srgbClr val="FFFFFE"/>
                </a:highlight>
                <a:latin typeface="Courier New"/>
                <a:ea typeface="Courier New"/>
                <a:cs typeface="Courier New"/>
                <a:sym typeface="Courier New"/>
              </a:rPr>
              <a:t>:</a:t>
            </a:r>
            <a:endParaRPr b="1" sz="1050">
              <a:solidFill>
                <a:schemeClr val="dk1"/>
              </a:solidFill>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None/>
            </a:pPr>
            <a:r>
              <a:rPr b="1" lang="en-US" sz="1050">
                <a:solidFill>
                  <a:srgbClr val="098658"/>
                </a:solidFill>
                <a:highlight>
                  <a:srgbClr val="FFFFFE"/>
                </a:highlight>
                <a:latin typeface="Courier New"/>
                <a:ea typeface="Courier New"/>
                <a:cs typeface="Courier New"/>
                <a:sym typeface="Courier New"/>
              </a:rPr>
              <a:t>09</a:t>
            </a:r>
            <a:r>
              <a:rPr b="1" lang="en-US" sz="1050">
                <a:solidFill>
                  <a:schemeClr val="dk1"/>
                </a:solidFill>
                <a:highlight>
                  <a:srgbClr val="FFFFFE"/>
                </a:highlight>
                <a:latin typeface="Courier New"/>
                <a:ea typeface="Courier New"/>
                <a:cs typeface="Courier New"/>
                <a:sym typeface="Courier New"/>
              </a:rPr>
              <a:t>: </a:t>
            </a:r>
            <a:endParaRPr b="1" sz="1050">
              <a:solidFill>
                <a:schemeClr val="dk1"/>
              </a:solidFill>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None/>
            </a:pPr>
            <a:r>
              <a:rPr b="1" lang="en-US" sz="1050">
                <a:solidFill>
                  <a:srgbClr val="098658"/>
                </a:solidFill>
                <a:highlight>
                  <a:srgbClr val="FFFFFE"/>
                </a:highlight>
                <a:latin typeface="Courier New"/>
                <a:ea typeface="Courier New"/>
                <a:cs typeface="Courier New"/>
                <a:sym typeface="Courier New"/>
              </a:rPr>
              <a:t>10</a:t>
            </a:r>
            <a:r>
              <a:rPr b="1" lang="en-US" sz="1050">
                <a:solidFill>
                  <a:schemeClr val="dk1"/>
                </a:solidFill>
                <a:highlight>
                  <a:srgbClr val="FFFFFE"/>
                </a:highlight>
                <a:latin typeface="Courier New"/>
                <a:ea typeface="Courier New"/>
                <a:cs typeface="Courier New"/>
                <a:sym typeface="Courier New"/>
              </a:rPr>
              <a:t>: </a:t>
            </a:r>
            <a:endParaRPr b="1" sz="1050">
              <a:solidFill>
                <a:schemeClr val="dk1"/>
              </a:solidFill>
              <a:highlight>
                <a:srgbClr val="FFFFFE"/>
              </a:highlight>
              <a:latin typeface="Courier New"/>
              <a:ea typeface="Courier New"/>
              <a:cs typeface="Courier New"/>
              <a:sym typeface="Courier New"/>
            </a:endParaRPr>
          </a:p>
          <a:p>
            <a:pPr indent="411480" lvl="0" marL="45720" rtl="0" algn="l">
              <a:lnSpc>
                <a:spcPct val="135714"/>
              </a:lnSpc>
              <a:spcBef>
                <a:spcPts val="0"/>
              </a:spcBef>
              <a:spcAft>
                <a:spcPts val="0"/>
              </a:spcAft>
              <a:buNone/>
            </a:pPr>
            <a:r>
              <a:t/>
            </a:r>
            <a:endParaRPr b="1" sz="1050">
              <a:solidFill>
                <a:srgbClr val="008000"/>
              </a:solidFill>
              <a:highlight>
                <a:srgbClr val="FFFFFE"/>
              </a:highlight>
              <a:latin typeface="Courier New"/>
              <a:ea typeface="Courier New"/>
              <a:cs typeface="Courier New"/>
              <a:sym typeface="Courier New"/>
            </a:endParaRPr>
          </a:p>
          <a:p>
            <a:pPr indent="0" lvl="0" marL="45720" rtl="0" algn="l">
              <a:lnSpc>
                <a:spcPct val="135714"/>
              </a:lnSpc>
              <a:spcBef>
                <a:spcPts val="0"/>
              </a:spcBef>
              <a:spcAft>
                <a:spcPts val="0"/>
              </a:spcAft>
              <a:buNone/>
            </a:pPr>
            <a:r>
              <a:t/>
            </a:r>
            <a:endParaRPr b="1" sz="1050">
              <a:solidFill>
                <a:srgbClr val="0000FF"/>
              </a:solidFill>
              <a:highlight>
                <a:srgbClr val="FFFFFE"/>
              </a:highlight>
              <a:latin typeface="Courier New"/>
              <a:ea typeface="Courier New"/>
              <a:cs typeface="Courier New"/>
              <a:sym typeface="Courier New"/>
            </a:endParaRPr>
          </a:p>
          <a:p>
            <a:pPr indent="0" lvl="0" marL="45720" rtl="0" algn="l">
              <a:lnSpc>
                <a:spcPct val="135714"/>
              </a:lnSpc>
              <a:spcBef>
                <a:spcPts val="0"/>
              </a:spcBef>
              <a:spcAft>
                <a:spcPts val="0"/>
              </a:spcAft>
              <a:buNone/>
            </a:pPr>
            <a:r>
              <a:t/>
            </a:r>
            <a:endParaRPr b="1" sz="1050">
              <a:solidFill>
                <a:srgbClr val="0000FF"/>
              </a:solidFill>
              <a:highlight>
                <a:srgbClr val="FFFFFE"/>
              </a:highlight>
              <a:latin typeface="Courier New"/>
              <a:ea typeface="Courier New"/>
              <a:cs typeface="Courier New"/>
              <a:sym typeface="Courier New"/>
            </a:endParaRPr>
          </a:p>
          <a:p>
            <a:pPr indent="0" lvl="0" marL="45720" rtl="0" algn="l">
              <a:lnSpc>
                <a:spcPct val="150000"/>
              </a:lnSpc>
              <a:spcBef>
                <a:spcPts val="0"/>
              </a:spcBef>
              <a:spcAft>
                <a:spcPts val="0"/>
              </a:spcAft>
              <a:buNone/>
            </a:pPr>
            <a:r>
              <a:t/>
            </a:r>
            <a:endParaRPr b="1" sz="1300">
              <a:solidFill>
                <a:srgbClr val="569CD6"/>
              </a:solidFill>
              <a:highlight>
                <a:srgbClr val="1E1E1E"/>
              </a:highlight>
              <a:latin typeface="Courier New"/>
              <a:ea typeface="Courier New"/>
              <a:cs typeface="Courier New"/>
              <a:sym typeface="Courier New"/>
            </a:endParaRPr>
          </a:p>
        </p:txBody>
      </p:sp>
      <p:sp>
        <p:nvSpPr>
          <p:cNvPr id="1142" name="Google Shape;1142;p123"/>
          <p:cNvSpPr txBox="1"/>
          <p:nvPr>
            <p:ph type="title"/>
          </p:nvPr>
        </p:nvSpPr>
        <p:spPr>
          <a:xfrm>
            <a:off x="545255" y="475488"/>
            <a:ext cx="9422700" cy="4923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US">
                <a:latin typeface="Roboto Slab"/>
                <a:ea typeface="Roboto Slab"/>
                <a:cs typeface="Roboto Slab"/>
                <a:sym typeface="Roboto Slab"/>
              </a:rPr>
              <a:t>maybe::transform</a:t>
            </a:r>
            <a:endParaRPr>
              <a:latin typeface="Roboto Slab"/>
              <a:ea typeface="Roboto Slab"/>
              <a:cs typeface="Roboto Slab"/>
              <a:sym typeface="Roboto Slab"/>
            </a:endParaRPr>
          </a:p>
        </p:txBody>
      </p:sp>
      <p:cxnSp>
        <p:nvCxnSpPr>
          <p:cNvPr id="1143" name="Google Shape;1143;p123"/>
          <p:cNvCxnSpPr/>
          <p:nvPr/>
        </p:nvCxnSpPr>
        <p:spPr>
          <a:xfrm flipH="1">
            <a:off x="5477300" y="2551675"/>
            <a:ext cx="1112400" cy="281400"/>
          </a:xfrm>
          <a:prstGeom prst="straightConnector1">
            <a:avLst/>
          </a:prstGeom>
          <a:noFill/>
          <a:ln cap="flat" cmpd="sng" w="9525">
            <a:solidFill>
              <a:srgbClr val="FF0000"/>
            </a:solidFill>
            <a:prstDash val="solid"/>
            <a:round/>
            <a:headEnd len="med" w="med" type="none"/>
            <a:tailEnd len="med" w="med" type="triangle"/>
          </a:ln>
        </p:spPr>
      </p:cxnSp>
      <p:sp>
        <p:nvSpPr>
          <p:cNvPr id="1144" name="Google Shape;1144;p123"/>
          <p:cNvSpPr txBox="1"/>
          <p:nvPr/>
        </p:nvSpPr>
        <p:spPr>
          <a:xfrm>
            <a:off x="6589692" y="2347500"/>
            <a:ext cx="24048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a:solidFill>
                  <a:srgbClr val="FF0000"/>
                </a:solidFill>
              </a:rPr>
              <a:t>Exposed to clients</a:t>
            </a:r>
            <a:endParaRPr>
              <a:solidFill>
                <a:srgbClr val="FF0000"/>
              </a:solidFill>
            </a:endParaRPr>
          </a:p>
        </p:txBody>
      </p:sp>
      <p:sp>
        <p:nvSpPr>
          <p:cNvPr id="1145" name="Google Shape;1145;p123"/>
          <p:cNvSpPr txBox="1"/>
          <p:nvPr>
            <p:ph idx="12" type="sldNum"/>
          </p:nvPr>
        </p:nvSpPr>
        <p:spPr>
          <a:xfrm>
            <a:off x="11409045" y="6333134"/>
            <a:ext cx="731700" cy="5250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9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0" name="Shape 1150"/>
        <p:cNvGrpSpPr/>
        <p:nvPr/>
      </p:nvGrpSpPr>
      <p:grpSpPr>
        <a:xfrm>
          <a:off x="0" y="0"/>
          <a:ext cx="0" cy="0"/>
          <a:chOff x="0" y="0"/>
          <a:chExt cx="0" cy="0"/>
        </a:xfrm>
      </p:grpSpPr>
      <p:sp>
        <p:nvSpPr>
          <p:cNvPr id="1151" name="Google Shape;1151;p124"/>
          <p:cNvSpPr txBox="1"/>
          <p:nvPr>
            <p:ph idx="1" type="body"/>
          </p:nvPr>
        </p:nvSpPr>
        <p:spPr>
          <a:xfrm>
            <a:off x="2800775" y="2347500"/>
            <a:ext cx="6720600" cy="2180400"/>
          </a:xfrm>
          <a:prstGeom prst="rect">
            <a:avLst/>
          </a:prstGeom>
          <a:solidFill>
            <a:schemeClr val="lt1"/>
          </a:solidFill>
        </p:spPr>
        <p:txBody>
          <a:bodyPr anchorCtr="0" anchor="t" bIns="0" lIns="0" spcFirstLastPara="1" rIns="0" wrap="square" tIns="0">
            <a:noAutofit/>
          </a:bodyPr>
          <a:lstStyle/>
          <a:p>
            <a:pPr indent="0" lvl="0" marL="0" rtl="0" algn="l">
              <a:lnSpc>
                <a:spcPct val="135714"/>
              </a:lnSpc>
              <a:spcBef>
                <a:spcPts val="0"/>
              </a:spcBef>
              <a:spcAft>
                <a:spcPts val="0"/>
              </a:spcAft>
              <a:buNone/>
            </a:pPr>
            <a:r>
              <a:rPr b="1" lang="en-US" sz="1050">
                <a:solidFill>
                  <a:srgbClr val="098658"/>
                </a:solidFill>
                <a:highlight>
                  <a:srgbClr val="FFFFFE"/>
                </a:highlight>
                <a:latin typeface="Courier New"/>
                <a:ea typeface="Courier New"/>
                <a:cs typeface="Courier New"/>
                <a:sym typeface="Courier New"/>
              </a:rPr>
              <a:t>01</a:t>
            </a:r>
            <a:r>
              <a:rPr b="1" lang="en-US" sz="1050">
                <a:solidFill>
                  <a:schemeClr val="dk1"/>
                </a:solidFill>
                <a:highlight>
                  <a:srgbClr val="FFFFFE"/>
                </a:highlight>
                <a:latin typeface="Courier New"/>
                <a:ea typeface="Courier New"/>
                <a:cs typeface="Courier New"/>
                <a:sym typeface="Courier New"/>
              </a:rPr>
              <a:t>: </a:t>
            </a:r>
            <a:r>
              <a:rPr b="1" lang="en-US" sz="1050">
                <a:solidFill>
                  <a:srgbClr val="008000"/>
                </a:solidFill>
                <a:highlight>
                  <a:srgbClr val="FFFFFE"/>
                </a:highlight>
                <a:latin typeface="Courier New"/>
                <a:ea typeface="Courier New"/>
                <a:cs typeface="Courier New"/>
                <a:sym typeface="Courier New"/>
              </a:rPr>
              <a:t>// namespace maybe</a:t>
            </a:r>
            <a:endParaRPr b="1" sz="1050">
              <a:solidFill>
                <a:srgbClr val="008000"/>
              </a:solidFill>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None/>
            </a:pPr>
            <a:r>
              <a:rPr b="1" lang="en-US" sz="1050">
                <a:solidFill>
                  <a:srgbClr val="098658"/>
                </a:solidFill>
                <a:highlight>
                  <a:srgbClr val="FFFFFE"/>
                </a:highlight>
                <a:latin typeface="Courier New"/>
                <a:ea typeface="Courier New"/>
                <a:cs typeface="Courier New"/>
                <a:sym typeface="Courier New"/>
              </a:rPr>
              <a:t>02</a:t>
            </a:r>
            <a:r>
              <a:rPr b="1" lang="en-US" sz="1050">
                <a:solidFill>
                  <a:schemeClr val="dk1"/>
                </a:solidFill>
                <a:highlight>
                  <a:srgbClr val="FFFFFE"/>
                </a:highlight>
                <a:latin typeface="Courier New"/>
                <a:ea typeface="Courier New"/>
                <a:cs typeface="Courier New"/>
                <a:sym typeface="Courier New"/>
              </a:rPr>
              <a:t>:</a:t>
            </a:r>
            <a:endParaRPr b="1" sz="1050">
              <a:solidFill>
                <a:schemeClr val="dk1"/>
              </a:solidFill>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None/>
            </a:pPr>
            <a:r>
              <a:rPr b="1" lang="en-US" sz="1050">
                <a:solidFill>
                  <a:srgbClr val="098658"/>
                </a:solidFill>
                <a:highlight>
                  <a:srgbClr val="FFFFFE"/>
                </a:highlight>
                <a:latin typeface="Courier New"/>
                <a:ea typeface="Courier New"/>
                <a:cs typeface="Courier New"/>
                <a:sym typeface="Courier New"/>
              </a:rPr>
              <a:t>03</a:t>
            </a:r>
            <a:r>
              <a:rPr b="1" lang="en-US" sz="1050">
                <a:solidFill>
                  <a:schemeClr val="dk1"/>
                </a:solidFill>
                <a:highlight>
                  <a:srgbClr val="FFFFFE"/>
                </a:highlight>
                <a:latin typeface="Courier New"/>
                <a:ea typeface="Courier New"/>
                <a:cs typeface="Courier New"/>
                <a:sym typeface="Courier New"/>
              </a:rPr>
              <a:t>: </a:t>
            </a:r>
            <a:r>
              <a:rPr b="1" lang="en-US" sz="1050">
                <a:solidFill>
                  <a:srgbClr val="0000FF"/>
                </a:solidFill>
                <a:highlight>
                  <a:srgbClr val="FFFFFE"/>
                </a:highlight>
                <a:latin typeface="Courier New"/>
                <a:ea typeface="Courier New"/>
                <a:cs typeface="Courier New"/>
                <a:sym typeface="Courier New"/>
              </a:rPr>
              <a:t>constexpr</a:t>
            </a:r>
            <a:r>
              <a:rPr b="1" lang="en-US" sz="1050">
                <a:solidFill>
                  <a:schemeClr val="dk1"/>
                </a:solidFill>
                <a:highlight>
                  <a:srgbClr val="FFFFFE"/>
                </a:highlight>
                <a:latin typeface="Courier New"/>
                <a:ea typeface="Courier New"/>
                <a:cs typeface="Courier New"/>
                <a:sym typeface="Courier New"/>
              </a:rPr>
              <a:t> </a:t>
            </a:r>
            <a:r>
              <a:rPr b="1" lang="en-US" sz="1050">
                <a:solidFill>
                  <a:srgbClr val="0000FF"/>
                </a:solidFill>
                <a:highlight>
                  <a:srgbClr val="FFFFFE"/>
                </a:highlight>
                <a:latin typeface="Courier New"/>
                <a:ea typeface="Courier New"/>
                <a:cs typeface="Courier New"/>
                <a:sym typeface="Courier New"/>
              </a:rPr>
              <a:t>static</a:t>
            </a:r>
            <a:r>
              <a:rPr b="1" lang="en-US" sz="1050">
                <a:solidFill>
                  <a:schemeClr val="dk1"/>
                </a:solidFill>
                <a:highlight>
                  <a:srgbClr val="FFFFFE"/>
                </a:highlight>
                <a:latin typeface="Courier New"/>
                <a:ea typeface="Courier New"/>
                <a:cs typeface="Courier New"/>
                <a:sym typeface="Courier New"/>
              </a:rPr>
              <a:t> </a:t>
            </a:r>
            <a:r>
              <a:rPr b="1" lang="en-US" sz="1050">
                <a:solidFill>
                  <a:srgbClr val="0000FF"/>
                </a:solidFill>
                <a:highlight>
                  <a:srgbClr val="FFFFFE"/>
                </a:highlight>
                <a:latin typeface="Courier New"/>
                <a:ea typeface="Courier New"/>
                <a:cs typeface="Courier New"/>
                <a:sym typeface="Courier New"/>
              </a:rPr>
              <a:t>auto</a:t>
            </a:r>
            <a:r>
              <a:rPr b="1" lang="en-US" sz="1050">
                <a:solidFill>
                  <a:schemeClr val="dk1"/>
                </a:solidFill>
                <a:highlight>
                  <a:srgbClr val="FFFFFE"/>
                </a:highlight>
                <a:latin typeface="Courier New"/>
                <a:ea typeface="Courier New"/>
                <a:cs typeface="Courier New"/>
                <a:sym typeface="Courier New"/>
              </a:rPr>
              <a:t> transform =</a:t>
            </a:r>
            <a:endParaRPr b="1" sz="1050">
              <a:solidFill>
                <a:schemeClr val="dk1"/>
              </a:solidFill>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None/>
            </a:pPr>
            <a:r>
              <a:rPr b="1" lang="en-US" sz="1050">
                <a:solidFill>
                  <a:srgbClr val="098658"/>
                </a:solidFill>
                <a:highlight>
                  <a:srgbClr val="FFFFFE"/>
                </a:highlight>
                <a:latin typeface="Courier New"/>
                <a:ea typeface="Courier New"/>
                <a:cs typeface="Courier New"/>
                <a:sym typeface="Courier New"/>
              </a:rPr>
              <a:t>04</a:t>
            </a:r>
            <a:r>
              <a:rPr b="1" lang="en-US" sz="1050">
                <a:solidFill>
                  <a:schemeClr val="dk1"/>
                </a:solidFill>
                <a:highlight>
                  <a:srgbClr val="FFFFFE"/>
                </a:highlight>
                <a:latin typeface="Courier New"/>
                <a:ea typeface="Courier New"/>
                <a:cs typeface="Courier New"/>
                <a:sym typeface="Courier New"/>
              </a:rPr>
              <a:t>:     detail::MonadCreator&lt;detail::TransformMonad&gt;();</a:t>
            </a:r>
            <a:endParaRPr b="1" sz="1050">
              <a:solidFill>
                <a:schemeClr val="dk1"/>
              </a:solidFill>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None/>
            </a:pPr>
            <a:r>
              <a:rPr b="1" lang="en-US" sz="1050">
                <a:solidFill>
                  <a:srgbClr val="098658"/>
                </a:solidFill>
                <a:highlight>
                  <a:srgbClr val="FFFFFE"/>
                </a:highlight>
                <a:latin typeface="Courier New"/>
                <a:ea typeface="Courier New"/>
                <a:cs typeface="Courier New"/>
                <a:sym typeface="Courier New"/>
              </a:rPr>
              <a:t>05</a:t>
            </a:r>
            <a:r>
              <a:rPr b="1" lang="en-US" sz="1050">
                <a:solidFill>
                  <a:schemeClr val="dk1"/>
                </a:solidFill>
                <a:highlight>
                  <a:srgbClr val="FFFFFE"/>
                </a:highlight>
                <a:latin typeface="Courier New"/>
                <a:ea typeface="Courier New"/>
                <a:cs typeface="Courier New"/>
                <a:sym typeface="Courier New"/>
              </a:rPr>
              <a:t>:</a:t>
            </a:r>
            <a:endParaRPr b="1" sz="1050">
              <a:solidFill>
                <a:schemeClr val="dk1"/>
              </a:solidFill>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None/>
            </a:pPr>
            <a:r>
              <a:rPr b="1" lang="en-US" sz="1050">
                <a:solidFill>
                  <a:srgbClr val="098658"/>
                </a:solidFill>
                <a:highlight>
                  <a:srgbClr val="FFFFFE"/>
                </a:highlight>
                <a:latin typeface="Courier New"/>
                <a:ea typeface="Courier New"/>
                <a:cs typeface="Courier New"/>
                <a:sym typeface="Courier New"/>
              </a:rPr>
              <a:t>06</a:t>
            </a:r>
            <a:r>
              <a:rPr b="1" lang="en-US" sz="1050">
                <a:solidFill>
                  <a:schemeClr val="dk1"/>
                </a:solidFill>
                <a:highlight>
                  <a:srgbClr val="FFFFFE"/>
                </a:highlight>
                <a:latin typeface="Courier New"/>
                <a:ea typeface="Courier New"/>
                <a:cs typeface="Courier New"/>
                <a:sym typeface="Courier New"/>
              </a:rPr>
              <a:t>: </a:t>
            </a:r>
            <a:r>
              <a:rPr b="1" lang="en-US" sz="1050">
                <a:solidFill>
                  <a:srgbClr val="0000FF"/>
                </a:solidFill>
                <a:highlight>
                  <a:srgbClr val="FFFFFE"/>
                </a:highlight>
                <a:latin typeface="Courier New"/>
                <a:ea typeface="Courier New"/>
                <a:cs typeface="Courier New"/>
                <a:sym typeface="Courier New"/>
              </a:rPr>
              <a:t>constexpr</a:t>
            </a:r>
            <a:r>
              <a:rPr b="1" lang="en-US" sz="1050">
                <a:solidFill>
                  <a:schemeClr val="dk1"/>
                </a:solidFill>
                <a:highlight>
                  <a:srgbClr val="FFFFFE"/>
                </a:highlight>
                <a:latin typeface="Courier New"/>
                <a:ea typeface="Courier New"/>
                <a:cs typeface="Courier New"/>
                <a:sym typeface="Courier New"/>
              </a:rPr>
              <a:t> </a:t>
            </a:r>
            <a:r>
              <a:rPr b="1" lang="en-US" sz="1050">
                <a:solidFill>
                  <a:srgbClr val="0000FF"/>
                </a:solidFill>
                <a:highlight>
                  <a:srgbClr val="FFFFFE"/>
                </a:highlight>
                <a:latin typeface="Courier New"/>
                <a:ea typeface="Courier New"/>
                <a:cs typeface="Courier New"/>
                <a:sym typeface="Courier New"/>
              </a:rPr>
              <a:t>static</a:t>
            </a:r>
            <a:r>
              <a:rPr b="1" lang="en-US" sz="1050">
                <a:solidFill>
                  <a:schemeClr val="dk1"/>
                </a:solidFill>
                <a:highlight>
                  <a:srgbClr val="FFFFFE"/>
                </a:highlight>
                <a:latin typeface="Courier New"/>
                <a:ea typeface="Courier New"/>
                <a:cs typeface="Courier New"/>
                <a:sym typeface="Courier New"/>
              </a:rPr>
              <a:t> </a:t>
            </a:r>
            <a:r>
              <a:rPr b="1" lang="en-US" sz="1050">
                <a:solidFill>
                  <a:srgbClr val="0000FF"/>
                </a:solidFill>
                <a:highlight>
                  <a:srgbClr val="FFFFFE"/>
                </a:highlight>
                <a:latin typeface="Courier New"/>
                <a:ea typeface="Courier New"/>
                <a:cs typeface="Courier New"/>
                <a:sym typeface="Courier New"/>
              </a:rPr>
              <a:t>auto</a:t>
            </a:r>
            <a:r>
              <a:rPr b="1" lang="en-US" sz="1050">
                <a:solidFill>
                  <a:schemeClr val="dk1"/>
                </a:solidFill>
                <a:highlight>
                  <a:srgbClr val="FFFFFE"/>
                </a:highlight>
                <a:latin typeface="Courier New"/>
                <a:ea typeface="Courier New"/>
                <a:cs typeface="Courier New"/>
                <a:sym typeface="Courier New"/>
              </a:rPr>
              <a:t> and_then =</a:t>
            </a:r>
            <a:endParaRPr b="1" sz="1050">
              <a:solidFill>
                <a:schemeClr val="dk1"/>
              </a:solidFill>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None/>
            </a:pPr>
            <a:r>
              <a:rPr b="1" lang="en-US" sz="1050">
                <a:solidFill>
                  <a:srgbClr val="098658"/>
                </a:solidFill>
                <a:highlight>
                  <a:srgbClr val="FFFFFE"/>
                </a:highlight>
                <a:latin typeface="Courier New"/>
                <a:ea typeface="Courier New"/>
                <a:cs typeface="Courier New"/>
                <a:sym typeface="Courier New"/>
              </a:rPr>
              <a:t>07</a:t>
            </a:r>
            <a:r>
              <a:rPr b="1" lang="en-US" sz="1050">
                <a:solidFill>
                  <a:schemeClr val="dk1"/>
                </a:solidFill>
                <a:highlight>
                  <a:srgbClr val="FFFFFE"/>
                </a:highlight>
                <a:latin typeface="Courier New"/>
                <a:ea typeface="Courier New"/>
                <a:cs typeface="Courier New"/>
                <a:sym typeface="Courier New"/>
              </a:rPr>
              <a:t>:     detail::MonadCreator&lt;detail::AndThenMonad&gt;();</a:t>
            </a:r>
            <a:endParaRPr b="1" sz="1050">
              <a:solidFill>
                <a:schemeClr val="dk1"/>
              </a:solidFill>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None/>
            </a:pPr>
            <a:r>
              <a:rPr b="1" lang="en-US" sz="1050">
                <a:solidFill>
                  <a:srgbClr val="098658"/>
                </a:solidFill>
                <a:highlight>
                  <a:srgbClr val="FFFFFE"/>
                </a:highlight>
                <a:latin typeface="Courier New"/>
                <a:ea typeface="Courier New"/>
                <a:cs typeface="Courier New"/>
                <a:sym typeface="Courier New"/>
              </a:rPr>
              <a:t>08</a:t>
            </a:r>
            <a:r>
              <a:rPr b="1" lang="en-US" sz="1050">
                <a:solidFill>
                  <a:schemeClr val="dk1"/>
                </a:solidFill>
                <a:highlight>
                  <a:srgbClr val="FFFFFE"/>
                </a:highlight>
                <a:latin typeface="Courier New"/>
                <a:ea typeface="Courier New"/>
                <a:cs typeface="Courier New"/>
                <a:sym typeface="Courier New"/>
              </a:rPr>
              <a:t>:</a:t>
            </a:r>
            <a:endParaRPr b="1" sz="1050">
              <a:solidFill>
                <a:schemeClr val="dk1"/>
              </a:solidFill>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None/>
            </a:pPr>
            <a:r>
              <a:rPr b="1" lang="en-US" sz="1050">
                <a:solidFill>
                  <a:srgbClr val="098658"/>
                </a:solidFill>
                <a:highlight>
                  <a:srgbClr val="FFFFFE"/>
                </a:highlight>
                <a:latin typeface="Courier New"/>
                <a:ea typeface="Courier New"/>
                <a:cs typeface="Courier New"/>
                <a:sym typeface="Courier New"/>
              </a:rPr>
              <a:t>09</a:t>
            </a:r>
            <a:r>
              <a:rPr b="1" lang="en-US" sz="1050">
                <a:solidFill>
                  <a:schemeClr val="dk1"/>
                </a:solidFill>
                <a:highlight>
                  <a:srgbClr val="FFFFFE"/>
                </a:highlight>
                <a:latin typeface="Courier New"/>
                <a:ea typeface="Courier New"/>
                <a:cs typeface="Courier New"/>
                <a:sym typeface="Courier New"/>
              </a:rPr>
              <a:t>: </a:t>
            </a:r>
            <a:r>
              <a:rPr b="1" lang="en-US" sz="1050">
                <a:solidFill>
                  <a:srgbClr val="0000FF"/>
                </a:solidFill>
                <a:highlight>
                  <a:srgbClr val="FFFFFE"/>
                </a:highlight>
                <a:latin typeface="Courier New"/>
                <a:ea typeface="Courier New"/>
                <a:cs typeface="Courier New"/>
                <a:sym typeface="Courier New"/>
              </a:rPr>
              <a:t>constexpr</a:t>
            </a:r>
            <a:r>
              <a:rPr b="1" lang="en-US" sz="1050">
                <a:solidFill>
                  <a:schemeClr val="dk1"/>
                </a:solidFill>
                <a:highlight>
                  <a:srgbClr val="FFFFFE"/>
                </a:highlight>
                <a:latin typeface="Courier New"/>
                <a:ea typeface="Courier New"/>
                <a:cs typeface="Courier New"/>
                <a:sym typeface="Courier New"/>
              </a:rPr>
              <a:t> </a:t>
            </a:r>
            <a:r>
              <a:rPr b="1" lang="en-US" sz="1050">
                <a:solidFill>
                  <a:srgbClr val="0000FF"/>
                </a:solidFill>
                <a:highlight>
                  <a:srgbClr val="FFFFFE"/>
                </a:highlight>
                <a:latin typeface="Courier New"/>
                <a:ea typeface="Courier New"/>
                <a:cs typeface="Courier New"/>
                <a:sym typeface="Courier New"/>
              </a:rPr>
              <a:t>static</a:t>
            </a:r>
            <a:r>
              <a:rPr b="1" lang="en-US" sz="1050">
                <a:solidFill>
                  <a:schemeClr val="dk1"/>
                </a:solidFill>
                <a:highlight>
                  <a:srgbClr val="FFFFFE"/>
                </a:highlight>
                <a:latin typeface="Courier New"/>
                <a:ea typeface="Courier New"/>
                <a:cs typeface="Courier New"/>
                <a:sym typeface="Courier New"/>
              </a:rPr>
              <a:t> </a:t>
            </a:r>
            <a:r>
              <a:rPr b="1" lang="en-US" sz="1050">
                <a:solidFill>
                  <a:srgbClr val="0000FF"/>
                </a:solidFill>
                <a:highlight>
                  <a:srgbClr val="FFFFFE"/>
                </a:highlight>
                <a:latin typeface="Courier New"/>
                <a:ea typeface="Courier New"/>
                <a:cs typeface="Courier New"/>
                <a:sym typeface="Courier New"/>
              </a:rPr>
              <a:t>auto</a:t>
            </a:r>
            <a:r>
              <a:rPr b="1" lang="en-US" sz="1050">
                <a:solidFill>
                  <a:schemeClr val="dk1"/>
                </a:solidFill>
                <a:highlight>
                  <a:srgbClr val="FFFFFE"/>
                </a:highlight>
                <a:latin typeface="Courier New"/>
                <a:ea typeface="Courier New"/>
                <a:cs typeface="Courier New"/>
                <a:sym typeface="Courier New"/>
              </a:rPr>
              <a:t> or_else =</a:t>
            </a:r>
            <a:endParaRPr b="1" sz="1050">
              <a:solidFill>
                <a:schemeClr val="dk1"/>
              </a:solidFill>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None/>
            </a:pPr>
            <a:r>
              <a:rPr b="1" lang="en-US" sz="1050">
                <a:solidFill>
                  <a:srgbClr val="098658"/>
                </a:solidFill>
                <a:highlight>
                  <a:srgbClr val="FFFFFE"/>
                </a:highlight>
                <a:latin typeface="Courier New"/>
                <a:ea typeface="Courier New"/>
                <a:cs typeface="Courier New"/>
                <a:sym typeface="Courier New"/>
              </a:rPr>
              <a:t>10</a:t>
            </a:r>
            <a:r>
              <a:rPr b="1" lang="en-US" sz="1050">
                <a:solidFill>
                  <a:schemeClr val="dk1"/>
                </a:solidFill>
                <a:highlight>
                  <a:srgbClr val="FFFFFE"/>
                </a:highlight>
                <a:latin typeface="Courier New"/>
                <a:ea typeface="Courier New"/>
                <a:cs typeface="Courier New"/>
                <a:sym typeface="Courier New"/>
              </a:rPr>
              <a:t>:     detail::MonadCreator&lt;detail::OrElseMonad&gt;();</a:t>
            </a:r>
            <a:endParaRPr b="1" sz="1050">
              <a:solidFill>
                <a:schemeClr val="dk1"/>
              </a:solidFill>
              <a:highlight>
                <a:srgbClr val="FFFFFE"/>
              </a:highlight>
              <a:latin typeface="Courier New"/>
              <a:ea typeface="Courier New"/>
              <a:cs typeface="Courier New"/>
              <a:sym typeface="Courier New"/>
            </a:endParaRPr>
          </a:p>
          <a:p>
            <a:pPr indent="411480" lvl="0" marL="45720" rtl="0" algn="l">
              <a:lnSpc>
                <a:spcPct val="135714"/>
              </a:lnSpc>
              <a:spcBef>
                <a:spcPts val="0"/>
              </a:spcBef>
              <a:spcAft>
                <a:spcPts val="0"/>
              </a:spcAft>
              <a:buNone/>
            </a:pPr>
            <a:r>
              <a:t/>
            </a:r>
            <a:endParaRPr b="1" sz="1050">
              <a:solidFill>
                <a:srgbClr val="008000"/>
              </a:solidFill>
              <a:highlight>
                <a:srgbClr val="FFFFFE"/>
              </a:highlight>
              <a:latin typeface="Courier New"/>
              <a:ea typeface="Courier New"/>
              <a:cs typeface="Courier New"/>
              <a:sym typeface="Courier New"/>
            </a:endParaRPr>
          </a:p>
          <a:p>
            <a:pPr indent="0" lvl="0" marL="45720" rtl="0" algn="l">
              <a:lnSpc>
                <a:spcPct val="135714"/>
              </a:lnSpc>
              <a:spcBef>
                <a:spcPts val="0"/>
              </a:spcBef>
              <a:spcAft>
                <a:spcPts val="0"/>
              </a:spcAft>
              <a:buNone/>
            </a:pPr>
            <a:r>
              <a:t/>
            </a:r>
            <a:endParaRPr b="1" sz="1050">
              <a:solidFill>
                <a:srgbClr val="0000FF"/>
              </a:solidFill>
              <a:highlight>
                <a:srgbClr val="FFFFFE"/>
              </a:highlight>
              <a:latin typeface="Courier New"/>
              <a:ea typeface="Courier New"/>
              <a:cs typeface="Courier New"/>
              <a:sym typeface="Courier New"/>
            </a:endParaRPr>
          </a:p>
          <a:p>
            <a:pPr indent="0" lvl="0" marL="45720" rtl="0" algn="l">
              <a:lnSpc>
                <a:spcPct val="135714"/>
              </a:lnSpc>
              <a:spcBef>
                <a:spcPts val="0"/>
              </a:spcBef>
              <a:spcAft>
                <a:spcPts val="0"/>
              </a:spcAft>
              <a:buNone/>
            </a:pPr>
            <a:r>
              <a:t/>
            </a:r>
            <a:endParaRPr b="1" sz="1050">
              <a:solidFill>
                <a:srgbClr val="0000FF"/>
              </a:solidFill>
              <a:highlight>
                <a:srgbClr val="FFFFFE"/>
              </a:highlight>
              <a:latin typeface="Courier New"/>
              <a:ea typeface="Courier New"/>
              <a:cs typeface="Courier New"/>
              <a:sym typeface="Courier New"/>
            </a:endParaRPr>
          </a:p>
          <a:p>
            <a:pPr indent="0" lvl="0" marL="45720" rtl="0" algn="l">
              <a:lnSpc>
                <a:spcPct val="150000"/>
              </a:lnSpc>
              <a:spcBef>
                <a:spcPts val="0"/>
              </a:spcBef>
              <a:spcAft>
                <a:spcPts val="0"/>
              </a:spcAft>
              <a:buNone/>
            </a:pPr>
            <a:r>
              <a:t/>
            </a:r>
            <a:endParaRPr b="1" sz="1300">
              <a:solidFill>
                <a:srgbClr val="569CD6"/>
              </a:solidFill>
              <a:highlight>
                <a:srgbClr val="1E1E1E"/>
              </a:highlight>
              <a:latin typeface="Courier New"/>
              <a:ea typeface="Courier New"/>
              <a:cs typeface="Courier New"/>
              <a:sym typeface="Courier New"/>
            </a:endParaRPr>
          </a:p>
        </p:txBody>
      </p:sp>
      <p:sp>
        <p:nvSpPr>
          <p:cNvPr id="1152" name="Google Shape;1152;p124"/>
          <p:cNvSpPr txBox="1"/>
          <p:nvPr>
            <p:ph type="title"/>
          </p:nvPr>
        </p:nvSpPr>
        <p:spPr>
          <a:xfrm>
            <a:off x="545255" y="475488"/>
            <a:ext cx="9422700" cy="4923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US">
                <a:latin typeface="Roboto Slab"/>
                <a:ea typeface="Roboto Slab"/>
                <a:cs typeface="Roboto Slab"/>
                <a:sym typeface="Roboto Slab"/>
              </a:rPr>
              <a:t>maybe::transform</a:t>
            </a:r>
            <a:endParaRPr>
              <a:latin typeface="Roboto Slab"/>
              <a:ea typeface="Roboto Slab"/>
              <a:cs typeface="Roboto Slab"/>
              <a:sym typeface="Roboto Slab"/>
            </a:endParaRPr>
          </a:p>
        </p:txBody>
      </p:sp>
      <p:cxnSp>
        <p:nvCxnSpPr>
          <p:cNvPr id="1153" name="Google Shape;1153;p124"/>
          <p:cNvCxnSpPr/>
          <p:nvPr/>
        </p:nvCxnSpPr>
        <p:spPr>
          <a:xfrm flipH="1">
            <a:off x="5477300" y="2551675"/>
            <a:ext cx="1112400" cy="281400"/>
          </a:xfrm>
          <a:prstGeom prst="straightConnector1">
            <a:avLst/>
          </a:prstGeom>
          <a:noFill/>
          <a:ln cap="flat" cmpd="sng" w="9525">
            <a:solidFill>
              <a:srgbClr val="FF0000"/>
            </a:solidFill>
            <a:prstDash val="solid"/>
            <a:round/>
            <a:headEnd len="med" w="med" type="none"/>
            <a:tailEnd len="med" w="med" type="triangle"/>
          </a:ln>
        </p:spPr>
      </p:cxnSp>
      <p:sp>
        <p:nvSpPr>
          <p:cNvPr id="1154" name="Google Shape;1154;p124"/>
          <p:cNvSpPr txBox="1"/>
          <p:nvPr/>
        </p:nvSpPr>
        <p:spPr>
          <a:xfrm>
            <a:off x="6589692" y="2347500"/>
            <a:ext cx="24048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a:solidFill>
                  <a:srgbClr val="FF0000"/>
                </a:solidFill>
              </a:rPr>
              <a:t>Exposed to clients</a:t>
            </a:r>
            <a:endParaRPr>
              <a:solidFill>
                <a:srgbClr val="FF0000"/>
              </a:solidFill>
            </a:endParaRPr>
          </a:p>
        </p:txBody>
      </p:sp>
      <p:sp>
        <p:nvSpPr>
          <p:cNvPr id="1155" name="Google Shape;1155;p124"/>
          <p:cNvSpPr txBox="1"/>
          <p:nvPr>
            <p:ph idx="12" type="sldNum"/>
          </p:nvPr>
        </p:nvSpPr>
        <p:spPr>
          <a:xfrm>
            <a:off x="11409045" y="6333134"/>
            <a:ext cx="731700" cy="5250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9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0" name="Shape 1160"/>
        <p:cNvGrpSpPr/>
        <p:nvPr/>
      </p:nvGrpSpPr>
      <p:grpSpPr>
        <a:xfrm>
          <a:off x="0" y="0"/>
          <a:ext cx="0" cy="0"/>
          <a:chOff x="0" y="0"/>
          <a:chExt cx="0" cy="0"/>
        </a:xfrm>
      </p:grpSpPr>
      <p:sp>
        <p:nvSpPr>
          <p:cNvPr id="1161" name="Google Shape;1161;p125"/>
          <p:cNvSpPr txBox="1"/>
          <p:nvPr>
            <p:ph type="title"/>
          </p:nvPr>
        </p:nvSpPr>
        <p:spPr>
          <a:xfrm>
            <a:off x="545255" y="477708"/>
            <a:ext cx="9422700" cy="4923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US"/>
              <a:t>The complete thing - </a:t>
            </a:r>
            <a:r>
              <a:rPr lang="en-US" u="sng">
                <a:solidFill>
                  <a:schemeClr val="hlink"/>
                </a:solidFill>
                <a:hlinkClick r:id="rId3"/>
              </a:rPr>
              <a:t>link</a:t>
            </a:r>
            <a:endParaRPr/>
          </a:p>
        </p:txBody>
      </p:sp>
      <p:sp>
        <p:nvSpPr>
          <p:cNvPr id="1162" name="Google Shape;1162;p125"/>
          <p:cNvSpPr txBox="1"/>
          <p:nvPr>
            <p:ph idx="1" type="body"/>
          </p:nvPr>
        </p:nvSpPr>
        <p:spPr>
          <a:xfrm>
            <a:off x="548625" y="1170432"/>
            <a:ext cx="9391500" cy="3678300"/>
          </a:xfrm>
          <a:prstGeom prst="rect">
            <a:avLst/>
          </a:prstGeom>
        </p:spPr>
        <p:txBody>
          <a:bodyPr anchorCtr="0" anchor="t" bIns="0" lIns="0" spcFirstLastPara="1" rIns="0" wrap="square" tIns="0">
            <a:noAutofit/>
          </a:bodyPr>
          <a:lstStyle/>
          <a:p>
            <a:pPr indent="-381000" lvl="0" marL="457200" rtl="0" algn="l">
              <a:lnSpc>
                <a:spcPct val="100000"/>
              </a:lnSpc>
              <a:spcBef>
                <a:spcPts val="0"/>
              </a:spcBef>
              <a:spcAft>
                <a:spcPts val="0"/>
              </a:spcAft>
              <a:buSzPts val="2400"/>
              <a:buChar char="-"/>
            </a:pPr>
            <a:r>
              <a:rPr lang="en-US" sz="2400"/>
              <a:t>Defines &amp; implements the rest</a:t>
            </a:r>
            <a:endParaRPr sz="2400"/>
          </a:p>
          <a:p>
            <a:pPr indent="-355600" lvl="1" marL="914400" rtl="0" algn="l">
              <a:lnSpc>
                <a:spcPct val="100000"/>
              </a:lnSpc>
              <a:spcBef>
                <a:spcPts val="0"/>
              </a:spcBef>
              <a:spcAft>
                <a:spcPts val="0"/>
              </a:spcAft>
              <a:buSzPts val="2000"/>
              <a:buChar char="-"/>
            </a:pPr>
            <a:r>
              <a:rPr lang="en-US" sz="2000"/>
              <a:t>AndThenMonad</a:t>
            </a:r>
            <a:endParaRPr sz="2000"/>
          </a:p>
          <a:p>
            <a:pPr indent="-355600" lvl="1" marL="914400" rtl="0" algn="l">
              <a:lnSpc>
                <a:spcPct val="100000"/>
              </a:lnSpc>
              <a:spcBef>
                <a:spcPts val="0"/>
              </a:spcBef>
              <a:spcAft>
                <a:spcPts val="0"/>
              </a:spcAft>
              <a:buSzPts val="2000"/>
              <a:buChar char="-"/>
            </a:pPr>
            <a:r>
              <a:rPr lang="en-US" sz="2000"/>
              <a:t>OrElseMonad</a:t>
            </a:r>
            <a:endParaRPr sz="2000"/>
          </a:p>
          <a:p>
            <a:pPr indent="0" lvl="0" marL="0" rtl="0" algn="l">
              <a:lnSpc>
                <a:spcPct val="100000"/>
              </a:lnSpc>
              <a:spcBef>
                <a:spcPts val="0"/>
              </a:spcBef>
              <a:spcAft>
                <a:spcPts val="0"/>
              </a:spcAft>
              <a:buNone/>
            </a:pPr>
            <a:r>
              <a:t/>
            </a:r>
            <a:endParaRPr sz="2400"/>
          </a:p>
          <a:p>
            <a:pPr indent="-381000" lvl="0" marL="457200" rtl="0" algn="l">
              <a:lnSpc>
                <a:spcPct val="100000"/>
              </a:lnSpc>
              <a:spcBef>
                <a:spcPts val="0"/>
              </a:spcBef>
              <a:spcAft>
                <a:spcPts val="0"/>
              </a:spcAft>
              <a:buSzPts val="2400"/>
              <a:buChar char="-"/>
            </a:pPr>
            <a:r>
              <a:rPr lang="en-US" sz="2400"/>
              <a:t>Provides adapter for find()</a:t>
            </a:r>
            <a:endParaRPr sz="2400"/>
          </a:p>
          <a:p>
            <a:pPr indent="-355600" lvl="1" marL="914400" rtl="0" algn="l">
              <a:lnSpc>
                <a:spcPct val="100000"/>
              </a:lnSpc>
              <a:spcBef>
                <a:spcPts val="0"/>
              </a:spcBef>
              <a:spcAft>
                <a:spcPts val="0"/>
              </a:spcAft>
              <a:buSzPts val="2000"/>
              <a:buChar char="-"/>
            </a:pPr>
            <a:r>
              <a:rPr lang="en-US" sz="2000"/>
              <a:t>Including specializations for associative &amp; sequential containers</a:t>
            </a:r>
            <a:endParaRPr sz="2000"/>
          </a:p>
          <a:p>
            <a:pPr indent="0" lvl="0" marL="0" rtl="0" algn="l">
              <a:lnSpc>
                <a:spcPct val="100000"/>
              </a:lnSpc>
              <a:spcBef>
                <a:spcPts val="0"/>
              </a:spcBef>
              <a:spcAft>
                <a:spcPts val="0"/>
              </a:spcAft>
              <a:buNone/>
            </a:pPr>
            <a:r>
              <a:t/>
            </a:r>
            <a:endParaRPr sz="2400"/>
          </a:p>
          <a:p>
            <a:pPr indent="-381000" lvl="0" marL="457200" rtl="0" algn="l">
              <a:lnSpc>
                <a:spcPct val="100000"/>
              </a:lnSpc>
              <a:spcBef>
                <a:spcPts val="0"/>
              </a:spcBef>
              <a:spcAft>
                <a:spcPts val="0"/>
              </a:spcAft>
              <a:buSzPts val="2400"/>
              <a:buChar char="-"/>
            </a:pPr>
            <a:r>
              <a:rPr lang="en-US" sz="2400"/>
              <a:t>Also adapter for </a:t>
            </a:r>
            <a:r>
              <a:rPr lang="en-US" sz="2400">
                <a:latin typeface="Roboto Slab"/>
                <a:ea typeface="Roboto Slab"/>
                <a:cs typeface="Roboto Slab"/>
                <a:sym typeface="Roboto Slab"/>
              </a:rPr>
              <a:t>std::future</a:t>
            </a:r>
            <a:r>
              <a:rPr lang="en-US" sz="2400"/>
              <a:t>… But it’s less than ideal as it blocks on the receiver side…</a:t>
            </a:r>
            <a:endParaRPr sz="2400"/>
          </a:p>
        </p:txBody>
      </p:sp>
      <p:sp>
        <p:nvSpPr>
          <p:cNvPr id="1163" name="Google Shape;1163;p125"/>
          <p:cNvSpPr txBox="1"/>
          <p:nvPr>
            <p:ph idx="12" type="sldNum"/>
          </p:nvPr>
        </p:nvSpPr>
        <p:spPr>
          <a:xfrm>
            <a:off x="11409045" y="6333134"/>
            <a:ext cx="731700" cy="5250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9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8" name="Shape 1168"/>
        <p:cNvGrpSpPr/>
        <p:nvPr/>
      </p:nvGrpSpPr>
      <p:grpSpPr>
        <a:xfrm>
          <a:off x="0" y="0"/>
          <a:ext cx="0" cy="0"/>
          <a:chOff x="0" y="0"/>
          <a:chExt cx="0" cy="0"/>
        </a:xfrm>
      </p:grpSpPr>
      <p:sp>
        <p:nvSpPr>
          <p:cNvPr id="1169" name="Google Shape;1169;p126"/>
          <p:cNvSpPr txBox="1"/>
          <p:nvPr>
            <p:ph type="title"/>
          </p:nvPr>
        </p:nvSpPr>
        <p:spPr>
          <a:xfrm>
            <a:off x="538775" y="378326"/>
            <a:ext cx="6179700" cy="1028100"/>
          </a:xfrm>
          <a:prstGeom prst="rect">
            <a:avLst/>
          </a:prstGeom>
          <a:noFill/>
          <a:ln>
            <a:noFill/>
          </a:ln>
        </p:spPr>
        <p:txBody>
          <a:bodyPr anchorCtr="0" anchor="t" bIns="0" lIns="0" spcFirstLastPara="1" rIns="0" wrap="square" tIns="0">
            <a:noAutofit/>
          </a:bodyPr>
          <a:lstStyle/>
          <a:p>
            <a:pPr indent="0" lvl="0" marL="0" rtl="0" algn="l">
              <a:lnSpc>
                <a:spcPct val="133333"/>
              </a:lnSpc>
              <a:spcBef>
                <a:spcPts val="0"/>
              </a:spcBef>
              <a:spcAft>
                <a:spcPts val="0"/>
              </a:spcAft>
              <a:buClr>
                <a:schemeClr val="lt1"/>
              </a:buClr>
              <a:buSzPts val="1400"/>
              <a:buFont typeface="Arial"/>
              <a:buNone/>
            </a:pPr>
            <a:r>
              <a:rPr lang="en-US">
                <a:latin typeface="Arial"/>
                <a:ea typeface="Arial"/>
                <a:cs typeface="Arial"/>
                <a:sym typeface="Arial"/>
              </a:rPr>
              <a:t>Thank you!</a:t>
            </a:r>
            <a:br>
              <a:rPr lang="en-US">
                <a:latin typeface="Arial"/>
                <a:ea typeface="Arial"/>
                <a:cs typeface="Arial"/>
                <a:sym typeface="Arial"/>
              </a:rPr>
            </a:br>
            <a:endParaRPr>
              <a:latin typeface="Arial"/>
              <a:ea typeface="Arial"/>
              <a:cs typeface="Arial"/>
              <a:sym typeface="Arial"/>
            </a:endParaRPr>
          </a:p>
        </p:txBody>
      </p:sp>
      <p:sp>
        <p:nvSpPr>
          <p:cNvPr id="1170" name="Google Shape;1170;p126"/>
          <p:cNvSpPr txBox="1"/>
          <p:nvPr/>
        </p:nvSpPr>
        <p:spPr>
          <a:xfrm>
            <a:off x="545250" y="1613625"/>
            <a:ext cx="9256200" cy="2057400"/>
          </a:xfrm>
          <a:prstGeom prst="rect">
            <a:avLst/>
          </a:prstGeom>
          <a:solidFill>
            <a:srgbClr val="000000">
              <a:alpha val="49800"/>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2400"/>
              <a:buFont typeface="Arial"/>
              <a:buNone/>
            </a:pPr>
            <a:r>
              <a:rPr b="1" lang="en-US" sz="2200" u="sng">
                <a:solidFill>
                  <a:schemeClr val="hlink"/>
                </a:solidFill>
                <a:hlinkClick r:id="rId3"/>
              </a:rPr>
              <a:t>https://TechAtBloomberg.com/cplusplus</a:t>
            </a:r>
            <a:endParaRPr b="1" i="0" sz="2200" u="sng" cap="none" strike="noStrike">
              <a:solidFill>
                <a:srgbClr val="00B0F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400"/>
              <a:buFont typeface="Arial"/>
              <a:buNone/>
            </a:pPr>
            <a:r>
              <a:t/>
            </a:r>
            <a:endParaRPr b="0" i="0" sz="2200" u="none" cap="none" strike="noStrike">
              <a:solidFill>
                <a:srgbClr val="00B0F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400"/>
              <a:buFont typeface="Arial"/>
              <a:buNone/>
            </a:pPr>
            <a:r>
              <a:rPr b="1" i="0" lang="en-US" sz="2200" u="sng" cap="none" strike="noStrike">
                <a:solidFill>
                  <a:srgbClr val="00B0F0"/>
                </a:solidFill>
                <a:latin typeface="Arial"/>
                <a:ea typeface="Arial"/>
                <a:cs typeface="Arial"/>
                <a:sym typeface="Arial"/>
                <a:hlinkClick r:id="rId4">
                  <a:extLst>
                    <a:ext uri="{A12FA001-AC4F-418D-AE19-62706E023703}">
                      <ahyp:hlinkClr val="tx"/>
                    </a:ext>
                  </a:extLst>
                </a:hlinkClick>
              </a:rPr>
              <a:t>https://www.bloomberg.com/careers</a:t>
            </a:r>
            <a:endParaRPr b="1" sz="2200" u="sng">
              <a:solidFill>
                <a:srgbClr val="00B0F0"/>
              </a:solidFill>
            </a:endParaRPr>
          </a:p>
          <a:p>
            <a:pPr indent="0" lvl="0" marL="0" marR="0" rtl="0" algn="l">
              <a:lnSpc>
                <a:spcPct val="100000"/>
              </a:lnSpc>
              <a:spcBef>
                <a:spcPts val="0"/>
              </a:spcBef>
              <a:spcAft>
                <a:spcPts val="0"/>
              </a:spcAft>
              <a:buClr>
                <a:srgbClr val="000000"/>
              </a:buClr>
              <a:buSzPts val="2400"/>
              <a:buFont typeface="Arial"/>
              <a:buNone/>
            </a:pPr>
            <a:r>
              <a:t/>
            </a:r>
            <a:endParaRPr b="1" sz="2200" u="sng">
              <a:solidFill>
                <a:srgbClr val="00B0F0"/>
              </a:solidFill>
            </a:endParaRPr>
          </a:p>
          <a:p>
            <a:pPr indent="0" lvl="0" marL="0" marR="0" rtl="0" algn="l">
              <a:lnSpc>
                <a:spcPct val="100000"/>
              </a:lnSpc>
              <a:spcBef>
                <a:spcPts val="0"/>
              </a:spcBef>
              <a:spcAft>
                <a:spcPts val="0"/>
              </a:spcAft>
              <a:buClr>
                <a:srgbClr val="000000"/>
              </a:buClr>
              <a:buSzPts val="2400"/>
              <a:buFont typeface="Arial"/>
              <a:buNone/>
            </a:pPr>
            <a:r>
              <a:rPr b="1" lang="en-US" sz="2200">
                <a:solidFill>
                  <a:srgbClr val="FFFFFF"/>
                </a:solidFill>
              </a:rPr>
              <a:t>Contact us:	</a:t>
            </a:r>
            <a:r>
              <a:rPr b="1" lang="en-US" sz="2200" u="sng">
                <a:solidFill>
                  <a:schemeClr val="hlink"/>
                </a:solidFill>
                <a:hlinkClick r:id="rId5"/>
              </a:rPr>
              <a:t>gkoyrushki@bloomberg.net</a:t>
            </a:r>
            <a:endParaRPr b="1" sz="2200">
              <a:solidFill>
                <a:srgbClr val="00B0F0"/>
              </a:solidFill>
            </a:endParaRPr>
          </a:p>
          <a:p>
            <a:pPr indent="0" lvl="0" marL="0" marR="0" rtl="0" algn="l">
              <a:lnSpc>
                <a:spcPct val="100000"/>
              </a:lnSpc>
              <a:spcBef>
                <a:spcPts val="0"/>
              </a:spcBef>
              <a:spcAft>
                <a:spcPts val="0"/>
              </a:spcAft>
              <a:buClr>
                <a:srgbClr val="000000"/>
              </a:buClr>
              <a:buSzPts val="2400"/>
              <a:buFont typeface="Arial"/>
              <a:buNone/>
            </a:pPr>
            <a:r>
              <a:rPr b="1" lang="en-US" sz="2200">
                <a:solidFill>
                  <a:srgbClr val="00B0F0"/>
                </a:solidFill>
              </a:rPr>
              <a:t>				</a:t>
            </a:r>
            <a:r>
              <a:rPr b="1" lang="en-US" sz="2200" u="sng">
                <a:solidFill>
                  <a:schemeClr val="hlink"/>
                </a:solidFill>
                <a:hlinkClick r:id="rId6"/>
              </a:rPr>
              <a:t>afisher92@bloomberg.net</a:t>
            </a:r>
            <a:endParaRPr b="1" sz="2200">
              <a:solidFill>
                <a:srgbClr val="00B0F0"/>
              </a:solidFill>
            </a:endParaRPr>
          </a:p>
        </p:txBody>
      </p:sp>
    </p:spTree>
  </p:cSld>
  <p:clrMapOvr>
    <a:masterClrMapping/>
  </p:clrMapOvr>
</p:sld>
</file>

<file path=ppt/theme/theme1.xml><?xml version="1.0" encoding="utf-8"?>
<a:theme xmlns:a="http://schemas.openxmlformats.org/drawingml/2006/main" xmlns:r="http://schemas.openxmlformats.org/officeDocument/2006/relationships" name="Black Master Slides">
  <a:themeElements>
    <a:clrScheme name="Custom 66">
      <a:dk1>
        <a:srgbClr val="000000"/>
      </a:dk1>
      <a:lt1>
        <a:srgbClr val="FFFFFF"/>
      </a:lt1>
      <a:dk2>
        <a:srgbClr val="4CAA50"/>
      </a:dk2>
      <a:lt2>
        <a:srgbClr val="414042"/>
      </a:lt2>
      <a:accent1>
        <a:srgbClr val="0B9DDB"/>
      </a:accent1>
      <a:accent2>
        <a:srgbClr val="00D1B3"/>
      </a:accent2>
      <a:accent3>
        <a:srgbClr val="8A5DB5"/>
      </a:accent3>
      <a:accent4>
        <a:srgbClr val="FFC91D"/>
      </a:accent4>
      <a:accent5>
        <a:srgbClr val="EA5FA7"/>
      </a:accent5>
      <a:accent6>
        <a:srgbClr val="EC4436"/>
      </a:accent6>
      <a:hlink>
        <a:srgbClr val="0B9DDB"/>
      </a:hlink>
      <a:folHlink>
        <a:srgbClr val="FEFF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1_Black Master Slides">
  <a:themeElements>
    <a:clrScheme name="Custom 66">
      <a:dk1>
        <a:srgbClr val="000000"/>
      </a:dk1>
      <a:lt1>
        <a:srgbClr val="FFFFFF"/>
      </a:lt1>
      <a:dk2>
        <a:srgbClr val="4CAA50"/>
      </a:dk2>
      <a:lt2>
        <a:srgbClr val="414042"/>
      </a:lt2>
      <a:accent1>
        <a:srgbClr val="0B9DDB"/>
      </a:accent1>
      <a:accent2>
        <a:srgbClr val="00D1B3"/>
      </a:accent2>
      <a:accent3>
        <a:srgbClr val="8A5DB5"/>
      </a:accent3>
      <a:accent4>
        <a:srgbClr val="FFC91D"/>
      </a:accent4>
      <a:accent5>
        <a:srgbClr val="EA5FA7"/>
      </a:accent5>
      <a:accent6>
        <a:srgbClr val="EC4436"/>
      </a:accent6>
      <a:hlink>
        <a:srgbClr val="0B9DDB"/>
      </a:hlink>
      <a:folHlink>
        <a:srgbClr val="FEFF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