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4" r:id="rId10"/>
    <p:sldId id="267" r:id="rId11"/>
    <p:sldId id="266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43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784" y="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20D3C-9C1D-4F40-9A56-E4915A4C4678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7770A-A0E5-4732-8333-371A72353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474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4CA60-9236-4321-BD87-3FAEB91FB469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0A922-D586-4ABF-AD4D-7EBCEBE5A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616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6">
            <a:extLst>
              <a:ext uri="{FF2B5EF4-FFF2-40B4-BE49-F238E27FC236}">
                <a16:creationId xmlns:a16="http://schemas.microsoft.com/office/drawing/2014/main" id="{BE1EC009-1AB6-46B3-89FC-A2752A5CC63B}"/>
              </a:ext>
            </a:extLst>
          </p:cNvPr>
          <p:cNvSpPr/>
          <p:nvPr userDrawn="1"/>
        </p:nvSpPr>
        <p:spPr>
          <a:xfrm>
            <a:off x="7913406" y="556624"/>
            <a:ext cx="4278594" cy="41165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552F9B91-4010-4562-9359-EED6891B29B8}"/>
              </a:ext>
            </a:extLst>
          </p:cNvPr>
          <p:cNvSpPr/>
          <p:nvPr/>
        </p:nvSpPr>
        <p:spPr>
          <a:xfrm>
            <a:off x="0" y="3415144"/>
            <a:ext cx="11887200" cy="34428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A199696C-1A0F-4C0D-85B6-89CC710B73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9977" y="4119073"/>
            <a:ext cx="6417952" cy="104038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4500"/>
              </a:lnSpc>
              <a:defRPr sz="4400" spc="70" baseline="0">
                <a:solidFill>
                  <a:schemeClr val="bg2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nl-NL" dirty="0"/>
              <a:t>CLICK TO EDIT TITLE</a:t>
            </a:r>
            <a:endParaRPr lang="en-GB" dirty="0"/>
          </a:p>
        </p:txBody>
      </p:sp>
      <p:sp>
        <p:nvSpPr>
          <p:cNvPr id="20" name="Ondertitel 2">
            <a:extLst>
              <a:ext uri="{FF2B5EF4-FFF2-40B4-BE49-F238E27FC236}">
                <a16:creationId xmlns:a16="http://schemas.microsoft.com/office/drawing/2014/main" id="{7D927364-844D-4A85-B6EB-FBFEED2E48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1128" y="5228106"/>
            <a:ext cx="6405115" cy="3515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spc="50" baseline="0">
                <a:solidFill>
                  <a:schemeClr val="bg2"/>
                </a:solidFill>
                <a:latin typeface="+mn-lt"/>
                <a:ea typeface="Aero Light" pitchFamily="50" charset="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Click to edit subtitle </a:t>
            </a:r>
            <a:endParaRPr lang="en-GB" dirty="0"/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BFA6C715-12C9-4F92-B6DE-60323A6EC8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9979" y="5788552"/>
            <a:ext cx="6417952" cy="602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spc="50" baseline="0">
                <a:solidFill>
                  <a:schemeClr val="bg2"/>
                </a:solidFill>
                <a:latin typeface="+mj-lt"/>
                <a:ea typeface="Aero Light" pitchFamily="50" charset="2"/>
              </a:defRPr>
            </a:lvl1pPr>
          </a:lstStyle>
          <a:p>
            <a:pPr lvl="0"/>
            <a:r>
              <a:rPr lang="nl-NL" dirty="0"/>
              <a:t>Click to add presenter’s name and </a:t>
            </a:r>
            <a:br>
              <a:rPr lang="nl-NL" dirty="0"/>
            </a:br>
            <a:r>
              <a:rPr lang="nl-NL" dirty="0"/>
              <a:t>job title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4" y="546282"/>
            <a:ext cx="4325121" cy="1539243"/>
          </a:xfrm>
          <a:prstGeom prst="rect">
            <a:avLst/>
          </a:prstGeom>
        </p:spPr>
      </p:pic>
      <p:sp>
        <p:nvSpPr>
          <p:cNvPr id="1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397551" y="847142"/>
            <a:ext cx="4153375" cy="5543827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03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a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4F078DCB-93EE-4BE7-A995-4A147D857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873" y="560367"/>
            <a:ext cx="11144412" cy="113667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3600"/>
              </a:lnSpc>
              <a:defRPr sz="4400" spc="70" baseline="0">
                <a:solidFill>
                  <a:schemeClr val="tx2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nl-NL" dirty="0"/>
              <a:t>CLICK TO ADD TITLE</a:t>
            </a:r>
            <a:endParaRPr lang="en-GB" dirty="0"/>
          </a:p>
        </p:txBody>
      </p:sp>
      <p:pic>
        <p:nvPicPr>
          <p:cNvPr id="5" name="Afbeelding 13">
            <a:extLst>
              <a:ext uri="{FF2B5EF4-FFF2-40B4-BE49-F238E27FC236}">
                <a16:creationId xmlns:a16="http://schemas.microsoft.com/office/drawing/2014/main" id="{A6DEE0E1-E6DD-48F9-961A-927DFCE674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6225043"/>
            <a:ext cx="1296848" cy="461379"/>
          </a:xfrm>
          <a:prstGeom prst="rect">
            <a:avLst/>
          </a:prstGeom>
        </p:spPr>
      </p:pic>
      <p:sp>
        <p:nvSpPr>
          <p:cNvPr id="8" name="Rechthoek 17">
            <a:extLst>
              <a:ext uri="{FF2B5EF4-FFF2-40B4-BE49-F238E27FC236}">
                <a16:creationId xmlns:a16="http://schemas.microsoft.com/office/drawing/2014/main" id="{552F9B91-4010-4562-9359-EED6891B29B8}"/>
              </a:ext>
            </a:extLst>
          </p:cNvPr>
          <p:cNvSpPr/>
          <p:nvPr/>
        </p:nvSpPr>
        <p:spPr>
          <a:xfrm>
            <a:off x="11747499" y="3415144"/>
            <a:ext cx="444501" cy="3442856"/>
          </a:xfrm>
          <a:prstGeom prst="rect">
            <a:avLst/>
          </a:prstGeom>
          <a:solidFill>
            <a:srgbClr val="3C023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hthoek 15">
            <a:extLst>
              <a:ext uri="{FF2B5EF4-FFF2-40B4-BE49-F238E27FC236}">
                <a16:creationId xmlns:a16="http://schemas.microsoft.com/office/drawing/2014/main" id="{1D820570-21E1-43AC-BE0D-02ADF7C4CF21}"/>
              </a:ext>
            </a:extLst>
          </p:cNvPr>
          <p:cNvSpPr/>
          <p:nvPr/>
        </p:nvSpPr>
        <p:spPr>
          <a:xfrm>
            <a:off x="11747499" y="1"/>
            <a:ext cx="449172" cy="34259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1615" y="1708353"/>
            <a:ext cx="11164868" cy="442574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488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b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4F078DCB-93EE-4BE7-A995-4A147D857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873" y="560367"/>
            <a:ext cx="11263628" cy="113667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3600"/>
              </a:lnSpc>
              <a:defRPr sz="4400" spc="70" baseline="0">
                <a:solidFill>
                  <a:schemeClr val="tx2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nl-NL" dirty="0"/>
              <a:t>CLICK TO ADD TITLE</a:t>
            </a:r>
            <a:endParaRPr lang="en-GB" dirty="0"/>
          </a:p>
        </p:txBody>
      </p:sp>
      <p:pic>
        <p:nvPicPr>
          <p:cNvPr id="5" name="Afbeelding 13">
            <a:extLst>
              <a:ext uri="{FF2B5EF4-FFF2-40B4-BE49-F238E27FC236}">
                <a16:creationId xmlns:a16="http://schemas.microsoft.com/office/drawing/2014/main" id="{A6DEE0E1-E6DD-48F9-961A-927DFCE674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6225043"/>
            <a:ext cx="1296848" cy="461379"/>
          </a:xfrm>
          <a:prstGeom prst="rect">
            <a:avLst/>
          </a:prstGeom>
        </p:spPr>
      </p:pic>
      <p:sp>
        <p:nvSpPr>
          <p:cNvPr id="8" name="Rechthoek 17">
            <a:extLst>
              <a:ext uri="{FF2B5EF4-FFF2-40B4-BE49-F238E27FC236}">
                <a16:creationId xmlns:a16="http://schemas.microsoft.com/office/drawing/2014/main" id="{552F9B91-4010-4562-9359-EED6891B29B8}"/>
              </a:ext>
            </a:extLst>
          </p:cNvPr>
          <p:cNvSpPr/>
          <p:nvPr/>
        </p:nvSpPr>
        <p:spPr>
          <a:xfrm>
            <a:off x="11747499" y="3415144"/>
            <a:ext cx="444501" cy="3442856"/>
          </a:xfrm>
          <a:prstGeom prst="rect">
            <a:avLst/>
          </a:prstGeom>
          <a:solidFill>
            <a:srgbClr val="3C023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hthoek 15">
            <a:extLst>
              <a:ext uri="{FF2B5EF4-FFF2-40B4-BE49-F238E27FC236}">
                <a16:creationId xmlns:a16="http://schemas.microsoft.com/office/drawing/2014/main" id="{1D820570-21E1-43AC-BE0D-02ADF7C4CF21}"/>
              </a:ext>
            </a:extLst>
          </p:cNvPr>
          <p:cNvSpPr/>
          <p:nvPr/>
        </p:nvSpPr>
        <p:spPr>
          <a:xfrm>
            <a:off x="11747499" y="1"/>
            <a:ext cx="449172" cy="34259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91616" y="1708353"/>
            <a:ext cx="5384800" cy="442574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354912" y="1708353"/>
            <a:ext cx="5384800" cy="442574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491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35FC8-DD82-E6C4-DEF4-992EA4419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3E8A8-9516-430E-CA3B-F8C692EF9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17B43-DF03-1A21-E143-E09E6ECF9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B616-12B5-45D3-9B1C-459F4CE4D380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F0354-DA33-3A1F-F744-10FFC0E1B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F81FC-8827-CBB8-F6D8-A16F552AC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A60E-3742-49BC-8611-2DB0E0DB3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9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81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  <p:sldLayoutId id="2147483669" r:id="rId3"/>
    <p:sldLayoutId id="214748367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ero Bold" panose="02000000000000000000" pitchFamily="50" charset="2"/>
          <a:ea typeface="Aero Bold" panose="02000000000000000000" pitchFamily="50" charset="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A54DA-3350-7825-105D-B41A57CF8E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41571C-E70B-008D-A631-0E0090C0ED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122E812-DA1C-BF0E-BC3A-BB222AA45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26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3CE90-58DF-2719-5AA9-9E5398E7F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we on the right track?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FDD4F-1AEF-B4B6-1AEA-560BFEBD8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12" y="2838511"/>
            <a:ext cx="11164868" cy="4425748"/>
          </a:xfrm>
        </p:spPr>
        <p:txBody>
          <a:bodyPr/>
          <a:lstStyle/>
          <a:p>
            <a:pPr marL="0" indent="0" algn="ctr">
              <a:buNone/>
            </a:pPr>
            <a:r>
              <a:rPr lang="en-GB" sz="7200" dirty="0"/>
              <a:t>gail.ollis@port.ac.uk</a:t>
            </a:r>
          </a:p>
        </p:txBody>
      </p:sp>
    </p:spTree>
    <p:extLst>
      <p:ext uri="{BB962C8B-B14F-4D97-AF65-F5344CB8AC3E}">
        <p14:creationId xmlns:p14="http://schemas.microsoft.com/office/powerpoint/2010/main" val="3252806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13567" y="3755088"/>
            <a:ext cx="6844362" cy="1040380"/>
          </a:xfrm>
        </p:spPr>
        <p:txBody>
          <a:bodyPr/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Jack Barnard</a:t>
            </a:r>
            <a:b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Lindsay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Ezeagu</a:t>
            </a:r>
            <a:b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Gurvir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Dhillon</a:t>
            </a:r>
            <a:b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Joe McNeil</a:t>
            </a:r>
            <a:b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Jack Simms</a:t>
            </a:r>
            <a:b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Placeholder 2" descr="Tables and chairs in outdoor area of the University of Portsmouth Technology Centre buildin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5" b="55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9372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13567" y="3755088"/>
            <a:ext cx="6844362" cy="1040380"/>
          </a:xfrm>
        </p:spPr>
        <p:txBody>
          <a:bodyPr/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Jack Barnard</a:t>
            </a:r>
            <a:b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Lindsay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Ezeagu</a:t>
            </a:r>
            <a:b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Gurvir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Dhillon</a:t>
            </a:r>
            <a:b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Joe McNeil</a:t>
            </a:r>
            <a:b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Jack Simms</a:t>
            </a:r>
            <a:b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Placeholder 2" descr="Tables and chairs in outdoor area of the University of Portsmouth Technology Centre buildin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5" b="55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5588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you want in a graduate?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615" y="1708353"/>
            <a:ext cx="3769667" cy="1398831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/>
              <a:t>Application Programming</a:t>
            </a:r>
          </a:p>
          <a:p>
            <a:r>
              <a:rPr lang="en-GB" dirty="0"/>
              <a:t>Web Programming</a:t>
            </a:r>
          </a:p>
          <a:p>
            <a:r>
              <a:rPr lang="en-GB" dirty="0"/>
              <a:t>Usability Engineering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D6833-69DE-77C0-2D83-443373D0A0F7}"/>
              </a:ext>
            </a:extLst>
          </p:cNvPr>
          <p:cNvSpPr txBox="1"/>
          <p:nvPr/>
        </p:nvSpPr>
        <p:spPr>
          <a:xfrm>
            <a:off x="5144785" y="1843933"/>
            <a:ext cx="6097712" cy="88537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accent3">
                    <a:lumMod val="25000"/>
                  </a:schemeClr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accent3">
                    <a:lumMod val="2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3">
                    <a:lumMod val="2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accent3">
                    <a:lumMod val="2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accent3">
                    <a:lumMod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Data Structures and Algorithms</a:t>
            </a:r>
          </a:p>
          <a:p>
            <a:r>
              <a:rPr lang="en-GB" dirty="0"/>
              <a:t>Software Engineering Theory and 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283DE3-5978-71EF-CE31-A29CE75CDFAB}"/>
              </a:ext>
            </a:extLst>
          </p:cNvPr>
          <p:cNvSpPr txBox="1"/>
          <p:nvPr/>
        </p:nvSpPr>
        <p:spPr>
          <a:xfrm>
            <a:off x="7158518" y="3583164"/>
            <a:ext cx="345468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Complex Problem Solving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3">
                    <a:lumMod val="25000"/>
                  </a:schemeClr>
                </a:solidFill>
              </a:rPr>
              <a:t>Individual</a:t>
            </a:r>
            <a:r>
              <a:rPr lang="en-GB" sz="2400" dirty="0"/>
              <a:t> Project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96A85-C44A-77CF-AB4D-5A9BD42E8780}"/>
              </a:ext>
            </a:extLst>
          </p:cNvPr>
          <p:cNvSpPr txBox="1"/>
          <p:nvPr/>
        </p:nvSpPr>
        <p:spPr>
          <a:xfrm>
            <a:off x="1383868" y="5648568"/>
            <a:ext cx="91040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https://www.port.ac.uk/study/courses/undergraduate/bsc-hons-software-engineering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DC4A9E-6C66-428A-7451-42B32C6DE0A7}"/>
              </a:ext>
            </a:extLst>
          </p:cNvPr>
          <p:cNvSpPr txBox="1"/>
          <p:nvPr/>
        </p:nvSpPr>
        <p:spPr>
          <a:xfrm>
            <a:off x="1072924" y="3583164"/>
            <a:ext cx="5023076" cy="17366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b">
            <a:normAutofit/>
          </a:bodyPr>
          <a:lstStyle/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3">
                    <a:lumMod val="25000"/>
                  </a:schemeClr>
                </a:solidFill>
              </a:rPr>
              <a:t>Architecture and Operating Systems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3">
                    <a:lumMod val="25000"/>
                  </a:schemeClr>
                </a:solidFill>
              </a:rPr>
              <a:t>Databases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3">
                    <a:lumMod val="25000"/>
                  </a:schemeClr>
                </a:solidFill>
              </a:rPr>
              <a:t>Networks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993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94590-54C2-5662-DD06-590CD22E7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Software Engineering Culture</a:t>
            </a:r>
          </a:p>
        </p:txBody>
      </p:sp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AC1F5FBF-16EB-8E28-E148-5E322D92DA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54" y="1356190"/>
            <a:ext cx="7236431" cy="54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20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E1424-71A1-EC60-96CE-ACEC0A0793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ADF7D-F2D8-07B7-4271-C9BD3C466F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45B74D-9802-F996-FEAF-931E68099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58" y="-41096"/>
            <a:ext cx="9705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00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2D7FD9-990B-8F54-3E85-F0CBA5BDD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998" y="116958"/>
            <a:ext cx="11473619" cy="6018026"/>
          </a:xfrm>
        </p:spPr>
      </p:pic>
    </p:spTree>
    <p:extLst>
      <p:ext uri="{BB962C8B-B14F-4D97-AF65-F5344CB8AC3E}">
        <p14:creationId xmlns:p14="http://schemas.microsoft.com/office/powerpoint/2010/main" val="2783295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0866F3-4077-722E-36BF-A2A7AD4A6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8" y="85059"/>
            <a:ext cx="11586327" cy="60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31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0858E-731D-5BD7-4DB5-18CED5CF1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5" y="1708353"/>
            <a:ext cx="11179828" cy="44972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35086F-E999-FD35-9E05-4DAFD12E9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40" y="90032"/>
            <a:ext cx="11410139" cy="595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62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A5009-1D44-BD8B-4DE6-2D3D1B619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“Conference”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BE0E5-AA9B-D59F-2C0C-E79C061DA0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4400" dirty="0"/>
              <a:t> A speaker bio</a:t>
            </a:r>
          </a:p>
          <a:p>
            <a:r>
              <a:rPr lang="en-GB" sz="4400" dirty="0"/>
              <a:t> 3 proposals</a:t>
            </a:r>
          </a:p>
          <a:p>
            <a:r>
              <a:rPr lang="en-GB" sz="4400" dirty="0"/>
              <a:t> Peer review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A327A-B930-787D-911C-86FB3AF807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4400" dirty="0"/>
              <a:t> Slides</a:t>
            </a:r>
          </a:p>
          <a:p>
            <a:r>
              <a:rPr lang="en-GB" sz="4400" dirty="0"/>
              <a:t> Handout</a:t>
            </a:r>
          </a:p>
          <a:p>
            <a:r>
              <a:rPr lang="en-GB" sz="4400" dirty="0"/>
              <a:t> Presentation</a:t>
            </a:r>
          </a:p>
          <a:p>
            <a:pPr lvl="1"/>
            <a:r>
              <a:rPr lang="en-GB" sz="4000" dirty="0"/>
              <a:t> In person</a:t>
            </a:r>
          </a:p>
          <a:p>
            <a:pPr marL="457200" lvl="1" indent="0">
              <a:buNone/>
            </a:pPr>
            <a:r>
              <a:rPr lang="en-GB" sz="3200" i="1" dirty="0"/>
              <a:t>    or</a:t>
            </a:r>
          </a:p>
          <a:p>
            <a:pPr lvl="1"/>
            <a:r>
              <a:rPr lang="en-GB" sz="4000" dirty="0"/>
              <a:t> Video</a:t>
            </a:r>
          </a:p>
        </p:txBody>
      </p:sp>
    </p:spTree>
    <p:extLst>
      <p:ext uri="{BB962C8B-B14F-4D97-AF65-F5344CB8AC3E}">
        <p14:creationId xmlns:p14="http://schemas.microsoft.com/office/powerpoint/2010/main" val="2992013725"/>
      </p:ext>
    </p:extLst>
  </p:cSld>
  <p:clrMapOvr>
    <a:masterClrMapping/>
  </p:clrMapOvr>
</p:sld>
</file>

<file path=ppt/theme/theme1.xml><?xml version="1.0" encoding="utf-8"?>
<a:theme xmlns:a="http://schemas.openxmlformats.org/drawingml/2006/main" name="UoP master">
  <a:themeElements>
    <a:clrScheme name="UoP Masterbrand">
      <a:dk1>
        <a:srgbClr val="000000"/>
      </a:dk1>
      <a:lt1>
        <a:sysClr val="window" lastClr="FFFFFF"/>
      </a:lt1>
      <a:dk2>
        <a:srgbClr val="621360"/>
      </a:dk2>
      <a:lt2>
        <a:srgbClr val="FFFFFF"/>
      </a:lt2>
      <a:accent1>
        <a:srgbClr val="00A0FF"/>
      </a:accent1>
      <a:accent2>
        <a:srgbClr val="621360"/>
      </a:accent2>
      <a:accent3>
        <a:srgbClr val="D1D1D1"/>
      </a:accent3>
      <a:accent4>
        <a:srgbClr val="621360"/>
      </a:accent4>
      <a:accent5>
        <a:srgbClr val="ABAAAA"/>
      </a:accent5>
      <a:accent6>
        <a:srgbClr val="3C023C"/>
      </a:accent6>
      <a:hlink>
        <a:srgbClr val="00A0FF"/>
      </a:hlink>
      <a:folHlink>
        <a:srgbClr val="0078B4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 fontScale="92500"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niversity full presentation template June 2018" id="{AE6A5D99-4635-436C-B857-BF2179EE91B3}" vid="{ACAC4A50-CB67-4E8C-AFA8-0A3FDCAB2D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Branded Power Point_Basic Templates</Template>
  <TotalTime>79</TotalTime>
  <Words>128</Words>
  <Application>Microsoft Office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Aero Bold</vt:lpstr>
      <vt:lpstr>Arial</vt:lpstr>
      <vt:lpstr>Calibri</vt:lpstr>
      <vt:lpstr>Calibri bold</vt:lpstr>
      <vt:lpstr>Calibri Light</vt:lpstr>
      <vt:lpstr>UoP master</vt:lpstr>
      <vt:lpstr>PowerPoint Presentation</vt:lpstr>
      <vt:lpstr>Jack Barnard Lindsay Ezeagu Gurvir Dhillon Joe McNeil Jack Simms </vt:lpstr>
      <vt:lpstr>What do you want in a graduate?</vt:lpstr>
      <vt:lpstr>Software Engineering Culture</vt:lpstr>
      <vt:lpstr>PowerPoint Presentation</vt:lpstr>
      <vt:lpstr>PowerPoint Presentation</vt:lpstr>
      <vt:lpstr>PowerPoint Presentation</vt:lpstr>
      <vt:lpstr>PowerPoint Presentation</vt:lpstr>
      <vt:lpstr>The “Conference” assignment</vt:lpstr>
      <vt:lpstr>Are we on the right track?</vt:lpstr>
      <vt:lpstr>Jack Barnard Lindsay Ezeagu Gurvir Dhillon Joe McNeil Jack Simms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PRESENTATION Basic template</dc:title>
  <dc:creator>Rachel Sergison</dc:creator>
  <cp:lastModifiedBy>Gail Ollis</cp:lastModifiedBy>
  <cp:revision>16</cp:revision>
  <cp:lastPrinted>2018-06-18T16:08:43Z</cp:lastPrinted>
  <dcterms:created xsi:type="dcterms:W3CDTF">2019-01-08T15:14:01Z</dcterms:created>
  <dcterms:modified xsi:type="dcterms:W3CDTF">2023-04-21T09:46:55Z</dcterms:modified>
</cp:coreProperties>
</file>