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57" r:id="rId4"/>
    <p:sldId id="261" r:id="rId5"/>
    <p:sldId id="258" r:id="rId6"/>
    <p:sldId id="259" r:id="rId7"/>
    <p:sldId id="266" r:id="rId8"/>
    <p:sldId id="268" r:id="rId9"/>
    <p:sldId id="267" r:id="rId10"/>
    <p:sldId id="269" r:id="rId11"/>
    <p:sldId id="260" r:id="rId12"/>
    <p:sldId id="265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74952" autoAdjust="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15E50-5CCB-49CE-BF1C-8E2E11CEB581}" type="datetimeFigureOut">
              <a:rPr lang="en-US" smtClean="0"/>
              <a:pPr/>
              <a:t>4/11/2010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74F8B-C5C7-452B-AF2D-3F5C16DC83D6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6218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My</a:t>
            </a:r>
            <a:r>
              <a:rPr lang="en-IE" baseline="0" dirty="0" smtClean="0"/>
              <a:t> background is developer.</a:t>
            </a:r>
          </a:p>
          <a:p>
            <a:r>
              <a:rPr lang="en-IE" baseline="0" dirty="0" smtClean="0"/>
              <a:t>Want to share experiences on databases. </a:t>
            </a:r>
          </a:p>
          <a:p>
            <a:r>
              <a:rPr lang="en-IE" baseline="0" dirty="0" smtClean="0"/>
              <a:t>Based on a few projects where we developers </a:t>
            </a:r>
            <a:r>
              <a:rPr lang="en-IE" baseline="0" smtClean="0"/>
              <a:t>created DB.</a:t>
            </a:r>
            <a:endParaRPr lang="en-IE" baseline="0" dirty="0" smtClean="0"/>
          </a:p>
          <a:p>
            <a:r>
              <a:rPr lang="en-IE" baseline="0" dirty="0" smtClean="0"/>
              <a:t>Things I would have liked to know long time ago.</a:t>
            </a:r>
          </a:p>
          <a:p>
            <a:endParaRPr lang="en-IE" baseline="0" dirty="0" smtClean="0"/>
          </a:p>
          <a:p>
            <a:r>
              <a:rPr lang="en-IE" baseline="0" dirty="0" smtClean="0"/>
              <a:t>Developer perspective.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Finally happy with your changes. How do you roll</a:t>
            </a:r>
            <a:r>
              <a:rPr lang="en-IE" baseline="0" dirty="0" smtClean="0"/>
              <a:t> them out.</a:t>
            </a:r>
          </a:p>
          <a:p>
            <a:endParaRPr lang="en-IE" baseline="0" dirty="0" smtClean="0"/>
          </a:p>
          <a:p>
            <a:r>
              <a:rPr lang="en-IE" baseline="0" dirty="0" smtClean="0"/>
              <a:t>There are tools out there that compare database schemas and generate update scripts.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Configurations will</a:t>
            </a:r>
            <a:r>
              <a:rPr lang="en-IE" baseline="0" dirty="0" smtClean="0"/>
              <a:t> affect performance.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“Component”</a:t>
            </a:r>
            <a:r>
              <a:rPr lang="en-IE" baseline="0" dirty="0" smtClean="0"/>
              <a:t> – do this before integration testing.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Table Design – Match your</a:t>
            </a:r>
            <a:r>
              <a:rPr lang="en-IE" baseline="0" dirty="0" smtClean="0"/>
              <a:t> objects? Columns large enough for your strings/numbers? (“</a:t>
            </a:r>
            <a:r>
              <a:rPr lang="en-IE" baseline="0" dirty="0" err="1" smtClean="0"/>
              <a:t>Mariesta</a:t>
            </a:r>
            <a:r>
              <a:rPr lang="en-IE" baseline="0" dirty="0" smtClean="0"/>
              <a:t>” </a:t>
            </a:r>
            <a:r>
              <a:rPr lang="en-IE" baseline="0" dirty="0" err="1" smtClean="0"/>
              <a:t>unicode</a:t>
            </a:r>
            <a:r>
              <a:rPr lang="en-IE" baseline="0" dirty="0" smtClean="0"/>
              <a:t>) localized ordering.</a:t>
            </a:r>
            <a:endParaRPr lang="en-IE" dirty="0" smtClean="0"/>
          </a:p>
          <a:p>
            <a:r>
              <a:rPr lang="en-IE" dirty="0" smtClean="0"/>
              <a:t>Constraints – Foreign</a:t>
            </a:r>
            <a:r>
              <a:rPr lang="en-IE" baseline="0" dirty="0" smtClean="0"/>
              <a:t> Key, </a:t>
            </a:r>
            <a:r>
              <a:rPr lang="en-IE" dirty="0" smtClean="0"/>
              <a:t>Unique,</a:t>
            </a:r>
            <a:r>
              <a:rPr lang="en-IE" baseline="0" dirty="0" smtClean="0"/>
              <a:t> Value ranges, “not null”</a:t>
            </a:r>
            <a:endParaRPr lang="en-IE" dirty="0" smtClean="0"/>
          </a:p>
          <a:p>
            <a:r>
              <a:rPr lang="en-IE" dirty="0" smtClean="0"/>
              <a:t>Triggers – Cascading delete</a:t>
            </a:r>
          </a:p>
          <a:p>
            <a:r>
              <a:rPr lang="en-IE" dirty="0" smtClean="0"/>
              <a:t>Stored Procedures – test</a:t>
            </a:r>
            <a:r>
              <a:rPr lang="en-IE" baseline="0" dirty="0" smtClean="0"/>
              <a:t> like functions</a:t>
            </a:r>
            <a:endParaRPr lang="en-IE" dirty="0" smtClean="0"/>
          </a:p>
          <a:p>
            <a:r>
              <a:rPr lang="en-IE" dirty="0" smtClean="0"/>
              <a:t>Views – Expected data?</a:t>
            </a:r>
          </a:p>
          <a:p>
            <a:r>
              <a:rPr lang="en-IE" dirty="0" smtClean="0"/>
              <a:t>Access – Not an issue if</a:t>
            </a:r>
            <a:r>
              <a:rPr lang="en-IE" baseline="0" dirty="0" smtClean="0"/>
              <a:t> Data-Access-Layer service is used</a:t>
            </a:r>
            <a:endParaRPr lang="en-IE" dirty="0" smtClean="0"/>
          </a:p>
          <a:p>
            <a:r>
              <a:rPr lang="en-IE" dirty="0" smtClean="0"/>
              <a:t>Partitioned Tables</a:t>
            </a:r>
          </a:p>
          <a:p>
            <a:endParaRPr lang="en-IE" dirty="0" smtClean="0"/>
          </a:p>
          <a:p>
            <a:r>
              <a:rPr lang="en-IE" dirty="0" smtClean="0"/>
              <a:t>All of these can be automated</a:t>
            </a:r>
          </a:p>
          <a:p>
            <a:pPr>
              <a:buFont typeface="Arial" pitchFamily="34" charset="0"/>
              <a:buNone/>
            </a:pPr>
            <a:endParaRPr lang="en-IE" dirty="0" smtClean="0"/>
          </a:p>
          <a:p>
            <a:pPr>
              <a:buFont typeface="Arial" pitchFamily="34" charset="0"/>
              <a:buNone/>
            </a:pPr>
            <a:r>
              <a:rPr lang="en-IE" dirty="0" smtClean="0"/>
              <a:t>Cannot automate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Partitioned Tables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Performance testing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Execution plans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Single stepping </a:t>
            </a:r>
            <a:r>
              <a:rPr lang="en-IE" dirty="0" err="1" smtClean="0"/>
              <a:t>sproc</a:t>
            </a:r>
            <a:r>
              <a:rPr lang="en-IE" baseline="0" dirty="0" smtClean="0"/>
              <a:t> is relatively new.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baseline="0" dirty="0" smtClean="0"/>
              <a:t>Cannot </a:t>
            </a:r>
            <a:r>
              <a:rPr lang="en-IE" baseline="0" dirty="0" err="1" smtClean="0"/>
              <a:t>singlestep</a:t>
            </a:r>
            <a:r>
              <a:rPr lang="en-IE" baseline="0" dirty="0" smtClean="0"/>
              <a:t> from C#/Java application as DB is a separate process.</a:t>
            </a:r>
            <a:endParaRPr lang="en-I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These are the take-</a:t>
            </a:r>
            <a:r>
              <a:rPr lang="en-IE" dirty="0" err="1" smtClean="0"/>
              <a:t>aways</a:t>
            </a:r>
            <a:r>
              <a:rPr lang="en-IE" dirty="0" smtClean="0"/>
              <a:t>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I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Client side – Java, C#, Python,</a:t>
            </a:r>
            <a:r>
              <a:rPr lang="en-IE" baseline="0" dirty="0" smtClean="0"/>
              <a:t> …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Use ORM (Hibernate, …)</a:t>
            </a:r>
          </a:p>
          <a:p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Need a test DB</a:t>
            </a:r>
          </a:p>
          <a:p>
            <a:pPr>
              <a:buFont typeface="Arial" pitchFamily="34" charset="0"/>
              <a:buChar char="•"/>
            </a:pPr>
            <a:r>
              <a:rPr lang="en-IE" baseline="0" dirty="0" smtClean="0"/>
              <a:t>Cannot disturb prod db</a:t>
            </a:r>
          </a:p>
          <a:p>
            <a:pPr>
              <a:buFont typeface="Arial" pitchFamily="34" charset="0"/>
              <a:buChar char="•"/>
            </a:pPr>
            <a:r>
              <a:rPr lang="en-IE" baseline="0" dirty="0" smtClean="0"/>
              <a:t>Need to test new </a:t>
            </a:r>
            <a:r>
              <a:rPr lang="en-IE" baseline="0" dirty="0" err="1" smtClean="0"/>
              <a:t>db</a:t>
            </a:r>
            <a:r>
              <a:rPr lang="en-IE" baseline="0" dirty="0" smtClean="0"/>
              <a:t> features</a:t>
            </a:r>
          </a:p>
          <a:p>
            <a:pPr>
              <a:buFont typeface="Arial" pitchFamily="34" charset="0"/>
              <a:buChar char="•"/>
            </a:pPr>
            <a:r>
              <a:rPr lang="en-IE" baseline="0" dirty="0" smtClean="0"/>
              <a:t>One test DB per developer</a:t>
            </a:r>
          </a:p>
          <a:p>
            <a:endParaRPr lang="en-IE" baseline="0" dirty="0" smtClean="0"/>
          </a:p>
          <a:p>
            <a:r>
              <a:rPr lang="en-IE" dirty="0" smtClean="0"/>
              <a:t>Difficult selecting a useful subset.</a:t>
            </a:r>
          </a:p>
          <a:p>
            <a:pPr>
              <a:buFont typeface="Arial" pitchFamily="34" charset="0"/>
              <a:buChar char="•"/>
            </a:pPr>
            <a:r>
              <a:rPr lang="en-IE" dirty="0" smtClean="0"/>
              <a:t>Include static data such as configurations</a:t>
            </a:r>
          </a:p>
          <a:p>
            <a:pPr>
              <a:buFont typeface="Arial" pitchFamily="34" charset="0"/>
              <a:buChar char="•"/>
            </a:pPr>
            <a:endParaRPr lang="en-IE" dirty="0" smtClean="0"/>
          </a:p>
          <a:p>
            <a:pPr>
              <a:buFont typeface="Arial" pitchFamily="34" charset="0"/>
              <a:buNone/>
            </a:pPr>
            <a:r>
              <a:rPr lang="en-IE" dirty="0" smtClean="0"/>
              <a:t>Keep your upgrade commands in source</a:t>
            </a:r>
            <a:r>
              <a:rPr lang="en-IE" baseline="0" dirty="0" smtClean="0"/>
              <a:t> control.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After Demo: Your database</a:t>
            </a:r>
            <a:r>
              <a:rPr lang="en-IE" baseline="0" dirty="0" smtClean="0"/>
              <a:t> upgrade is now tested and ready for integration tests.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Testing within database, without driver external</a:t>
            </a:r>
            <a:r>
              <a:rPr lang="en-IE" baseline="0" dirty="0" smtClean="0"/>
              <a:t> </a:t>
            </a:r>
            <a:r>
              <a:rPr lang="en-IE" dirty="0" smtClean="0"/>
              <a:t>test framework.</a:t>
            </a:r>
          </a:p>
          <a:p>
            <a:r>
              <a:rPr lang="en-IE" dirty="0" smtClean="0"/>
              <a:t>A</a:t>
            </a:r>
            <a:r>
              <a:rPr lang="en-IE" baseline="0" dirty="0" smtClean="0"/>
              <a:t> bit cruder than sophisticated unit test frameworks available in Java/C#/…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Testing of effects of actions in the DB is not as straight forward as testing a function</a:t>
            </a:r>
            <a:r>
              <a:rPr lang="en-IE" baseline="0" dirty="0" smtClean="0"/>
              <a:t> whose only side effect is the return value.</a:t>
            </a:r>
          </a:p>
          <a:p>
            <a:endParaRPr lang="en-IE" baseline="0" dirty="0"/>
          </a:p>
          <a:p>
            <a:r>
              <a:rPr lang="en-IE" baseline="0" dirty="0" smtClean="0"/>
              <a:t>DB libraries : Example: JDBC connector.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72946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Your database</a:t>
            </a:r>
            <a:r>
              <a:rPr lang="en-IE" baseline="0" dirty="0" smtClean="0"/>
              <a:t> upgrade is now tested and ready for integration tests.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C74F8B-C5C7-452B-AF2D-3F5C16DC83D6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998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ACCU 2010-04-16</a:t>
            </a:r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40BE6-8935-42A0-8D81-9C0CFD8D272A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ensourcetesting.org/unit_sql.php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bunit.org/" TargetMode="External"/><Relationship Id="rId2" Type="http://schemas.openxmlformats.org/officeDocument/2006/relationships/hyperlink" Target="http://www.opensourcetesting.org/unit_sql.php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rtinfowler.com/articles/evodb.html" TargetMode="External"/><Relationship Id="rId4" Type="http://schemas.openxmlformats.org/officeDocument/2006/relationships/hyperlink" Target="http://www.agiledata.org/essays/databaseTesting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80729"/>
            <a:ext cx="7772400" cy="1080120"/>
          </a:xfrm>
        </p:spPr>
        <p:txBody>
          <a:bodyPr/>
          <a:lstStyle/>
          <a:p>
            <a:r>
              <a:rPr lang="en-IE" b="1" dirty="0"/>
              <a:t>Database </a:t>
            </a:r>
            <a:r>
              <a:rPr lang="en-IE" b="1" dirty="0" smtClean="0"/>
              <a:t>Testing</a:t>
            </a:r>
            <a:endParaRPr lang="en-IE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489720"/>
          </a:xfrm>
        </p:spPr>
        <p:txBody>
          <a:bodyPr/>
          <a:lstStyle/>
          <a:p>
            <a:r>
              <a:rPr lang="en-IE" dirty="0" smtClean="0"/>
              <a:t>Sven Rosvall</a:t>
            </a:r>
            <a:br>
              <a:rPr lang="en-IE" dirty="0" smtClean="0"/>
            </a:br>
            <a:r>
              <a:rPr lang="en-IE" sz="2400" dirty="0" smtClean="0"/>
              <a:t>sven@rosvall.ie</a:t>
            </a:r>
            <a:endParaRPr lang="en-IE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76471" y="2011487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400" b="1" dirty="0">
                <a:latin typeface="Matura MT Script Capitals" pitchFamily="66" charset="0"/>
                <a:ea typeface="+mj-ea"/>
                <a:cs typeface="+mj-cs"/>
              </a:rPr>
              <a:t>Demystified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Is this Unit Testing?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800" u="sng" dirty="0" smtClean="0"/>
              <a:t>Unit testing</a:t>
            </a:r>
          </a:p>
          <a:p>
            <a:r>
              <a:rPr lang="en-IE" sz="2800" dirty="0" smtClean="0"/>
              <a:t>Testing DB schema</a:t>
            </a:r>
            <a:r>
              <a:rPr lang="en-IE" sz="2800" baseline="0" dirty="0" smtClean="0"/>
              <a:t> as a unit.</a:t>
            </a:r>
          </a:p>
          <a:p>
            <a:r>
              <a:rPr lang="en-IE" sz="2800" baseline="0" dirty="0" smtClean="0"/>
              <a:t>No other dependencies than the DB.</a:t>
            </a:r>
          </a:p>
          <a:p>
            <a:r>
              <a:rPr lang="en-IE" sz="2800" baseline="0" dirty="0" smtClean="0"/>
              <a:t>Testing side effects of schema objects.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10</a:t>
            </a:fld>
            <a:endParaRPr lang="en-IE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60032" y="1571176"/>
            <a:ext cx="397078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sz="2800" u="sng" dirty="0" smtClean="0"/>
              <a:t>Integration Testing</a:t>
            </a:r>
          </a:p>
          <a:p>
            <a:r>
              <a:rPr lang="en-IE" sz="2800" dirty="0" smtClean="0"/>
              <a:t>Test database version.</a:t>
            </a:r>
          </a:p>
          <a:p>
            <a:r>
              <a:rPr lang="en-IE" sz="2800" dirty="0" smtClean="0"/>
              <a:t>Test database libraries.</a:t>
            </a:r>
          </a:p>
          <a:p>
            <a:r>
              <a:rPr lang="en-IE" sz="2800" dirty="0" smtClean="0"/>
              <a:t>Test language binding</a:t>
            </a:r>
          </a:p>
        </p:txBody>
      </p:sp>
    </p:spTree>
    <p:extLst>
      <p:ext uri="{BB962C8B-B14F-4D97-AF65-F5344CB8AC3E}">
        <p14:creationId xmlns:p14="http://schemas.microsoft.com/office/powerpoint/2010/main" val="148253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Production Databases Evolve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Organic evolution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Series of ALTER commands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Lots of tuning fixes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Changes often not tracked in code repository</a:t>
            </a:r>
          </a:p>
          <a:p>
            <a:r>
              <a:rPr lang="en-IE" dirty="0" smtClean="0"/>
              <a:t>Cannot stop database and reinstall fresh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Updating </a:t>
            </a:r>
            <a:r>
              <a:rPr lang="en-IE" baseline="0" dirty="0" smtClean="0"/>
              <a:t>Your Production Database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Save CREATE/ALTER commands used for Test database into an update script.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IE" dirty="0" smtClean="0"/>
              <a:t>Record changes made during development of Test database.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IE" dirty="0" smtClean="0"/>
              <a:t>Compare schemas of Prod and Test databases</a:t>
            </a:r>
          </a:p>
          <a:p>
            <a:r>
              <a:rPr lang="en-IE" dirty="0" smtClean="0"/>
              <a:t>Review the update script.</a:t>
            </a:r>
          </a:p>
          <a:p>
            <a:r>
              <a:rPr lang="en-IE" dirty="0" smtClean="0"/>
              <a:t>Apply update script to Production database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12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Production Database </a:t>
            </a:r>
            <a:r>
              <a:rPr lang="en-IE" dirty="0" err="1" smtClean="0"/>
              <a:t>vs</a:t>
            </a:r>
            <a:r>
              <a:rPr lang="en-IE" dirty="0" smtClean="0"/>
              <a:t> Test Database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Production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Test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Partitioned over many (RAID) disks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Only one disk</a:t>
                      </a:r>
                      <a:r>
                        <a:rPr lang="en-IE" baseline="0" dirty="0" smtClean="0"/>
                        <a:t> available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Multi-processor Server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Desktop PC</a:t>
                      </a:r>
                      <a:r>
                        <a:rPr lang="en-IE" baseline="0" dirty="0" smtClean="0"/>
                        <a:t> 1-2 processors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64 bit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32</a:t>
                      </a:r>
                      <a:r>
                        <a:rPr lang="en-IE" baseline="0" dirty="0" smtClean="0"/>
                        <a:t> bit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Clustering / Replication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One PC.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OS and DB engine</a:t>
                      </a:r>
                      <a:r>
                        <a:rPr lang="en-IE" baseline="0" dirty="0" smtClean="0"/>
                        <a:t> tuned for server tasks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OS and DB engine tuned</a:t>
                      </a:r>
                      <a:r>
                        <a:rPr lang="en-IE" baseline="0" dirty="0" smtClean="0"/>
                        <a:t> for development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Lots of memory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Some</a:t>
                      </a:r>
                      <a:r>
                        <a:rPr lang="en-IE" baseline="0" dirty="0" smtClean="0"/>
                        <a:t> memory</a:t>
                      </a:r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13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rved Up Ribbon 6"/>
          <p:cNvSpPr/>
          <p:nvPr/>
        </p:nvSpPr>
        <p:spPr>
          <a:xfrm>
            <a:off x="366871" y="5445224"/>
            <a:ext cx="3571900" cy="72008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xmlns:mc="http://schemas.openxmlformats.org/markup-compatibility/2006" xmlns:a14="http://schemas.microsoft.com/office/drawing/2010/main" val="FFC000" mc:Ignorable="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Why</a:t>
            </a:r>
            <a:r>
              <a:rPr lang="en-IE" baseline="0" dirty="0" smtClean="0"/>
              <a:t> Test Databases?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E" dirty="0" smtClean="0"/>
              <a:t>Good practice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Catch errors early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Test often</a:t>
            </a:r>
          </a:p>
          <a:p>
            <a:r>
              <a:rPr lang="en-IE" dirty="0"/>
              <a:t>Protect production database</a:t>
            </a:r>
          </a:p>
          <a:p>
            <a:r>
              <a:rPr lang="en-IE" dirty="0" smtClean="0"/>
              <a:t>Contract between DB team and users of DB</a:t>
            </a:r>
          </a:p>
          <a:p>
            <a:r>
              <a:rPr lang="en-IE" dirty="0"/>
              <a:t>Test Database as a component</a:t>
            </a:r>
          </a:p>
          <a:p>
            <a:r>
              <a:rPr lang="en-IE" dirty="0"/>
              <a:t>Automate tests</a:t>
            </a:r>
          </a:p>
          <a:p>
            <a:r>
              <a:rPr lang="en-IE" dirty="0" smtClean="0"/>
              <a:t>Facilitate change</a:t>
            </a:r>
          </a:p>
          <a:p>
            <a:r>
              <a:rPr lang="en-IE" dirty="0" smtClean="0"/>
              <a:t>TDD is possible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2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Can</a:t>
            </a:r>
            <a:r>
              <a:rPr lang="en-IE" baseline="0" dirty="0" smtClean="0"/>
              <a:t> We Test?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Tables/Columns</a:t>
            </a:r>
          </a:p>
          <a:p>
            <a:r>
              <a:rPr lang="en-IE" dirty="0" smtClean="0"/>
              <a:t>Constraints</a:t>
            </a:r>
          </a:p>
          <a:p>
            <a:r>
              <a:rPr lang="en-IE" dirty="0" smtClean="0"/>
              <a:t>Defaults</a:t>
            </a:r>
          </a:p>
          <a:p>
            <a:r>
              <a:rPr lang="en-IE" dirty="0" smtClean="0"/>
              <a:t>Triggers</a:t>
            </a:r>
          </a:p>
          <a:p>
            <a:r>
              <a:rPr lang="en-IE" dirty="0" smtClean="0"/>
              <a:t>Stored Procedures</a:t>
            </a:r>
          </a:p>
          <a:p>
            <a:r>
              <a:rPr lang="en-IE" dirty="0" smtClean="0"/>
              <a:t>Views</a:t>
            </a:r>
          </a:p>
          <a:p>
            <a:r>
              <a:rPr lang="en-IE" dirty="0" smtClean="0"/>
              <a:t>Access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3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Can</a:t>
            </a:r>
            <a:r>
              <a:rPr lang="en-IE" baseline="0" dirty="0" smtClean="0"/>
              <a:t> We Test?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Single stepping stored procedures</a:t>
            </a:r>
          </a:p>
          <a:p>
            <a:pPr lvl="1">
              <a:buFont typeface="Arial" pitchFamily="34" charset="0"/>
              <a:buChar char="•"/>
            </a:pPr>
            <a:r>
              <a:rPr lang="en-IE" dirty="0"/>
              <a:t>Requires support by DB engine.</a:t>
            </a:r>
          </a:p>
          <a:p>
            <a:r>
              <a:rPr lang="en-IE" dirty="0" smtClean="0"/>
              <a:t>Unit Test Frameworks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Within database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From client side</a:t>
            </a:r>
          </a:p>
          <a:p>
            <a:r>
              <a:rPr lang="en-IE" dirty="0" smtClean="0"/>
              <a:t>Managing Test Data</a:t>
            </a:r>
          </a:p>
          <a:p>
            <a:pPr lvl="1">
              <a:buFont typeface="Arial" pitchFamily="34" charset="0"/>
              <a:buChar char="•"/>
            </a:pPr>
            <a:r>
              <a:rPr lang="en-IE" dirty="0" smtClean="0"/>
              <a:t>Wrap tests in transactions for rolling back changes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Preparing</a:t>
            </a:r>
            <a:r>
              <a:rPr lang="en-IE" baseline="0" dirty="0" smtClean="0"/>
              <a:t> Your Test Database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Snapshot of production schema</a:t>
            </a:r>
            <a:r>
              <a:rPr lang="en-IE" baseline="0" dirty="0" smtClean="0"/>
              <a:t> (DDL)</a:t>
            </a:r>
          </a:p>
          <a:p>
            <a:r>
              <a:rPr lang="en-IE" baseline="0" dirty="0" smtClean="0"/>
              <a:t>Copy a subset of contents</a:t>
            </a:r>
          </a:p>
          <a:p>
            <a:r>
              <a:rPr lang="en-IE" dirty="0" smtClean="0"/>
              <a:t>Adjust access for test users</a:t>
            </a:r>
          </a:p>
          <a:p>
            <a:r>
              <a:rPr lang="en-IE" dirty="0" smtClean="0"/>
              <a:t>Apply CREATE/ALTER commands for upgrade</a:t>
            </a:r>
          </a:p>
          <a:p>
            <a:r>
              <a:rPr lang="en-IE" dirty="0" smtClean="0"/>
              <a:t>Ensure this can be repeated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Demo</a:t>
            </a:r>
            <a:endParaRPr lang="en-I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IE" dirty="0" smtClean="0"/>
              <a:t>Simple order database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r>
              <a:rPr lang="en-IE" dirty="0" smtClean="0"/>
              <a:t>1-many relationship</a:t>
            </a:r>
          </a:p>
          <a:p>
            <a:r>
              <a:rPr lang="en-IE" dirty="0" smtClean="0"/>
              <a:t>Foreign Key to Orders.ID</a:t>
            </a:r>
          </a:p>
          <a:p>
            <a:r>
              <a:rPr lang="en-IE" dirty="0" smtClean="0"/>
              <a:t>Defaults for </a:t>
            </a:r>
            <a:r>
              <a:rPr lang="en-IE" dirty="0" err="1" smtClean="0"/>
              <a:t>OrderDate</a:t>
            </a:r>
            <a:r>
              <a:rPr lang="en-IE" dirty="0" smtClean="0"/>
              <a:t> and Count and Price</a:t>
            </a:r>
          </a:p>
          <a:p>
            <a:r>
              <a:rPr lang="en-IE" dirty="0" smtClean="0"/>
              <a:t>Constraint for Count &gt;= 1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214554"/>
            <a:ext cx="5937033" cy="170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Unit Testing</a:t>
            </a:r>
            <a:r>
              <a:rPr lang="en-IE" baseline="0" dirty="0" smtClean="0"/>
              <a:t> in Database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List of toolkits: </a:t>
            </a:r>
            <a:r>
              <a:rPr lang="en-IE" sz="2400" dirty="0" smtClean="0">
                <a:hlinkClick r:id="rId3"/>
              </a:rPr>
              <a:t>http://www.opensourcetesting.org/unit_sql.php</a:t>
            </a:r>
            <a:endParaRPr lang="en-IE" sz="2400" dirty="0" smtClean="0"/>
          </a:p>
          <a:p>
            <a:r>
              <a:rPr lang="en-IE" dirty="0" err="1" smtClean="0"/>
              <a:t>SPUnit</a:t>
            </a:r>
            <a:r>
              <a:rPr lang="en-IE" dirty="0" smtClean="0"/>
              <a:t>:</a:t>
            </a:r>
            <a:br>
              <a:rPr lang="en-IE" dirty="0" smtClean="0"/>
            </a:br>
            <a:endParaRPr lang="en-IE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214686"/>
            <a:ext cx="783671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Resources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IE" sz="2400" kern="1200" dirty="0" smtClean="0">
                <a:solidFill>
                  <a:schemeClr val="tx1"/>
                </a:solidFill>
                <a:effectLst/>
                <a:hlinkClick r:id="rId2"/>
              </a:rPr>
              <a:t>http://www.opensourcetesting.org/unit_sql.php</a:t>
            </a:r>
            <a:endParaRPr lang="en-IE" sz="2400" kern="1200" dirty="0" smtClean="0">
              <a:solidFill>
                <a:schemeClr val="tx1"/>
              </a:solidFill>
              <a:effectLst/>
            </a:endParaRPr>
          </a:p>
          <a:p>
            <a:pPr lvl="1" indent="-342900">
              <a:buFont typeface="Arial" pitchFamily="34" charset="0"/>
              <a:buChar char="•"/>
            </a:pPr>
            <a:r>
              <a:rPr lang="en-IE" sz="2000" dirty="0" smtClean="0"/>
              <a:t>List of in-DB unit test frameworks</a:t>
            </a:r>
            <a:endParaRPr lang="en-IE" sz="2000" dirty="0" smtClean="0">
              <a:effectLst/>
            </a:endParaRPr>
          </a:p>
          <a:p>
            <a:r>
              <a:rPr lang="en-IE" sz="2400" dirty="0">
                <a:hlinkClick r:id="rId3"/>
              </a:rPr>
              <a:t>http://</a:t>
            </a:r>
            <a:r>
              <a:rPr lang="en-IE" sz="2400" dirty="0" smtClean="0">
                <a:hlinkClick r:id="rId3"/>
              </a:rPr>
              <a:t>www.dbunit.org</a:t>
            </a:r>
            <a:r>
              <a:rPr lang="en-IE" sz="2400" dirty="0" smtClean="0"/>
              <a:t> </a:t>
            </a:r>
            <a:endParaRPr lang="en-IE" sz="2000" dirty="0" smtClean="0"/>
          </a:p>
          <a:p>
            <a:pPr lvl="1" indent="-342900">
              <a:buFont typeface="Arial" pitchFamily="34" charset="0"/>
              <a:buChar char="•"/>
            </a:pPr>
            <a:r>
              <a:rPr lang="en-IE" sz="2000" dirty="0" smtClean="0"/>
              <a:t>Test tool that focuses on testing DB contents.</a:t>
            </a:r>
          </a:p>
          <a:p>
            <a:pPr lvl="1" indent="-342900">
              <a:buFont typeface="Arial" pitchFamily="34" charset="0"/>
              <a:buChar char="•"/>
            </a:pPr>
            <a:r>
              <a:rPr lang="en-IE" sz="2000" dirty="0" smtClean="0"/>
              <a:t>Contains </a:t>
            </a:r>
            <a:r>
              <a:rPr lang="en-IE" sz="2000" dirty="0"/>
              <a:t>good advice on DB testing</a:t>
            </a:r>
            <a:r>
              <a:rPr lang="en-IE" sz="2000" dirty="0" smtClean="0"/>
              <a:t>.</a:t>
            </a:r>
          </a:p>
          <a:p>
            <a:r>
              <a:rPr lang="en-IE" sz="2400" dirty="0">
                <a:hlinkClick r:id="rId4"/>
              </a:rPr>
              <a:t>http://</a:t>
            </a:r>
            <a:r>
              <a:rPr lang="en-IE" sz="2400" dirty="0" smtClean="0">
                <a:hlinkClick r:id="rId4"/>
              </a:rPr>
              <a:t>www.agiledata.org/essays/databaseTesting.html</a:t>
            </a:r>
            <a:endParaRPr lang="en-IE" sz="2400" dirty="0" smtClean="0"/>
          </a:p>
          <a:p>
            <a:pPr lvl="1">
              <a:buFont typeface="Arial" pitchFamily="34" charset="0"/>
              <a:buChar char="•"/>
            </a:pPr>
            <a:r>
              <a:rPr lang="en-IE" sz="2000" dirty="0" smtClean="0"/>
              <a:t>Thorough article by Scott Ambler with more references.</a:t>
            </a:r>
          </a:p>
          <a:p>
            <a:r>
              <a:rPr lang="en-IE" sz="2400" dirty="0">
                <a:hlinkClick r:id="rId5"/>
              </a:rPr>
              <a:t>http://</a:t>
            </a:r>
            <a:r>
              <a:rPr lang="en-IE" sz="2400" dirty="0" smtClean="0">
                <a:hlinkClick r:id="rId5"/>
              </a:rPr>
              <a:t>martinfowler.com/articles/evodb.html</a:t>
            </a:r>
            <a:r>
              <a:rPr lang="en-IE" sz="24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E" sz="2000" dirty="0"/>
              <a:t>Martin Fowler and </a:t>
            </a:r>
            <a:r>
              <a:rPr lang="en-IE" sz="2000" dirty="0" err="1"/>
              <a:t>Pramod</a:t>
            </a:r>
            <a:r>
              <a:rPr lang="en-IE" sz="2000" dirty="0"/>
              <a:t> </a:t>
            </a:r>
            <a:r>
              <a:rPr lang="en-IE" sz="2000" dirty="0" err="1"/>
              <a:t>Salage</a:t>
            </a:r>
            <a:r>
              <a:rPr lang="en-IE" sz="2000" dirty="0"/>
              <a:t> on evolutionary DB design and </a:t>
            </a:r>
            <a:r>
              <a:rPr lang="en-IE" sz="2000" dirty="0" err="1"/>
              <a:t>refactorings</a:t>
            </a:r>
            <a:r>
              <a:rPr lang="en-IE" sz="2000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036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Summary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Automate your tests</a:t>
            </a:r>
          </a:p>
          <a:p>
            <a:r>
              <a:rPr lang="en-IE" dirty="0" smtClean="0"/>
              <a:t>Use transactions to roll back after test</a:t>
            </a:r>
          </a:p>
          <a:p>
            <a:r>
              <a:rPr lang="en-IE" dirty="0" smtClean="0"/>
              <a:t>TDD/Test First development is possible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ACCU 2010-04-16</a:t>
            </a:r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E" smtClean="0"/>
              <a:t>Sven Rosvall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40BE6-8935-42A0-8D81-9C0CFD8D272A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99">
        <p14:pan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22865</TotalTime>
  <Words>785</Words>
  <Application>Microsoft Office PowerPoint</Application>
  <PresentationFormat>On-screen Show (4:3)</PresentationFormat>
  <Paragraphs>195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Database Testing</vt:lpstr>
      <vt:lpstr>Why Test Databases?</vt:lpstr>
      <vt:lpstr>What Can We Test?</vt:lpstr>
      <vt:lpstr>How Can We Test?</vt:lpstr>
      <vt:lpstr>Preparing Your Test Database</vt:lpstr>
      <vt:lpstr>Demo</vt:lpstr>
      <vt:lpstr>Unit Testing in Database</vt:lpstr>
      <vt:lpstr>Resources</vt:lpstr>
      <vt:lpstr>Summary</vt:lpstr>
      <vt:lpstr>Is this Unit Testing?</vt:lpstr>
      <vt:lpstr>How Production Databases Evolve</vt:lpstr>
      <vt:lpstr>Updating Your Production Database</vt:lpstr>
      <vt:lpstr>Production Database vs Test Database</vt:lpstr>
    </vt:vector>
  </TitlesOfParts>
  <Company>Rosvall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Databases</dc:title>
  <dc:creator>Rosvall</dc:creator>
  <cp:lastModifiedBy>Rosvall</cp:lastModifiedBy>
  <cp:revision>231</cp:revision>
  <dcterms:created xsi:type="dcterms:W3CDTF">2009-12-24T20:48:20Z</dcterms:created>
  <dcterms:modified xsi:type="dcterms:W3CDTF">2010-04-11T19:31:53Z</dcterms:modified>
</cp:coreProperties>
</file>